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596B8-A77E-41D6-88A0-DCA0104A5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5174D-A864-4876-BABF-F9B6166EA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09D99-3DE5-409A-B379-2D990A852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E2E15-630C-4078-970D-10D9DCEFB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75261F-E2AD-43C5-9D5D-FAE91C119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656B7A-2153-4AA8-980F-A763C82B8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784987-7EF5-450D-BCC0-BBE48BE97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3C040-5098-4729-8446-2BD625AC6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4ABB9-4C4D-4DBA-8809-6070220FA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3B746-2D2A-4852-AFB9-E3EFADC96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C3583-22D9-4683-BC00-D240092BD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1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2000202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如何写好一份商业计划书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产品与服务描述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营销策略与销售计划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组织架构与团队介绍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财务预测与投资回报分析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商业计划书的主要目的是吸引投资者和合作伙伴，获得资金和资源支持，推动商业发展。同时，它还可以帮助创业者理清思路，明确目标，制定行动计划。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商业计划书是一份详细描述商业概念、目标、战略和实施计划的文档，用于向投资者、合作伙伴和其他利益相关者展示商业的潜力和可行性。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吸引投资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整合资源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明确方向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商业计划书是投资者评估商业潜力和投资风险的重要依据，一份优秀的商业计划书可以大大增加获得投资的机会。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商业计划书可以帮助创业者整合内外部资源，包括资金、人才、技术、市场等，为商业发展提供有力支持。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通过编写商业计划书，创业者可以深入思考商业模式、市场定位、竞争策略等关键问题，从而明确商业发展方向和目标。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简要介绍商业概念、目标、市场和竞争优势，激发读者的兴趣。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摘要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公司描述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11" b="16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详细介绍公司的背景、使命、愿景和价值观，展示公司的核心竞争力和特点。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深入调研目标市场，分析市场需求、竞争态势和潜在客户，为制定营销策略提供依据。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商业计划书的基本结构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商业计划书的基本结构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组织结构和管理团队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阐述公司的组织结构、管理团队和人力资源计划，展示公司的运营能力和管理水平。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服务或产品线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详细介绍公司的产品或服务，包括特点、优势和市场定位，让读者了解公司的核心竞争力。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营销和销售策略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制定营销和销售策略，包括市场推广、品牌建设、销售渠道和定价策略等，以提高公司的市场占有率和盈利能力。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明确公司的资金需求和使用计划，包括投资预算、回报预期和退出策略等，为投资者提供决策依据。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资金需求和使用计划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提供公司的财务预测和风险评估报告，包括收入预测、成本估算、利润分析和风险评估等，展示公司的财务稳健性和风险控制能力。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财务预测和风险评估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附上相关的图表、数据、合同和参考资料等，以便读者更深入地了解公司和项目情况。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附录和参考资料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商业计划书的基本结构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明确计划书所针对的市场领域和具体目标受众，例如特定行业、地区或消费群体。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对目标市场进行细分，识别不同子市场的特征、需求和购买行为，以便更精准地制定营销策略。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根据市场细分结果，选择具有潜力的目标市场，并确定进入策略。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通过收集相关数据和信息，对目标市场的规模进行准确评估，包括市场容量、销售额、市场份额等。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分析市场趋势、行业发展和宏观经济因素，预测目标市场的未来增长潜力。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市场增长预测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根据市场规模和增长预测，设定合理的市场份额目标，并制定实现目标的计划。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市场份额目标设定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市场规模与增长潜力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对竞争对手的产品、服务、营销策略、市场份额等进行深入分析，了解他们的优势和劣势。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识别竞争对手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通过市场调研和情报收集，识别目标市场中的主要竞争对手，包括直接和间接竞争对手。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根据竞争对手分析结果，制定相应的竞争策略，包括差异化、成本领先、聚焦等策略。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通过市场调研、客户访谈和数据分析等手段，深入了解目标客户的需求、偏好和购买动机。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研究客户的购买决策过程、使用习惯和忠诚度等行为特征，以便更好地满足客户需求。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客户行为分析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根据客户需求和行为特征，对客户群体进行细分和定位，为产品设计和营销策略提供有力支持。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客户细分与定位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客户需求与行为研究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产品与服务描述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详细阐述产品的独特之处，与市场上其他产品的区别。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描述产品的功能及其如何满足客户需求。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强调产品与竞争对手相比的优势，如性能、价格、品牌等。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说明产品的稳定性和耐用性，以及经过的测试和验证。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客户服务支持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服务内容与流程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详细阐述服务流程，包括服务开始、进行和结束的各个环节。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明确提供的服务类型和范围，包括售前、售中和售后服务。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说明如何提供优质的客户服务支持，如响应时间、解决方案等。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根据客户需求提供个性化服务的能力和案例。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阐述公司对产品相关技术的专利申请和保护情况。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专利申请与保护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说明公司采取的技术秘密保护措施和保密协议。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技术秘密与保密措施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探讨如何避免侵犯他人知识产权的策略和措施。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避免侵权策略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讨论公司如何利用和转化知识产权，提升产品竞争力。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知识产权的利用与转化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知识产权与专利情况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创新计划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合作与伙伴关系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产品研发与创新能力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3743" r="2374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介绍公司的研发团队，包括成员背景、专业技能和经验。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展示过去的研发成果，如新产品开发、技术改进等。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阐述公司的创新计划和战略，包括新技术研究、产品升级等。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说明公司与高校、研究机构或其他企业的合作和伙伴关系，共同推动产品研发和创新。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营销策略与销售计划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https://d.book118.com/056120002024010055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2024-09-22T14:26:31.462</cp:lastPrinted>
  <dcterms:created xsi:type="dcterms:W3CDTF">2024-09-22T06:26:31Z</dcterms:created>
  <dcterms:modified xsi:type="dcterms:W3CDTF">2024-09-22T06:26:33Z</dcterms:modified>
</cp:coreProperties>
</file>