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8DCB7F-73CF-4255-B1CD-6A38753A0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3F7BA2-270B-4232-8554-B90A2511E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EEA084-9DAA-45AC-A5B9-C80E387A6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C2EBEB-88F7-46DA-94C3-960F6D2E58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9ADC31-2EA8-47A1-A51C-968A0A6126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402500-76C0-4B61-AA37-F9C7E8126C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96C8E7-03AC-4BCC-BE04-50B54DFA2F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BBC344-6499-4A3F-AF0F-5070A8D1DF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49763C-BE01-484A-86DD-E263DBF6C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BD6BA-F41C-4CB1-935D-A8C0D9E33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F3E80-16E9-4455-854D-7AE6DC45F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20224025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尘肺中医特色护理查房PPT课件</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2023-12-30</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尘肺疾病概述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中医对尘肺的认识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尘肺中医特色护理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尘肺中医特色护理查房实践</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尘肺中医特色护理案例分享</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尘肺疾病概述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尘肺病是由于长期吸入生产性粉尘引起的以肺组织纤维化为主的疾病。</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根据吸入粉尘的性质，尘肺病可分为无机尘肺和有机尘肺两大类。无机尘肺包括煤工尘肺、石棉肺等，有机尘肺包括农民肺、蔗尘肺等。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尘肺病的定义与分类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尘肺病分类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尘肺病定义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粉尘对肺组织的损伤</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生产性粉尘可直接损伤肺组织，引起炎症反应和免疫反应，导致肺组织纤维化。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遗传因素的作用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遗传因素在尘肺病的发病中也起着重要作用，某些基因的变异可增加个体对粉尘的易感性。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500" r="19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尘肺病的发病机制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咳嗽、咳痰</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呼吸困难</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胸痛</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其他症状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尘肺病的临床表现</a:t>
              </a:r>
            </a:p>
          </p:txBody>
        </p:sp>
      </p:grpSp>
      <p:pic>
        <p:nvPicPr>
          <p:cNvPr id="28" name="Picture 28"/>
          <p:cNvPicPr>
            <a:picLocks noChangeAspect="1"/>
          </p:cNvPicPr>
          <p:nvPr/>
        </p:nvPicPr>
        <p:blipFill>
          <a:blip r:embed="rId2"/>
          <a:srcRect l="7945" r="794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尘肺病患者常有慢性咳嗽、咳痰等症状，痰多为白色或灰色。</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随着病情的发展，患者会出现呼吸困难的症状，活动后尤其明显。</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部分患者会出现胸痛的症状，多为隐痛或刺痛。</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部分患者可能出现乏力、体重下降、食欲不振等症状。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中医对尘肺的认识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00" b="210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135" b="251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中医对尘肺病因的认识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长期吸入生产性粉尘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中医认为，长期吸入生产性粉尘是导致尘肺的主要原因，这些粉尘侵入人体，阻塞肺部，影响气血运行。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脏腑功能失调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中医认为，人体的五脏六腑之间相互协调，如果脏腑功能失调，就会导致气血运行不畅，容易受到外邪侵袭。</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体质虚弱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中医认为，体质虚弱的人容易感染外邪，导致疾病发生。尘肺患者多见于体质虚弱者，尤其是老年人、儿童和身体虚弱者。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中医认为，长期吸入生产性粉尘会导致气血瘀滞，使肺部组织发生纤维化，影响呼吸功能。</a:t>
            </a:r>
          </a:p>
        </p:txBody>
      </p:sp>
      <p:pic>
        <p:nvPicPr>
          <p:cNvPr id="6" name="Picture 6"/>
          <p:cNvPicPr>
            <a:picLocks noChangeAspect="1"/>
          </p:cNvPicPr>
          <p:nvPr/>
        </p:nvPicPr>
        <p:blipFill>
          <a:blip r:embed="rId2"/>
          <a:srcRect t="7750" b="7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气血瘀滞</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中医认为，长期吸入生产性粉尘会导致痰湿内生，痰湿阻塞气道，影响呼吸功能。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痰湿内生</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中医认为，正气虚弱是疾病发生的关键因素之一。尘肺患者多正气虚弱，容易感染外邪，导致疾病发生。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正气虚弱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中医对尘肺病理机制的认识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842" r="2584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中医认为，中药可以调理身体，改善脏腑功能，促进气血运行。常用的中药有清热解毒、活血化瘀、润肺止咳等。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中药治疗</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针灸可以调节人体的经络和穴位，促进气血运行，缓解症状。常用的针灸穴位有肺俞、合谷、足三里等。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针灸治疗</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推拿按摩可以舒缓肌肉紧张和疼痛，促进气血运行，缓解症状。常用的推拿按摩方法有捏脊、拍打、按摩等。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推拿按摩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中医认为，食疗可以调理身体，增强体质。常用的食疗方有百合炖梨、川贝炖鸡、银耳羹等。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食疗</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中医对尘肺病治疗的特色方法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尘肺中医特色护理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https://d.book118.com/056120224025010032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2024-08-31T01:29:15.801</cp:lastPrinted>
  <dcterms:created xsi:type="dcterms:W3CDTF">2024-08-30T17:29:15Z</dcterms:created>
  <dcterms:modified xsi:type="dcterms:W3CDTF">2024-08-30T17:29:17Z</dcterms:modified>
</cp:coreProperties>
</file>