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7EBD7-BC56-486E-88EB-866D799D0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99403-CEF6-4C45-9E64-B1F3C706F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753B6-9C3A-4395-A88C-339590BBE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0F30A0-ECB6-4465-89CA-F5C20E82A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C59E73-CC9E-4DA7-B196-6477368A2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70697A-FB02-45B0-A85F-F5239560B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D335B3-F50A-4C0A-85B8-D99411B05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B3739F-B45D-4036-82D8-45332AB71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5705D3-8CFF-4602-8424-AAD79C7B3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6064D3-E357-4AE4-8CBC-9B8A0D271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C81B4-8284-431C-B256-AF021FEE1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12105102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医疗废物处置培训课件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医疗废物概述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医疗废物收集与运输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医疗废物暂存与处理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安全防护与职业健康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监督管理与法律责任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医疗废物概述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69" r="2886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医疗废物是指在医疗活动中产生的具有直接或间接感染性、毒性以及其他危害性的废物。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根据《医疗废物分类目录》，医疗废物分为感染性废物、损伤性废物、病理性废物、药物性废物和化学性废物五类。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807" b="228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医疗废物可能含有大量病原菌、病毒、化学污染物及放射性物质等，具有极大的危害性。若处理不当，会对环境、人类健康造成严重影响。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医疗废物的传播途径多样，包括直接接触传播、空气传播、水传播和食物传播等。因此，必须采取严格的防护措施，防止医疗废物的泄露和扩散。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危害及传播途径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《医疗废物管理条例》是我国医疗废物管理的基本法规，对医疗废物的产生、收集、运送、贮存、处置等各个环节都有明确规定。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医疗废物专用包装袋、容器和警示标志标准》规定了医疗废物包装袋、容器和警示标志的标准，以确保医疗废物的安全运输和处置。此外，还有《医疗卫生机构医疗废物管理办法》等相关标准和规范，指导医疗机构合理、安全地处理医疗废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医疗废物收集与运输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https://d.book118.com/056121051022010054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2024-09-21T02:17:59.099</cp:lastPrinted>
  <dcterms:created xsi:type="dcterms:W3CDTF">2024-09-20T18:17:59Z</dcterms:created>
  <dcterms:modified xsi:type="dcterms:W3CDTF">2024-09-20T18:18:00Z</dcterms:modified>
</cp:coreProperties>
</file>