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F8A80-DB1E-416A-9EE8-A2296DF1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5883D-8384-4503-9780-614C2DDC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F5109-44E9-4111-9FE9-27506363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B2E7C-0F9E-4F0F-8958-A8BF870D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AE0B6-0D2C-4791-9B7D-1C826699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3911A-3160-4D92-8385-EB51E58C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792865-B2D9-47A4-8E7F-3224309D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B80C1-B623-47C8-A143-89A78994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7F954-873A-4852-A882-81D13691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516C3-A65F-472B-BC8B-68A523D4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1BB79-CFAA-4D37-9B52-BDEE1458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220205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预防可达龙静脉炎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什么是可达龙静脉炎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可达龙静脉炎的预防措施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可达龙静脉炎的监测与管理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预防可达龙静脉炎的教育与培训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预防可达龙静脉炎的研究进展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什么是可达龙静脉炎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可达龙静脉炎是指在输注可达龙（一种抗心律失常药物）时发生的静脉炎症反应。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包括输注部位发红、肿胀、疼痛、静脉变硬、皮肤温度升高，有时还可能出现皮疹、瘙痒等症状。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药物刺激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可达龙对血管内皮细胞有一定的刺激作用，容易导致静脉炎的发生。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药物浓度和输注速度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高浓度的可达龙和过快的输注速度可能增加静脉炎的风险。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患者自身的血管条件，如血管硬化、血管弹性差等，也可能增加静脉炎的发生率。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仅有局部症状，如发红、肿胀、疼痛等。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局部症状加重，出现静脉变硬、皮肤温度升高等表现。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可能出现全身症状，如发热、寒战等，甚至可能引发血栓形成或组织坏死等严重后果。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可达龙静脉炎的预防措施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875" b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在配制、储存、输注可达龙过程中，应严格遵守无菌操作规范，防止细菌和真菌污染。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减少药物浓度和输注时间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定期更换注射部位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改善患者营养状况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适当稀释可达龙的浓度，并尽量缩短输注时间，以减少对血管内皮的刺激。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在输注可达龙时，应定期更换注射部位，以避免同一部位的血管长期受到药物刺激。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确保患者摄入足够的营养物质，提高机体免疫力，有助于预防静脉炎的发生。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根据患者情况调整输注速度：根据患者的年龄、病情和血管状况，合理调整可达龙的输注速度，避免过快或过慢。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评估患者的血管条件：在输注可达龙前，应对患者的血管条件进行评估，选择弹性好、管腔大、回流顺畅的血管进行穿刺。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关注患者的个体差异：对于过敏体质、免疫功能低下等特殊患者，应加强观察和护理，采取针对性的预防措施。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特殊情况预防措施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对于已经发生过可达龙静脉炎的患者，应采取更加严格的预防措施，如使用导管或输液泵等辅助设备，以减少药物对血管的刺激。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在某些特定情况下，如患者需要进行长期输注可达龙、多次重复使用同一血管等，应加强血管保护，采取预防性措施，如局部热敷、按摩等。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可达龙静脉炎的监测与管理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密切观察注射部位是否出现红肿、疼痛、瘙痒等不适症状，以及沿静脉走向的皮肤是否出现条索状红肿。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定期测量注射部位及其周围组织的温度，记录皮肤颜色、质地变化，以及是否有水肿现象。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记录体征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询问患者注射部位的疼痛程度，评估其疼痛性质和持续时间。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评估疼痛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根据需要，进行血液常规检查和血管超声检查，以了解血液流变学指标和血管壁状况。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https://d.book118.com/056122202055010052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2024-09-18T15:33:21.899</cp:lastPrinted>
  <dcterms:created xsi:type="dcterms:W3CDTF">2024-09-18T07:33:21Z</dcterms:created>
  <dcterms:modified xsi:type="dcterms:W3CDTF">2024-09-18T07:33:23Z</dcterms:modified>
</cp:coreProperties>
</file>