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BE4AA-7B6A-453B-9C4C-AC2D1B323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1214A-3413-457D-A374-0A433D965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E107E-7881-4848-AF64-38BA5C6F2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F6125-E995-4FFB-B001-1B30A659E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895A6-C862-440D-B46E-CCE903CFE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8B739-9A9B-4405-93A6-A5B536510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4D60E-5B4E-40A7-98B0-3FB1A903C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17486-A12A-4AEE-A290-33FC0545A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B209D-5848-4AE2-8431-A0B781679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CDDF9-6CD4-4B23-A30E-7863BD5C4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B6B80-C8D0-4200-9828-502ECF9AF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230231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环境采样原始记录规范要求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原始记录重要性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采样前准备工作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现场采样操作规范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原始记录内容要求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原始记录格式与填写要求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原始记录保存与归档管理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原始记录重要性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原始记录是环境采样过程中的第一手资料，必须真实、准确地反映采样现场的实际情况。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采样人员应严格按照采样计划进行操作，并记录采样时间、地点、样品名称、编号等信息，确保数据的可追溯性。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任何修改或涂改原始记录的行为都是不允许的，必须保持记录的原始性和完整性。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保证数据真实性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原始记录应详细记录采样过程中的所有操作步骤和方法，包括采样器具的选择、样品的保存和运输等，以便于后续的数据分析和处理。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在采样过程中，如出现异常情况或不符合采样计划的情况，应及时记录并说明原因，以便后续进行追溯和复核。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原始记录应妥善保存，以备后续的数据比对和分析，确保数据的准确性和可靠性。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便于追溯和复核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符合法规及标准要求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环境采样原始记录必须符合国家相关法规和标准的要求，包括采样方法、采样器具、样品保存和运输等方面的规定。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采样人员应具备相应的资质和技能，熟悉相关法规和标准的要求，确保采样过程的规范性和合法性。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原始记录应按照规定的格式和要求进行填写和整理，以便于后续的审核和监管。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采样前准备工作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确定采样目标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明确环境采样的具体目标，如监测空气质量、水质污染等。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制定采样计划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根据采样目标，制定详细的采样计划，包括采样点布设、采样频次和采样量等。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评估采样风险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对采样过程中可能存在的风险进行评估，并制定相应的应对措施。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明确采样目的与计划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选用合适采样器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根据采样目标和计划，选用合适的采样器，如空气采样器、水质采样器等。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检查采样器性能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在采样前对采样器的性能进行检查，确保其正常运转且符合采样要求。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采样器清洁与消毒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在采样前对采样器进行清洁和消毒处理，避免交叉污染。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选择合适采样器具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采样点标识与记录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对采样点进行标识，并记录采样点的详细信息，如位置、海拔、周边环境等。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确定采样地点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根据采样目标和计划，确定具体的采样地点，如工厂排放口、河流断面等。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安排采样时间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根据采样地点的实际情况和采样计划，合理安排采样时间，确保采样的代表性和准确性。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采样地点与时间安排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现场采样操作规范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采样前需对采样器具进行检查和清洗，确保其干净、无污染。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按照规定的采样方法进行采样，不得随意更改或省略步骤。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采样时需佩戴相应的防护用品，如手套、口罩等，确保采样人员的安全。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208" r="212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避免污染和交叉污染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采样过程中需避免外界因素对样品的污染，如风尘、雨水等。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采样器具需专样专用，避免不同样品之间的交叉污染。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采样后需及时对采样器具进行清洗和消毒，防止细菌滋生。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https://d.book118.com/056123023100010044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2024-09-12T16:14:13.932</cp:lastPrinted>
  <dcterms:created xsi:type="dcterms:W3CDTF">2024-09-12T08:14:13Z</dcterms:created>
  <dcterms:modified xsi:type="dcterms:W3CDTF">2024-09-12T08:14:16Z</dcterms:modified>
</cp:coreProperties>
</file>