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6" r:id="rId2"/>
    <p:sldMasterId id="2147483806" r:id="rId3"/>
    <p:sldMasterId id="2147483818" r:id="rId4"/>
    <p:sldMasterId id="2147483831" r:id="rId5"/>
    <p:sldMasterId id="2147483845" r:id="rId6"/>
    <p:sldMasterId id="2147483859" r:id="rId7"/>
    <p:sldMasterId id="2147483873" r:id="rId8"/>
  </p:sldMasterIdLst>
  <p:notesMasterIdLst>
    <p:notesMasterId r:id="rId9"/>
  </p:notesMasterIdLst>
  <p:sldIdLst>
    <p:sldId id="259" r:id="rId10"/>
    <p:sldId id="262" r:id="rId11"/>
    <p:sldId id="265" r:id="rId12"/>
    <p:sldId id="268" r:id="rId13"/>
    <p:sldId id="271" r:id="rId14"/>
    <p:sldId id="274" r:id="rId15"/>
    <p:sldId id="277" r:id="rId16"/>
    <p:sldId id="280" r:id="rId17"/>
    <p:sldId id="283" r:id="rId18"/>
    <p:sldId id="286" r:id="rId19"/>
    <p:sldId id="289" r:id="rId20"/>
    <p:sldId id="292" r:id="rId21"/>
    <p:sldId id="295" r:id="rId22"/>
    <p:sldId id="298" r:id="rId23"/>
    <p:sldId id="301" r:id="rId24"/>
    <p:sldId id="304" r:id="rId25"/>
    <p:sldId id="307" r:id="rId26"/>
    <p:sldId id="310" r:id="rId27"/>
    <p:sldId id="313" r:id="rId28"/>
    <p:sldId id="316" r:id="rId29"/>
    <p:sldId id="319" r:id="rId30"/>
    <p:sldId id="322" r:id="rId31"/>
    <p:sldId id="325" r:id="rId32"/>
    <p:sldId id="328" r:id="rId33"/>
    <p:sldId id="331" r:id="rId34"/>
    <p:sldId id="334" r:id="rId35"/>
    <p:sldId id="337" r:id="rId36"/>
    <p:sldId id="340" r:id="rId37"/>
    <p:sldId id="343" r:id="rId38"/>
    <p:sldId id="346" r:id="rId39"/>
    <p:sldId id="349" r:id="rId40"/>
    <p:sldId id="352" r:id="rId41"/>
    <p:sldId id="355" r:id="rId42"/>
    <p:sldId id="357" r:id="rId43"/>
  </p:sldIdLst>
  <p:sldSz cx="12192000" cy="6858000"/>
  <p:notesSz cx="6858000" cy="9144000"/>
  <p:custDataLst>
    <p:tags r:id="rId4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1.xml" /><Relationship Id="rId11" Type="http://schemas.openxmlformats.org/officeDocument/2006/relationships/slide" Target="slides/slide2.xml" /><Relationship Id="rId12" Type="http://schemas.openxmlformats.org/officeDocument/2006/relationships/slide" Target="slides/slide3.xml" /><Relationship Id="rId13" Type="http://schemas.openxmlformats.org/officeDocument/2006/relationships/slide" Target="slides/slide4.xml" /><Relationship Id="rId14" Type="http://schemas.openxmlformats.org/officeDocument/2006/relationships/slide" Target="slides/slide5.xml" /><Relationship Id="rId15" Type="http://schemas.openxmlformats.org/officeDocument/2006/relationships/slide" Target="slides/slide6.xml" /><Relationship Id="rId16" Type="http://schemas.openxmlformats.org/officeDocument/2006/relationships/slide" Target="slides/slide7.xml" /><Relationship Id="rId17" Type="http://schemas.openxmlformats.org/officeDocument/2006/relationships/slide" Target="slides/slide8.xml" /><Relationship Id="rId18" Type="http://schemas.openxmlformats.org/officeDocument/2006/relationships/slide" Target="slides/slide9.xml" /><Relationship Id="rId19" Type="http://schemas.openxmlformats.org/officeDocument/2006/relationships/slide" Target="slides/slide10.xml" /><Relationship Id="rId2" Type="http://schemas.openxmlformats.org/officeDocument/2006/relationships/slideMaster" Target="slideMasters/slideMaster2.xml" /><Relationship Id="rId20" Type="http://schemas.openxmlformats.org/officeDocument/2006/relationships/slide" Target="slides/slide11.xml" /><Relationship Id="rId21" Type="http://schemas.openxmlformats.org/officeDocument/2006/relationships/slide" Target="slides/slide12.xml" /><Relationship Id="rId22" Type="http://schemas.openxmlformats.org/officeDocument/2006/relationships/slide" Target="slides/slide13.xml" /><Relationship Id="rId23" Type="http://schemas.openxmlformats.org/officeDocument/2006/relationships/slide" Target="slides/slide14.xml" /><Relationship Id="rId24" Type="http://schemas.openxmlformats.org/officeDocument/2006/relationships/slide" Target="slides/slide15.xml" /><Relationship Id="rId25" Type="http://schemas.openxmlformats.org/officeDocument/2006/relationships/slide" Target="slides/slide16.xml" /><Relationship Id="rId26" Type="http://schemas.openxmlformats.org/officeDocument/2006/relationships/slide" Target="slides/slide17.xml" /><Relationship Id="rId27" Type="http://schemas.openxmlformats.org/officeDocument/2006/relationships/slide" Target="slides/slide18.xml" /><Relationship Id="rId28" Type="http://schemas.openxmlformats.org/officeDocument/2006/relationships/slide" Target="slides/slide19.xml" /><Relationship Id="rId29" Type="http://schemas.openxmlformats.org/officeDocument/2006/relationships/slide" Target="slides/slide20.xml" /><Relationship Id="rId3" Type="http://schemas.openxmlformats.org/officeDocument/2006/relationships/slideMaster" Target="slideMasters/slideMaster3.xml" /><Relationship Id="rId30" Type="http://schemas.openxmlformats.org/officeDocument/2006/relationships/slide" Target="slides/slide21.xml" /><Relationship Id="rId31" Type="http://schemas.openxmlformats.org/officeDocument/2006/relationships/slide" Target="slides/slide22.xml" /><Relationship Id="rId32" Type="http://schemas.openxmlformats.org/officeDocument/2006/relationships/slide" Target="slides/slide23.xml" /><Relationship Id="rId33" Type="http://schemas.openxmlformats.org/officeDocument/2006/relationships/slide" Target="slides/slide24.xml" /><Relationship Id="rId34" Type="http://schemas.openxmlformats.org/officeDocument/2006/relationships/slide" Target="slides/slide25.xml" /><Relationship Id="rId35" Type="http://schemas.openxmlformats.org/officeDocument/2006/relationships/slide" Target="slides/slide26.xml" /><Relationship Id="rId36" Type="http://schemas.openxmlformats.org/officeDocument/2006/relationships/slide" Target="slides/slide27.xml" /><Relationship Id="rId37" Type="http://schemas.openxmlformats.org/officeDocument/2006/relationships/slide" Target="slides/slide28.xml" /><Relationship Id="rId38" Type="http://schemas.openxmlformats.org/officeDocument/2006/relationships/slide" Target="slides/slide29.xml" /><Relationship Id="rId39" Type="http://schemas.openxmlformats.org/officeDocument/2006/relationships/slide" Target="slides/slide30.xml" /><Relationship Id="rId4" Type="http://schemas.openxmlformats.org/officeDocument/2006/relationships/slideMaster" Target="slideMasters/slideMaster4.xml" /><Relationship Id="rId40" Type="http://schemas.openxmlformats.org/officeDocument/2006/relationships/slide" Target="slides/slide31.xml" /><Relationship Id="rId41" Type="http://schemas.openxmlformats.org/officeDocument/2006/relationships/slide" Target="slides/slide32.xml" /><Relationship Id="rId42" Type="http://schemas.openxmlformats.org/officeDocument/2006/relationships/slide" Target="slides/slide33.xml" /><Relationship Id="rId43" Type="http://schemas.openxmlformats.org/officeDocument/2006/relationships/slide" Target="slides/slide34.xml" /><Relationship Id="rId44" Type="http://schemas.openxmlformats.org/officeDocument/2006/relationships/tags" Target="tags/tag15.xml" /><Relationship Id="rId45" Type="http://schemas.openxmlformats.org/officeDocument/2006/relationships/presProps" Target="presProps.xml" /><Relationship Id="rId46" Type="http://schemas.openxmlformats.org/officeDocument/2006/relationships/viewProps" Target="viewProps.xml" /><Relationship Id="rId47" Type="http://schemas.openxmlformats.org/officeDocument/2006/relationships/theme" Target="theme/theme1.xml" /><Relationship Id="rId48" Type="http://schemas.openxmlformats.org/officeDocument/2006/relationships/tableStyles" Target="tableStyles.xml" /><Relationship Id="rId5" Type="http://schemas.openxmlformats.org/officeDocument/2006/relationships/slideMaster" Target="slideMasters/slideMaster5.xml" /><Relationship Id="rId6" Type="http://schemas.openxmlformats.org/officeDocument/2006/relationships/slideMaster" Target="slideMasters/slideMaster6.xml" /><Relationship Id="rId7" Type="http://schemas.openxmlformats.org/officeDocument/2006/relationships/slideMaster" Target="slideMasters/slideMaster7.xml" /><Relationship Id="rId8" Type="http://schemas.openxmlformats.org/officeDocument/2006/relationships/slideMaster" Target="slideMasters/slideMaster8.xml" /><Relationship Id="rId9" Type="http://schemas.openxmlformats.org/officeDocument/2006/relationships/notesMaster" Target="notesMasters/notesMaster1.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9.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buFont typeface="Arial" pitchFamily="34" charset="0"/>
              <a:buNone/>
              <a:defRPr sz="1200" smtClean="0"/>
            </a:lvl1pPr>
          </a:lstStyle>
          <a:p>
            <a:pPr marL="0" marR="0" lvl="0" indent="0" algn="l" defTabSz="914400" rtl="0" eaLnBrk="0" fontAlgn="base" latinLnBrk="0" hangingPunct="0">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buFont typeface="Arial" pitchFamily="34" charset="0"/>
              <a:buNone/>
              <a:defRPr sz="1200" smtClean="0"/>
            </a:lvl1pPr>
          </a:lstStyle>
          <a:p>
            <a:pPr marL="0" marR="0" lvl="0" indent="0" algn="r" defTabSz="914400" rtl="0" eaLnBrk="0" fontAlgn="base" latinLnBrk="0" hangingPunct="0">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marL="0" marR="0" lvl="0"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单击此处编辑母版文本样式</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457200" marR="0" lvl="1"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第二级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914400" marR="0" lvl="2"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第三级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1371600" marR="0" lvl="3"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第四级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1828800" marR="0" lvl="4"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第五级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p:txBody>
      </p:sp>
      <p:sp>
        <p:nvSpPr>
          <p:cNvPr id="6" name="页脚占位符 5"/>
          <p:cNvSpPr>
            <a:spLocks noGrp="1"/>
          </p:cNvSpPr>
          <p:nvPr>
            <p:ph type="ftr" sz="quarter" idx="4"/>
          </p:nvPr>
        </p:nvSpPr>
        <p:spPr>
          <a:xfrm>
            <a:off x="0" y="8685213"/>
            <a:ext cx="2971800" cy="458788"/>
          </a:xfrm>
          <a:prstGeom prst="rect">
            <a:avLst/>
          </a:prstGeom>
        </p:spPr>
        <p:txBody>
          <a:bodyPr vert="horz" lIns="91440" tIns="45720" rIns="91440" bIns="45720" rtlCol="0" anchor="b"/>
          <a:lstStyle>
            <a:lvl1pPr algn="l">
              <a:buFont typeface="Arial" pitchFamily="34" charset="0"/>
              <a:buNone/>
              <a:defRPr sz="1200" smtClean="0"/>
            </a:lvl1pPr>
          </a:lstStyle>
          <a:p>
            <a:pPr marL="0" marR="0" lvl="0" indent="0" algn="l" defTabSz="914400" rtl="0" eaLnBrk="0" fontAlgn="base" latinLnBrk="0" hangingPunct="0">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5"/>
          </p:nvPr>
        </p:nvSpPr>
        <p:spPr>
          <a:xfrm>
            <a:off x="3884613" y="8685213"/>
            <a:ext cx="2971800" cy="458788"/>
          </a:xfrm>
          <a:prstGeom prst="rect">
            <a:avLst/>
          </a:prstGeom>
        </p:spPr>
        <p:txBody>
          <a:bodyPr vert="horz" lIns="91440" tIns="45720" rIns="91440" bIns="45720" rtlCol="0" anchor="b"/>
          <a:lstStyle>
            <a:lvl1pPr algn="r">
              <a:buFont typeface="Arial" pitchFamily="34" charset="0"/>
              <a:buNone/>
              <a:defRPr sz="1200" smtClean="0"/>
            </a:lvl1pPr>
          </a:lstStyle>
          <a:p>
            <a:pPr marL="0" marR="0" lvl="0" indent="0" algn="r" defTabSz="914400" rtl="0" eaLnBrk="0" fontAlgn="base" latinLnBrk="0" hangingPunct="0">
              <a:lnSpc>
                <a:spcPct val="100000"/>
              </a:lnSpc>
              <a:spcBef>
                <a:spcPct val="0"/>
              </a:spcBef>
              <a:spcAft>
                <a:spcPct val="0"/>
              </a:spcAft>
              <a:buClrTx/>
              <a:buSzTx/>
              <a:buFont typeface="Arial" pitchFamily="34" charset="0"/>
              <a:buNone/>
              <a:defRPr/>
            </a:pPr>
            <a:fld id="{AC4C4843-E5FE-4ACD-A359-025DFEE8A6CB}" type="slidenum">
              <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Tree>
  </p:cSld>
  <p:clrMap bg1="lt1" tx1="dk1" bg2="lt2" tx2="dk2" accent1="accent1" accent2="accent2" accent3="accent3" accent4="accent4" accent5="accent5" accent6="accent6" hlink="hlink" folHlink="folHlink"/>
  <p:hf sldNum="0" hdr="0" ftr="0" dt="0"/>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033" name="幻灯片图像占位符 1"/>
          <p:cNvSpPr>
            <a:spLocks noGrp="1" noRot="1" noChangeAspect="1" noTextEdit="1"/>
          </p:cNvSpPr>
          <p:nvPr>
            <p:ph type="sldImg"/>
          </p:nvPr>
        </p:nvSpPr>
        <p:spPr>
          <a:ln>
            <a:solidFill>
              <a:srgbClr val="000000"/>
            </a:solidFill>
            <a:miter/>
          </a:ln>
        </p:spPr>
      </p:sp>
      <p:sp>
        <p:nvSpPr>
          <p:cNvPr id="44034" name="备注占位符 2"/>
          <p:cNvSpPr>
            <a:spLocks noGrp="1"/>
          </p:cNvSpPr>
          <p:nvPr>
            <p:ph type="body" idx="1"/>
          </p:nvPr>
        </p:nvSpPr>
        <p:spPr>
          <a:noFill/>
          <a:ln>
            <a:noFill/>
          </a:ln>
        </p:spPr>
        <p:txBody>
          <a:bodyPr wrap="square" lIns="91440" tIns="45720" rIns="91440" bIns="45720" anchor="t" anchorCtr="0"/>
          <a:lstStyle/>
          <a:p>
            <a:pPr lvl="0">
              <a:spcBef>
                <a:spcPct val="0"/>
              </a:spcBef>
            </a:pPr>
            <a:endParaRPr lang="zh-CN" altLang="en-US"/>
          </a:p>
        </p:txBody>
      </p:sp>
      <p:sp>
        <p:nvSpPr>
          <p:cNvPr id="44035" name="灯片编号占位符 3"/>
          <p:cNvSpPr txBox="1">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buFont typeface="Arial" pitchFamily="34" charset="0"/>
              <a:buChar char="•"/>
            </a:pPr>
            <a:fld id="{9A0DB2DC-4C9A-4742-B13C-FB6460FD3503}" type="slidenum">
              <a:rPr lang="zh-CN" altLang="en-US" sz="1200">
                <a:latin typeface="Calibri" panose="020f0502020204030204" pitchFamily="34" charset="0"/>
                <a:ea typeface="宋体" panose="02010600030101010101" pitchFamily="2" charset="-122"/>
              </a:rPr>
              <a:t>1</a:t>
            </a:fld>
            <a:endParaRPr lang="zh-CN" altLang="en-US" sz="1200">
              <a:latin typeface="Calibri" panose="020f0502020204030204" pitchFamily="34" charset="0"/>
              <a:ea typeface="宋体" panose="02010600030101010101" pitchFamily="2" charset="-122"/>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081" name="幻灯片图像占位符 1"/>
          <p:cNvSpPr>
            <a:spLocks noGrp="1" noRot="1" noChangeAspect="1" noTextEdit="1"/>
          </p:cNvSpPr>
          <p:nvPr>
            <p:ph type="sldImg"/>
          </p:nvPr>
        </p:nvSpPr>
        <p:spPr>
          <a:ln>
            <a:solidFill>
              <a:srgbClr val="000000"/>
            </a:solidFill>
            <a:miter/>
          </a:ln>
        </p:spPr>
      </p:sp>
      <p:sp>
        <p:nvSpPr>
          <p:cNvPr id="46082" name="备注占位符 2"/>
          <p:cNvSpPr>
            <a:spLocks noGrp="1"/>
          </p:cNvSpPr>
          <p:nvPr>
            <p:ph type="body" idx="1"/>
          </p:nvPr>
        </p:nvSpPr>
        <p:spPr>
          <a:noFill/>
          <a:ln>
            <a:noFill/>
          </a:ln>
        </p:spPr>
        <p:txBody>
          <a:bodyPr wrap="square" lIns="91440" tIns="45720" rIns="91440" bIns="45720" anchor="t" anchorCtr="0"/>
          <a:lstStyle/>
          <a:p>
            <a:pPr lvl="0">
              <a:spcBef>
                <a:spcPct val="0"/>
              </a:spcBef>
            </a:pPr>
            <a:endParaRPr lang="zh-CN" altLang="en-US"/>
          </a:p>
        </p:txBody>
      </p:sp>
      <p:sp>
        <p:nvSpPr>
          <p:cNvPr id="46083" name="灯片编号占位符 3"/>
          <p:cNvSpPr txBox="1">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buFont typeface="Arial" pitchFamily="34" charset="0"/>
              <a:buChar char="•"/>
            </a:pPr>
            <a:fld id="{9A0DB2DC-4C9A-4742-B13C-FB6460FD3503}" type="slidenum">
              <a:rPr lang="zh-CN" altLang="en-US" sz="1200">
                <a:latin typeface="Calibri" panose="020f0502020204030204" pitchFamily="34" charset="0"/>
                <a:ea typeface="宋体" panose="02010600030101010101" pitchFamily="2" charset="-122"/>
              </a:rPr>
              <a:t>2</a:t>
            </a:fld>
            <a:endParaRPr lang="zh-CN" altLang="en-US" sz="1200">
              <a:latin typeface="Calibri" panose="020f0502020204030204" pitchFamily="34" charset="0"/>
              <a:ea typeface="宋体" panose="02010600030101010101" pitchFamily="2" charset="-122"/>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8129" name="幻灯片图像占位符 1"/>
          <p:cNvSpPr>
            <a:spLocks noGrp="1" noRot="1" noChangeAspect="1" noTextEdit="1"/>
          </p:cNvSpPr>
          <p:nvPr>
            <p:ph type="sldImg"/>
          </p:nvPr>
        </p:nvSpPr>
        <p:spPr>
          <a:ln>
            <a:solidFill>
              <a:srgbClr val="000000"/>
            </a:solidFill>
            <a:miter/>
          </a:ln>
        </p:spPr>
      </p:sp>
      <p:sp>
        <p:nvSpPr>
          <p:cNvPr id="48130" name="备注占位符 2"/>
          <p:cNvSpPr>
            <a:spLocks noGrp="1"/>
          </p:cNvSpPr>
          <p:nvPr>
            <p:ph type="body" idx="1"/>
          </p:nvPr>
        </p:nvSpPr>
        <p:spPr>
          <a:noFill/>
          <a:ln>
            <a:noFill/>
          </a:ln>
        </p:spPr>
        <p:txBody>
          <a:bodyPr wrap="square" lIns="91440" tIns="45720" rIns="91440" bIns="45720" anchor="t" anchorCtr="0"/>
          <a:lstStyle/>
          <a:p>
            <a:pPr lvl="0">
              <a:spcBef>
                <a:spcPct val="0"/>
              </a:spcBef>
            </a:pPr>
            <a:endParaRPr lang="zh-CN" altLang="en-US"/>
          </a:p>
        </p:txBody>
      </p:sp>
      <p:sp>
        <p:nvSpPr>
          <p:cNvPr id="48131" name="灯片编号占位符 3"/>
          <p:cNvSpPr txBox="1">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buFont typeface="Arial" pitchFamily="34" charset="0"/>
              <a:buChar char="•"/>
            </a:pPr>
            <a:fld id="{9A0DB2DC-4C9A-4742-B13C-FB6460FD3503}" type="slidenum">
              <a:rPr lang="zh-CN" altLang="en-US" sz="1200">
                <a:latin typeface="Calibri" panose="020f0502020204030204" pitchFamily="34" charset="0"/>
                <a:ea typeface="宋体" panose="02010600030101010101" pitchFamily="2" charset="-122"/>
              </a:rPr>
              <a:t>3</a:t>
            </a:fld>
            <a:endParaRPr lang="zh-CN" altLang="en-US" sz="1200">
              <a:latin typeface="Calibri" panose="020f0502020204030204" pitchFamily="34" charset="0"/>
              <a:ea typeface="宋体" panose="02010600030101010101" pitchFamily="2" charset="-122"/>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showMasterSp="0">
  <p:cSld name="">
    <p:bg>
      <p:bgPr>
        <a:solidFill>
          <a:srgbClr val="FFFFFF"/>
        </a:solidFill>
        <a:effectLst/>
      </p:bgPr>
    </p:bg>
    <p:spTree>
      <p:nvGrpSpPr>
        <p:cNvPr id="1" name=""/>
        <p:cNvGrpSpPr/>
        <p:nvPr/>
      </p:nvGrpSpPr>
      <p:grpSpPr>
        <a:xfrm>
          <a:off x="0" y="0"/>
          <a:ext cx="0" cy="0"/>
        </a:xfrm>
      </p:grpSpPr>
      <p:sp>
        <p:nvSpPr>
          <p:cNvPr id="50178" name="幻灯片图像占位符 1"/>
          <p:cNvSpPr>
            <a:spLocks noGrp="1" noRot="1" noChangeAspect="1" noTextEdit="1"/>
          </p:cNvSpPr>
          <p:nvPr>
            <p:ph type="sldImg"/>
          </p:nvPr>
        </p:nvSpPr>
        <p:spPr>
          <a:xfrm>
            <a:off x="1138238" y="682625"/>
            <a:ext cx="4573587" cy="3429000"/>
          </a:xfrm>
          <a:ln>
            <a:solidFill>
              <a:srgbClr val="000000"/>
            </a:solidFill>
          </a:ln>
        </p:spPr>
      </p:sp>
      <p:sp>
        <p:nvSpPr>
          <p:cNvPr id="50179" name="备注占位符 2"/>
          <p:cNvSpPr>
            <a:spLocks noGrp="1"/>
          </p:cNvSpPr>
          <p:nvPr>
            <p:ph type="body" idx="1"/>
          </p:nvPr>
        </p:nvSpPr>
        <p:spPr>
          <a:xfrm>
            <a:off x="682625" y="4340225"/>
            <a:ext cx="5486400" cy="4114800"/>
          </a:xfrm>
          <a:noFill/>
          <a:ln>
            <a:noFill/>
          </a:ln>
        </p:spPr>
        <p:txBody>
          <a:bodyPr wrap="square" lIns="91440" tIns="45720" rIns="91440" bIns="45720" anchor="t" anchorCtr="0"/>
          <a:lstStyle/>
          <a:p>
            <a:pPr lvl="0"/>
            <a:r>
              <a:rPr lang="zh-CN" altLang="en-US"/>
              <a:t>这张图给我们展示了：抗菌药物发展史和细菌耐药发展史，它们之间的亲密关系可以用一句话来表述：道高一尺魔高一丈</a:t>
            </a:r>
            <a:endParaRPr lang="zh-CN" altLang="en-US"/>
          </a:p>
        </p:txBody>
      </p:sp>
      <p:sp>
        <p:nvSpPr>
          <p:cNvPr id="50180" name="灯片编号占位符 3"/>
          <p:cNvSpPr txBox="1">
            <a:spLocks noGrp="1"/>
          </p:cNvSpPr>
          <p:nvPr/>
        </p:nvSpPr>
        <p:spPr>
          <a:xfrm>
            <a:off x="3881438" y="8682038"/>
            <a:ext cx="2971800" cy="457200"/>
          </a:xfrm>
          <a:prstGeom prst="rect">
            <a:avLst/>
          </a:prstGeom>
          <a:noFill/>
          <a:ln w="9525">
            <a:noFill/>
          </a:ln>
        </p:spPr>
        <p:txBody>
          <a:bodyPr anchor="b" anchorCtr="0"/>
          <a:lstStyle/>
          <a:p>
            <a:pPr lvl="0" algn="r"/>
            <a:fld id="{9A0DB2DC-4C9A-4742-B13C-FB6460FD3503}" type="slidenum">
              <a:rPr lang="en-US" altLang="zh-CN" sz="1200">
                <a:latin typeface="Calibri" panose="020f0502020204030204" pitchFamily="34" charset="0"/>
              </a:rPr>
              <a:t>4</a:t>
            </a:fld>
            <a:endParaRPr lang="en-US" altLang="zh-CN" sz="1200">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4273" name="幻灯片图像占位符 1"/>
          <p:cNvSpPr>
            <a:spLocks noGrp="1" noRot="1" noChangeAspect="1"/>
          </p:cNvSpPr>
          <p:nvPr>
            <p:ph type="sldImg"/>
          </p:nvPr>
        </p:nvSpPr>
        <p:spPr>
          <a:ln>
            <a:solidFill>
              <a:srgbClr val="000000"/>
            </a:solidFill>
          </a:ln>
        </p:spPr>
      </p:sp>
      <p:sp>
        <p:nvSpPr>
          <p:cNvPr id="54274" name="备注占位符 2"/>
          <p:cNvSpPr>
            <a:spLocks noGrp="1"/>
          </p:cNvSpPr>
          <p:nvPr>
            <p:ph type="body" idx="1"/>
          </p:nvPr>
        </p:nvSpPr>
        <p:spPr>
          <a:noFill/>
          <a:ln>
            <a:noFill/>
          </a:ln>
        </p:spPr>
        <p:txBody>
          <a:bodyPr lIns="91440" tIns="45720" rIns="91440" bIns="45720" anchor="t" anchorCtr="0"/>
          <a:lstStyle/>
          <a:p>
            <a:pPr lvl="0"/>
            <a:endParaRPr lang="zh-CN" altLang="en-US"/>
          </a:p>
        </p:txBody>
      </p:sp>
      <p:sp>
        <p:nvSpPr>
          <p:cNvPr id="54275"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latin typeface="Calibri" panose="020f0502020204030204" pitchFamily="34" charset="0"/>
                <a:ea typeface="宋体" panose="02010600030101010101" pitchFamily="2" charset="-122"/>
              </a:rPr>
              <a:t>7</a:t>
            </a:fld>
            <a:endParaRPr lang="zh-CN" altLang="en-US" sz="1200">
              <a:latin typeface="Calibri" panose="020f0502020204030204" pitchFamily="34" charset="0"/>
              <a:ea typeface="宋体" panose="02010600030101010101" pitchFamily="2" charset="-122"/>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6321" name="幻灯片图像占位符 1"/>
          <p:cNvSpPr>
            <a:spLocks noGrp="1" noRot="1" noChangeAspect="1" noTextEdit="1"/>
          </p:cNvSpPr>
          <p:nvPr>
            <p:ph type="sldImg"/>
          </p:nvPr>
        </p:nvSpPr>
        <p:spPr>
          <a:ln>
            <a:solidFill>
              <a:srgbClr val="000000"/>
            </a:solidFill>
            <a:miter/>
          </a:ln>
        </p:spPr>
      </p:sp>
      <p:sp>
        <p:nvSpPr>
          <p:cNvPr id="56322" name="备注占位符 2"/>
          <p:cNvSpPr>
            <a:spLocks noGrp="1"/>
          </p:cNvSpPr>
          <p:nvPr>
            <p:ph type="body" idx="1"/>
          </p:nvPr>
        </p:nvSpPr>
        <p:spPr>
          <a:noFill/>
          <a:ln>
            <a:noFill/>
          </a:ln>
        </p:spPr>
        <p:txBody>
          <a:bodyPr wrap="square" lIns="91440" tIns="45720" rIns="91440" bIns="45720" anchor="t" anchorCtr="0"/>
          <a:lstStyle/>
          <a:p>
            <a:pPr lvl="0">
              <a:spcBef>
                <a:spcPct val="0"/>
              </a:spcBef>
            </a:pPr>
            <a:endParaRPr lang="zh-CN" altLang="en-US"/>
          </a:p>
        </p:txBody>
      </p:sp>
      <p:sp>
        <p:nvSpPr>
          <p:cNvPr id="56323" name="灯片编号占位符 3"/>
          <p:cNvSpPr txBox="1">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buFont typeface="Arial" pitchFamily="34" charset="0"/>
              <a:buChar char="•"/>
            </a:pPr>
            <a:fld id="{9A0DB2DC-4C9A-4742-B13C-FB6460FD3503}" type="slidenum">
              <a:rPr lang="zh-CN" altLang="en-US" sz="1200">
                <a:latin typeface="Calibri" panose="020f0502020204030204" pitchFamily="34" charset="0"/>
                <a:ea typeface="宋体" panose="02010600030101010101" pitchFamily="2" charset="-122"/>
              </a:rPr>
              <a:t>8</a:t>
            </a:fld>
            <a:endParaRPr lang="zh-CN" altLang="en-US" sz="1200">
              <a:latin typeface="Calibri" panose="020f0502020204030204" pitchFamily="34" charset="0"/>
              <a:ea typeface="宋体" panose="02010600030101010101" pitchFamily="2" charset="-122"/>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369" name="幻灯片图像占位符 1"/>
          <p:cNvSpPr>
            <a:spLocks noGrp="1" noRot="1" noChangeAspect="1"/>
          </p:cNvSpPr>
          <p:nvPr>
            <p:ph type="sldImg"/>
          </p:nvPr>
        </p:nvSpPr>
        <p:spPr>
          <a:xfrm>
            <a:off x="381000" y="685800"/>
            <a:ext cx="6096000" cy="3429000"/>
          </a:xfrm>
          <a:ln>
            <a:solidFill>
              <a:srgbClr val="000000"/>
            </a:solidFill>
          </a:ln>
        </p:spPr>
      </p:sp>
      <p:sp>
        <p:nvSpPr>
          <p:cNvPr id="58370" name="备注占位符 2"/>
          <p:cNvSpPr>
            <a:spLocks noGrp="1"/>
          </p:cNvSpPr>
          <p:nvPr>
            <p:ph type="body" idx="1"/>
          </p:nvPr>
        </p:nvSpPr>
        <p:spPr>
          <a:noFill/>
          <a:ln>
            <a:noFill/>
          </a:ln>
        </p:spPr>
        <p:txBody>
          <a:bodyPr lIns="91440" tIns="45720" rIns="91440" bIns="45720" anchor="t" anchorCtr="0"/>
          <a:lstStyle/>
          <a:p>
            <a:pPr lvl="0"/>
            <a:endParaRPr lang="zh-CN" altLang="en-US"/>
          </a:p>
        </p:txBody>
      </p:sp>
      <p:sp>
        <p:nvSpPr>
          <p:cNvPr id="58371"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solidFill>
                  <a:srgbClr val="000000"/>
                </a:solidFill>
              </a:rPr>
              <a:t>9</a:t>
            </a:fld>
            <a:endParaRPr lang="zh-CN" altLang="en-US" sz="1200">
              <a:solidFill>
                <a:srgbClr val="000000"/>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0417" name="幻灯片图像占位符 1"/>
          <p:cNvSpPr>
            <a:spLocks noGrp="1" noRot="1" noChangeAspect="1"/>
          </p:cNvSpPr>
          <p:nvPr>
            <p:ph type="sldImg"/>
          </p:nvPr>
        </p:nvSpPr>
        <p:spPr>
          <a:ln>
            <a:solidFill>
              <a:srgbClr val="000000"/>
            </a:solidFill>
          </a:ln>
        </p:spPr>
      </p:sp>
      <p:sp>
        <p:nvSpPr>
          <p:cNvPr id="60418" name="备注占位符 2"/>
          <p:cNvSpPr>
            <a:spLocks noGrp="1"/>
          </p:cNvSpPr>
          <p:nvPr>
            <p:ph type="body" idx="1"/>
          </p:nvPr>
        </p:nvSpPr>
        <p:spPr>
          <a:noFill/>
          <a:ln>
            <a:noFill/>
          </a:ln>
        </p:spPr>
        <p:txBody>
          <a:bodyPr lIns="91440" tIns="45720" rIns="91440" bIns="45720" anchor="t" anchorCtr="0"/>
          <a:lstStyle/>
          <a:p>
            <a:pPr lvl="0"/>
            <a:endParaRPr lang="zh-CN" altLang="en-US"/>
          </a:p>
        </p:txBody>
      </p:sp>
      <p:sp>
        <p:nvSpPr>
          <p:cNvPr id="60419"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latin typeface="Calibri" panose="020f0502020204030204" pitchFamily="34" charset="0"/>
                <a:ea typeface="宋体" panose="02010600030101010101" pitchFamily="2" charset="-122"/>
              </a:rPr>
              <a:t>10</a:t>
            </a:fld>
            <a:endParaRPr lang="zh-CN" altLang="en-US" sz="1200">
              <a:latin typeface="Calibri" panose="020f0502020204030204" pitchFamily="34" charset="0"/>
              <a:ea typeface="宋体" panose="02010600030101010101" pitchFamily="2" charset="-122"/>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2465" name="幻灯片图像占位符 1"/>
          <p:cNvSpPr>
            <a:spLocks noGrp="1" noRot="1" noChangeAspect="1"/>
          </p:cNvSpPr>
          <p:nvPr>
            <p:ph type="sldImg"/>
          </p:nvPr>
        </p:nvSpPr>
        <p:spPr>
          <a:ln>
            <a:solidFill>
              <a:srgbClr val="000000"/>
            </a:solidFill>
          </a:ln>
        </p:spPr>
      </p:sp>
      <p:sp>
        <p:nvSpPr>
          <p:cNvPr id="62466" name="备注占位符 2"/>
          <p:cNvSpPr>
            <a:spLocks noGrp="1"/>
          </p:cNvSpPr>
          <p:nvPr>
            <p:ph type="body" idx="1"/>
          </p:nvPr>
        </p:nvSpPr>
        <p:spPr>
          <a:noFill/>
          <a:ln>
            <a:noFill/>
          </a:ln>
        </p:spPr>
        <p:txBody>
          <a:bodyPr lIns="91440" tIns="45720" rIns="91440" bIns="45720" anchor="t" anchorCtr="0"/>
          <a:lstStyle/>
          <a:p>
            <a:pPr lvl="0"/>
            <a:endParaRPr lang="zh-CN" altLang="en-US"/>
          </a:p>
        </p:txBody>
      </p:sp>
      <p:sp>
        <p:nvSpPr>
          <p:cNvPr id="62467"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11</a:t>
            </a:fld>
            <a:endParaRPr lang="zh-CN"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4513" name="幻灯片图像占位符 1"/>
          <p:cNvSpPr>
            <a:spLocks noGrp="1" noRot="1" noChangeAspect="1"/>
          </p:cNvSpPr>
          <p:nvPr>
            <p:ph type="sldImg"/>
          </p:nvPr>
        </p:nvSpPr>
        <p:spPr>
          <a:ln>
            <a:solidFill>
              <a:srgbClr val="000000"/>
            </a:solidFill>
          </a:ln>
        </p:spPr>
      </p:sp>
      <p:sp>
        <p:nvSpPr>
          <p:cNvPr id="64514" name="备注占位符 2"/>
          <p:cNvSpPr>
            <a:spLocks noGrp="1"/>
          </p:cNvSpPr>
          <p:nvPr>
            <p:ph type="body" idx="1"/>
          </p:nvPr>
        </p:nvSpPr>
        <p:spPr>
          <a:noFill/>
          <a:ln>
            <a:noFill/>
          </a:ln>
        </p:spPr>
        <p:txBody>
          <a:bodyPr lIns="91440" tIns="45720" rIns="91440" bIns="45720" anchor="t" anchorCtr="0"/>
          <a:lstStyle/>
          <a:p>
            <a:pPr lvl="0"/>
            <a:endParaRPr lang="zh-CN" altLang="en-US"/>
          </a:p>
        </p:txBody>
      </p:sp>
      <p:sp>
        <p:nvSpPr>
          <p:cNvPr id="64515"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latin typeface="Calibri" panose="020f0502020204030204" pitchFamily="34" charset="0"/>
                <a:ea typeface="宋体" panose="02010600030101010101" pitchFamily="2" charset="-122"/>
              </a:rPr>
              <a:t>12</a:t>
            </a:fld>
            <a:endParaRPr lang="zh-CN" altLang="en-US" sz="1200">
              <a:latin typeface="Calibri" panose="020f0502020204030204" pitchFamily="34" charset="0"/>
              <a:ea typeface="宋体" panose="02010600030101010101" pitchFamily="2" charset="-122"/>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657" name="幻灯片图像占位符 1"/>
          <p:cNvSpPr>
            <a:spLocks noGrp="1" noRot="1" noChangeAspect="1"/>
          </p:cNvSpPr>
          <p:nvPr>
            <p:ph type="sldImg"/>
          </p:nvPr>
        </p:nvSpPr>
        <p:spPr>
          <a:ln>
            <a:solidFill>
              <a:srgbClr val="000000"/>
            </a:solidFill>
          </a:ln>
        </p:spPr>
      </p:sp>
      <p:sp>
        <p:nvSpPr>
          <p:cNvPr id="70658" name="备注占位符 2"/>
          <p:cNvSpPr>
            <a:spLocks noGrp="1"/>
          </p:cNvSpPr>
          <p:nvPr>
            <p:ph type="body" idx="1"/>
          </p:nvPr>
        </p:nvSpPr>
        <p:spPr>
          <a:noFill/>
          <a:ln>
            <a:noFill/>
          </a:ln>
        </p:spPr>
        <p:txBody>
          <a:bodyPr lIns="91440" tIns="45720" rIns="91440" bIns="45720" anchor="t" anchorCtr="0"/>
          <a:lstStyle/>
          <a:p>
            <a:pPr lvl="0"/>
            <a:endParaRPr lang="zh-CN" altLang="en-US"/>
          </a:p>
        </p:txBody>
      </p:sp>
      <p:sp>
        <p:nvSpPr>
          <p:cNvPr id="70659"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latin typeface="Calibri" panose="020f0502020204030204" pitchFamily="34" charset="0"/>
                <a:ea typeface="宋体" panose="02010600030101010101" pitchFamily="2" charset="-122"/>
              </a:rPr>
              <a:t>17</a:t>
            </a:fld>
            <a:endParaRPr lang="zh-CN" altLang="en-US" sz="1200">
              <a:latin typeface="Calibri" panose="020f0502020204030204" pitchFamily="34" charset="0"/>
              <a:ea typeface="宋体" panose="02010600030101010101" pitchFamily="2" charset="-122"/>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2705" name="幻灯片图像占位符 1"/>
          <p:cNvSpPr/>
          <p:nvPr>
            <p:ph type="sldImg"/>
          </p:nvPr>
        </p:nvSpPr>
        <p:spPr>
          <a:ln>
            <a:solidFill>
              <a:srgbClr val="000000"/>
            </a:solidFill>
          </a:ln>
        </p:spPr>
      </p:sp>
      <p:sp>
        <p:nvSpPr>
          <p:cNvPr id="72706" name="文本占位符 2"/>
          <p:cNvSpPr/>
          <p:nvPr>
            <p:ph type="body" idx="1"/>
          </p:nvPr>
        </p:nvSpPr>
        <p:spPr>
          <a:noFill/>
          <a:ln>
            <a:noFill/>
          </a:ln>
        </p:spPr>
        <p:txBody>
          <a:bodyPr lIns="91440" tIns="45720" rIns="91440" bIns="45720" anchor="t" anchorCtr="0"/>
          <a:lstStyle/>
          <a:p>
            <a:pPr lvl="0"/>
            <a:r>
              <a:rPr lang="zh-CN" altLang="en-US"/>
              <a:t>头孢曲松与含钙制剂合用可能导致致死性结局的不良事件</a:t>
            </a:r>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753" name="幻灯片图像占位符 1"/>
          <p:cNvSpPr/>
          <p:nvPr>
            <p:ph type="sldImg"/>
          </p:nvPr>
        </p:nvSpPr>
        <p:spPr>
          <a:ln>
            <a:solidFill>
              <a:srgbClr val="000000"/>
            </a:solidFill>
          </a:ln>
        </p:spPr>
      </p:sp>
      <p:sp>
        <p:nvSpPr>
          <p:cNvPr id="74754" name="文本占位符 2"/>
          <p:cNvSpPr/>
          <p:nvPr>
            <p:ph type="body" idx="1"/>
          </p:nvPr>
        </p:nvSpPr>
        <p:spPr>
          <a:noFill/>
          <a:ln>
            <a:noFill/>
          </a:ln>
        </p:spPr>
        <p:txBody>
          <a:bodyPr lIns="91440" tIns="45720" rIns="91440" bIns="45720" anchor="t" anchorCtr="0"/>
          <a:lstStyle/>
          <a:p>
            <a:pPr lvl="0"/>
            <a:r>
              <a:rPr lang="en-US" altLang="zh-CN" b="1">
                <a:solidFill>
                  <a:srgbClr val="C00000"/>
                </a:solidFill>
                <a:latin typeface="Arial" pitchFamily="34" charset="0"/>
                <a:sym typeface="Arial" pitchFamily="34" charset="0"/>
              </a:rPr>
              <a:t>双硫仑样反应</a:t>
            </a:r>
            <a:r>
              <a:rPr lang="en-US" altLang="zh-CN">
                <a:latin typeface="Arial" pitchFamily="34" charset="0"/>
                <a:sym typeface="Arial" pitchFamily="34" charset="0"/>
              </a:rPr>
              <a:t>又称戒酒硫样反应，由于许多药物具有与双硫仑相似的作用，用药前后若饮酒（或接触酒精）导致体内“乙醛蓄积”的中毒反应。</a:t>
            </a:r>
            <a:endParaRPr lang="en-US" altLang="zh-CN">
              <a:latin typeface="Arial" pitchFamily="34" charset="0"/>
              <a:sym typeface="Arial" pitchFamily="34" charset="0"/>
            </a:endParaRPr>
          </a:p>
          <a:p>
            <a:pPr lvl="0"/>
            <a:r>
              <a:rPr lang="en-US" altLang="zh-CN"/>
              <a:t>2015</a:t>
            </a:r>
            <a:r>
              <a:rPr lang="zh-CN" altLang="en-US"/>
              <a:t>版临床用药须知</a:t>
            </a:r>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6801" name="幻灯片图像占位符 1"/>
          <p:cNvSpPr>
            <a:spLocks noGrp="1" noRot="1" noChangeAspect="1" noTextEdit="1"/>
          </p:cNvSpPr>
          <p:nvPr>
            <p:ph type="sldImg"/>
          </p:nvPr>
        </p:nvSpPr>
        <p:spPr>
          <a:ln>
            <a:solidFill>
              <a:srgbClr val="000000"/>
            </a:solidFill>
            <a:miter/>
          </a:ln>
        </p:spPr>
      </p:sp>
      <p:sp>
        <p:nvSpPr>
          <p:cNvPr id="76802"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76803" name="灯片编号占位符 3"/>
          <p:cNvSpPr txBox="1">
            <a:spLocks noGrp="1"/>
          </p:cNvSpPr>
          <p:nvPr>
            <p:ph type="sldNum" sz="quarter" idx="10"/>
          </p:nvPr>
        </p:nvSpPr>
        <p:spPr>
          <a:xfrm>
            <a:off x="3884613" y="8685213"/>
            <a:ext cx="2971800" cy="457200"/>
          </a:xfrm>
          <a:prstGeom prst="rect">
            <a:avLst/>
          </a:prstGeom>
          <a:noFill/>
          <a:ln w="9525">
            <a:noFill/>
          </a:ln>
        </p:spPr>
        <p:txBody>
          <a:bodyPr vert="horz" lIns="91440" tIns="45720" rIns="91440" bIns="45720" anchor="b" anchorCtr="0"/>
          <a:lstStyle/>
          <a:p>
            <a:pPr lvl="0" algn="r">
              <a:buFont typeface="Arial" pitchFamily="34" charset="0"/>
              <a:buChar char="•"/>
            </a:pPr>
            <a:fld id="{9A0DB2DC-4C9A-4742-B13C-FB6460FD3503}" type="slidenum">
              <a:rPr lang="zh-CN" altLang="en-US" sz="1200"/>
              <a:t>20</a:t>
            </a:fld>
            <a:endParaRPr lang="zh-CN"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9873" name="幻灯片图像占位符 1"/>
          <p:cNvSpPr>
            <a:spLocks noGrp="1" noRot="1" noChangeAspect="1" noTextEdit="1"/>
          </p:cNvSpPr>
          <p:nvPr>
            <p:ph type="sldImg"/>
          </p:nvPr>
        </p:nvSpPr>
        <p:spPr>
          <a:ln>
            <a:solidFill>
              <a:srgbClr val="000000"/>
            </a:solidFill>
            <a:miter/>
          </a:ln>
        </p:spPr>
      </p:sp>
      <p:sp>
        <p:nvSpPr>
          <p:cNvPr id="79874" name="备注占位符 2"/>
          <p:cNvSpPr>
            <a:spLocks noGrp="1"/>
          </p:cNvSpPr>
          <p:nvPr>
            <p:ph type="body" idx="1"/>
          </p:nvPr>
        </p:nvSpPr>
        <p:spPr>
          <a:noFill/>
          <a:ln>
            <a:noFill/>
          </a:ln>
        </p:spPr>
        <p:txBody>
          <a:bodyPr wrap="square" lIns="91440" tIns="45720" rIns="91440" bIns="45720" anchor="t" anchorCtr="0"/>
          <a:lstStyle/>
          <a:p>
            <a:pPr lvl="0"/>
            <a:r>
              <a:rPr lang="zh-CN" altLang="en-US"/>
              <a:t>（倍他米隆具 有减少帕尼培南在肾内蓄积中毒作用）</a:t>
            </a:r>
            <a:endParaRPr lang="zh-CN" altLang="en-US"/>
          </a:p>
        </p:txBody>
      </p:sp>
      <p:sp>
        <p:nvSpPr>
          <p:cNvPr id="79875" name="灯片编号占位符 3"/>
          <p:cNvSpPr txBox="1">
            <a:spLocks noGrp="1"/>
          </p:cNvSpPr>
          <p:nvPr>
            <p:ph type="sldNum" sz="quarter" idx="10"/>
          </p:nvPr>
        </p:nvSpPr>
        <p:spPr>
          <a:xfrm>
            <a:off x="3884613" y="8685213"/>
            <a:ext cx="2971800" cy="457200"/>
          </a:xfrm>
          <a:prstGeom prst="rect">
            <a:avLst/>
          </a:prstGeom>
          <a:noFill/>
          <a:ln w="9525">
            <a:noFill/>
          </a:ln>
        </p:spPr>
        <p:txBody>
          <a:bodyPr vert="horz" lIns="91440" tIns="45720" rIns="91440" bIns="45720" anchor="b" anchorCtr="0"/>
          <a:lstStyle/>
          <a:p>
            <a:pPr lvl="0" algn="r">
              <a:buFont typeface="Arial" pitchFamily="34" charset="0"/>
              <a:buChar char="•"/>
            </a:pPr>
            <a:fld id="{9A0DB2DC-4C9A-4742-B13C-FB6460FD3503}" type="slidenum">
              <a:rPr lang="zh-CN" altLang="en-US" sz="1200"/>
              <a:t>22</a:t>
            </a:fld>
            <a:endParaRPr lang="zh-CN"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3969" name="幻灯片图像占位符 1"/>
          <p:cNvSpPr>
            <a:spLocks noGrp="1" noRot="1" noChangeAspect="1" noTextEdit="1"/>
          </p:cNvSpPr>
          <p:nvPr>
            <p:ph type="sldImg"/>
          </p:nvPr>
        </p:nvSpPr>
        <p:spPr>
          <a:ln>
            <a:solidFill>
              <a:srgbClr val="000000"/>
            </a:solidFill>
            <a:miter/>
          </a:ln>
        </p:spPr>
      </p:sp>
      <p:sp>
        <p:nvSpPr>
          <p:cNvPr id="83970" name="备注占位符 2"/>
          <p:cNvSpPr>
            <a:spLocks noGrp="1" noRot="1"/>
          </p:cNvSpPr>
          <p:nvPr>
            <p:ph type="body" idx="1"/>
          </p:nvPr>
        </p:nvSpPr>
        <p:spPr>
          <a:noFill/>
          <a:ln>
            <a:noFill/>
          </a:ln>
        </p:spPr>
        <p:txBody>
          <a:bodyPr wrap="square" lIns="91440" tIns="45720" rIns="91440" bIns="45720" anchor="t" anchorCtr="0"/>
          <a:lstStyle/>
          <a:p>
            <a:pPr lvl="0"/>
            <a:endParaRPr lang="en-US" altLang="zh-CN"/>
          </a:p>
        </p:txBody>
      </p:sp>
      <p:sp>
        <p:nvSpPr>
          <p:cNvPr id="83971" name="灯片编号占位符 3"/>
          <p:cNvSpPr txBox="1">
            <a:spLocks noGrp="1"/>
          </p:cNvSpPr>
          <p:nvPr>
            <p:ph type="sldNum" sz="quarter" idx="10"/>
          </p:nvPr>
        </p:nvSpPr>
        <p:spPr>
          <a:xfrm>
            <a:off x="3884613" y="8685213"/>
            <a:ext cx="2971800" cy="457200"/>
          </a:xfrm>
          <a:prstGeom prst="rect">
            <a:avLst/>
          </a:prstGeom>
          <a:noFill/>
          <a:ln w="9525">
            <a:noFill/>
          </a:ln>
        </p:spPr>
        <p:txBody>
          <a:bodyPr vert="horz" lIns="91440" tIns="45720" rIns="91440" bIns="45720" anchor="b" anchorCtr="0"/>
          <a:lstStyle/>
          <a:p>
            <a:pPr lvl="0" algn="r">
              <a:buFont typeface="Arial" pitchFamily="34" charset="0"/>
              <a:buChar char="•"/>
            </a:pPr>
            <a:fld id="{9A0DB2DC-4C9A-4742-B13C-FB6460FD3503}" type="slidenum">
              <a:rPr lang="zh-CN" altLang="en-US" sz="1200"/>
              <a:t>25</a:t>
            </a:fld>
            <a:endParaRPr lang="zh-CN"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6017" name="幻灯片图像占位符 1"/>
          <p:cNvSpPr>
            <a:spLocks noGrp="1" noRot="1" noChangeAspect="1"/>
          </p:cNvSpPr>
          <p:nvPr>
            <p:ph type="sldImg"/>
          </p:nvPr>
        </p:nvSpPr>
        <p:spPr>
          <a:ln>
            <a:solidFill>
              <a:srgbClr val="000000"/>
            </a:solidFill>
          </a:ln>
        </p:spPr>
      </p:sp>
      <p:sp>
        <p:nvSpPr>
          <p:cNvPr id="86018" name="备注占位符 2"/>
          <p:cNvSpPr>
            <a:spLocks noGrp="1"/>
          </p:cNvSpPr>
          <p:nvPr>
            <p:ph type="body" idx="1"/>
          </p:nvPr>
        </p:nvSpPr>
        <p:spPr>
          <a:noFill/>
          <a:ln>
            <a:noFill/>
          </a:ln>
        </p:spPr>
        <p:txBody>
          <a:bodyPr lIns="91440" tIns="45720" rIns="91440" bIns="45720" anchor="t" anchorCtr="0"/>
          <a:lstStyle/>
          <a:p>
            <a:pPr lvl="0"/>
            <a:endParaRPr lang="zh-CN" altLang="en-US"/>
          </a:p>
        </p:txBody>
      </p:sp>
      <p:sp>
        <p:nvSpPr>
          <p:cNvPr id="86019"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26</a:t>
            </a:fld>
            <a:endParaRPr lang="zh-CN"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8065" name="幻灯片图像占位符 1"/>
          <p:cNvSpPr>
            <a:spLocks noGrp="1" noRot="1" noChangeAspect="1"/>
          </p:cNvSpPr>
          <p:nvPr>
            <p:ph type="sldImg"/>
          </p:nvPr>
        </p:nvSpPr>
        <p:spPr>
          <a:ln>
            <a:solidFill>
              <a:srgbClr val="000000"/>
            </a:solidFill>
          </a:ln>
        </p:spPr>
      </p:sp>
      <p:sp>
        <p:nvSpPr>
          <p:cNvPr id="88066" name="备注占位符 2"/>
          <p:cNvSpPr>
            <a:spLocks noGrp="1"/>
          </p:cNvSpPr>
          <p:nvPr>
            <p:ph type="body" idx="1"/>
          </p:nvPr>
        </p:nvSpPr>
        <p:spPr>
          <a:noFill/>
          <a:ln>
            <a:noFill/>
          </a:ln>
        </p:spPr>
        <p:txBody>
          <a:bodyPr lIns="91440" tIns="45720" rIns="91440" bIns="45720" anchor="t" anchorCtr="0"/>
          <a:lstStyle/>
          <a:p>
            <a:pPr lvl="0"/>
            <a:endParaRPr lang="zh-CN" altLang="en-US"/>
          </a:p>
        </p:txBody>
      </p:sp>
      <p:sp>
        <p:nvSpPr>
          <p:cNvPr id="88067"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solidFill>
                  <a:srgbClr val="000000"/>
                </a:solidFill>
              </a:rPr>
              <a:t>27</a:t>
            </a:fld>
            <a:endParaRPr lang="zh-CN" altLang="en-US" sz="1200">
              <a:solidFill>
                <a:srgbClr val="000000"/>
              </a:solidFil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0113" name="幻灯片图像占位符 1"/>
          <p:cNvSpPr>
            <a:spLocks noGrp="1" noRot="1" noChangeAspect="1"/>
          </p:cNvSpPr>
          <p:nvPr>
            <p:ph type="sldImg"/>
          </p:nvPr>
        </p:nvSpPr>
        <p:spPr>
          <a:ln>
            <a:solidFill>
              <a:srgbClr val="000000"/>
            </a:solidFill>
          </a:ln>
        </p:spPr>
      </p:sp>
      <p:sp>
        <p:nvSpPr>
          <p:cNvPr id="90114" name="备注占位符 2"/>
          <p:cNvSpPr>
            <a:spLocks noGrp="1"/>
          </p:cNvSpPr>
          <p:nvPr>
            <p:ph type="body" idx="6"/>
          </p:nvPr>
        </p:nvSpPr>
        <p:spPr>
          <a:noFill/>
          <a:ln>
            <a:noFill/>
          </a:ln>
        </p:spPr>
        <p:txBody>
          <a:bodyPr lIns="91440" tIns="45720" rIns="91440" bIns="45720" anchor="t" anchorCtr="0"/>
          <a:lstStyle/>
          <a:p>
            <a:pPr lvl="0"/>
            <a:endParaRPr lang="zh-CN" altLang="en-US"/>
          </a:p>
        </p:txBody>
      </p:sp>
      <p:sp>
        <p:nvSpPr>
          <p:cNvPr id="4" name="灯片编号占位符 3"/>
          <p:cNvSpPr>
            <a:spLocks noGrp="1"/>
          </p:cNvSpPr>
          <p:nvPr>
            <p:ph type="sldNum" sz="quarter" idx="5"/>
          </p:nvPr>
        </p:nvSpPr>
        <p:spPr/>
        <p:txBody>
          <a:bodyPr lIns="91440" tIns="45720" rIns="91440" bIns="45720" rtlCol="0" anchor="b"/>
          <a:lstStyle/>
          <a:p>
            <a:pPr marL="0" marR="0" lvl="0" indent="0" algn="r" defTabSz="914400" rtl="0" eaLnBrk="1" fontAlgn="auto" latinLnBrk="0" hangingPunct="1">
              <a:lnSpc>
                <a:spcPct val="100000"/>
              </a:lnSpc>
              <a:spcBef>
                <a:spcPct val="0"/>
              </a:spcBef>
              <a:spcAft>
                <a:spcPct val="0"/>
              </a:spcAft>
              <a:buClrTx/>
              <a:buSzTx/>
              <a:buFontTx/>
              <a:buNone/>
              <a:defRPr/>
            </a:pPr>
            <a:fld id="{7EEED64A-D1AD-46CF-8D56-2091121C7775}" type="slidenum">
              <a:rPr kumimoji="0" lang="zh-CN" altLang="en-US" sz="1200" b="0" i="0" u="none" strike="noStrike" kern="1200" cap="none" spc="0" normalizeH="0" baseline="0" noProof="0" smtClean="0">
                <a:ln>
                  <a:noFill/>
                </a:ln>
                <a:solidFill>
                  <a:prstClr val="black"/>
                </a:solidFill>
                <a:effectLst/>
                <a:uLnTx/>
                <a:uFillTx/>
                <a:latin typeface="等线" charset="-122"/>
                <a:ea typeface="等线" charset="-122"/>
                <a:cs typeface="+mn-cs"/>
                <a:sym typeface="+mn-ea"/>
              </a:rPr>
              <a:t>28</a:t>
            </a:fld>
            <a:endParaRPr kumimoji="0" lang="zh-CN" altLang="en-US" sz="1200" b="0" i="0" u="none" strike="noStrike" kern="1200" cap="none" spc="0" normalizeH="0" baseline="0" noProof="0" smtClean="0">
              <a:ln>
                <a:noFill/>
              </a:ln>
              <a:solidFill>
                <a:prstClr val="black"/>
              </a:solidFill>
              <a:effectLst/>
              <a:uLnTx/>
              <a:uFillTx/>
              <a:latin typeface="等线" charset="-122"/>
              <a:ea typeface="等线" charset="-122"/>
              <a:cs typeface="+mn-cs"/>
              <a:sym typeface="+mn-ea"/>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2161" name="幻灯片图像占位符 1"/>
          <p:cNvSpPr>
            <a:spLocks noGrp="1" noRot="1" noChangeAspect="1"/>
          </p:cNvSpPr>
          <p:nvPr>
            <p:ph type="sldImg"/>
          </p:nvPr>
        </p:nvSpPr>
        <p:spPr>
          <a:xfrm>
            <a:off x="381000" y="685800"/>
            <a:ext cx="6096000" cy="3429000"/>
          </a:xfrm>
          <a:ln>
            <a:solidFill>
              <a:srgbClr val="000000"/>
            </a:solidFill>
          </a:ln>
        </p:spPr>
      </p:sp>
      <p:sp>
        <p:nvSpPr>
          <p:cNvPr id="92162" name="备注占位符 2"/>
          <p:cNvSpPr>
            <a:spLocks noGrp="1"/>
          </p:cNvSpPr>
          <p:nvPr>
            <p:ph type="body" idx="1"/>
          </p:nvPr>
        </p:nvSpPr>
        <p:spPr>
          <a:noFill/>
          <a:ln>
            <a:noFill/>
          </a:ln>
        </p:spPr>
        <p:txBody>
          <a:bodyPr lIns="91440" tIns="45720" rIns="91440" bIns="45720" anchor="t" anchorCtr="0"/>
          <a:lstStyle/>
          <a:p>
            <a:pPr lvl="0"/>
            <a:endParaRPr lang="zh-CN" altLang="en-US"/>
          </a:p>
        </p:txBody>
      </p:sp>
      <p:sp>
        <p:nvSpPr>
          <p:cNvPr id="92163"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29</a:t>
            </a:fld>
            <a:endParaRPr lang="zh-CN" altLang="en-US" sz="1200"/>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4209" name="幻灯片图像占位符 1"/>
          <p:cNvSpPr>
            <a:spLocks noGrp="1" noRot="1" noChangeAspect="1" noTextEdit="1"/>
          </p:cNvSpPr>
          <p:nvPr>
            <p:ph type="sldImg"/>
          </p:nvPr>
        </p:nvSpPr>
        <p:spPr>
          <a:ln>
            <a:solidFill>
              <a:srgbClr val="000000"/>
            </a:solidFill>
            <a:miter/>
          </a:ln>
        </p:spPr>
      </p:sp>
      <p:sp>
        <p:nvSpPr>
          <p:cNvPr id="94210" name="备注占位符 2"/>
          <p:cNvSpPr>
            <a:spLocks noGrp="1"/>
          </p:cNvSpPr>
          <p:nvPr>
            <p:ph type="body" idx="1"/>
          </p:nvPr>
        </p:nvSpPr>
        <p:spPr>
          <a:noFill/>
          <a:ln>
            <a:noFill/>
          </a:ln>
        </p:spPr>
        <p:txBody>
          <a:bodyPr wrap="square" lIns="91440" tIns="45720" rIns="91440" bIns="45720" anchor="t" anchorCtr="0"/>
          <a:lstStyle/>
          <a:p>
            <a:pPr lvl="0"/>
            <a:r>
              <a:rPr lang="zh-CN" altLang="en-US"/>
              <a:t>抗菌机制：</a:t>
            </a:r>
            <a:r>
              <a:rPr lang="en-US" altLang="zh-CN"/>
              <a:t>50S</a:t>
            </a:r>
            <a:r>
              <a:rPr lang="zh-CN" altLang="en-US"/>
              <a:t>核糖体亚单位，阻断转肽作用和</a:t>
            </a:r>
            <a:r>
              <a:rPr lang="en-US" altLang="zh-CN"/>
              <a:t>mRNA</a:t>
            </a:r>
            <a:r>
              <a:rPr lang="zh-CN" altLang="en-US"/>
              <a:t>位移而抑制蛋白合成</a:t>
            </a:r>
            <a:endParaRPr lang="zh-CN" altLang="en-US"/>
          </a:p>
          <a:p>
            <a:pPr lvl="0"/>
            <a:r>
              <a:rPr lang="zh-CN" altLang="en-US"/>
              <a:t>红霉素对多数革兰氏阳性球菌、奈色、流感嗜血杆菌、军团、厌氧菌、支原体、衣原体有效，但有如下缺点：抗菌谱窄、对酸不稳定血药浓度低，半衰期短（</a:t>
            </a:r>
            <a:r>
              <a:rPr lang="en-US" altLang="zh-CN"/>
              <a:t>1.6</a:t>
            </a:r>
            <a:r>
              <a:rPr lang="zh-CN" altLang="en-US"/>
              <a:t>小时）、胃肠反应大</a:t>
            </a:r>
            <a:endParaRPr lang="zh-CN" altLang="en-US"/>
          </a:p>
          <a:p>
            <a:pPr lvl="0"/>
            <a:r>
              <a:rPr lang="zh-CN" altLang="en-US"/>
              <a:t>甲红（克拉霉素）：抗菌作用强，能抑制非典型分支杆菌中的龟、鸟、偶发分支杆菌</a:t>
            </a:r>
            <a:endParaRPr lang="zh-CN" altLang="en-US"/>
          </a:p>
          <a:p>
            <a:pPr lvl="0"/>
            <a:r>
              <a:rPr lang="zh-CN" altLang="en-US"/>
              <a:t>罗红：与红霉素比略差，对分支杆菌强于红霉素</a:t>
            </a:r>
            <a:endParaRPr lang="zh-CN" altLang="en-US"/>
          </a:p>
          <a:p>
            <a:pPr lvl="0"/>
            <a:r>
              <a:rPr lang="zh-CN" altLang="en-US"/>
              <a:t>地红霉素（每日</a:t>
            </a:r>
            <a:r>
              <a:rPr lang="en-US" altLang="zh-CN"/>
              <a:t>1</a:t>
            </a:r>
            <a:r>
              <a:rPr lang="zh-CN" altLang="en-US"/>
              <a:t>次，</a:t>
            </a:r>
            <a:r>
              <a:rPr lang="en-US" altLang="zh-CN"/>
              <a:t>500mg)</a:t>
            </a:r>
            <a:r>
              <a:rPr lang="zh-CN" altLang="en-US"/>
              <a:t>、氟红霉素：抗菌谱与红霉素相当，细胞内浓度高</a:t>
            </a:r>
            <a:endParaRPr lang="zh-CN" altLang="en-US"/>
          </a:p>
          <a:p>
            <a:pPr lvl="0"/>
            <a:r>
              <a:rPr lang="zh-CN" altLang="en-US"/>
              <a:t>阿奇霉素：半衰期长达</a:t>
            </a:r>
            <a:r>
              <a:rPr lang="en-US" altLang="zh-CN"/>
              <a:t>40</a:t>
            </a:r>
            <a:r>
              <a:rPr lang="zh-CN" altLang="en-US"/>
              <a:t>小时，对革兰氏阴性杆菌也有抗菌作用，军团、肺链、流感嗜血杆菌也有作用，细胞内浓度高</a:t>
            </a:r>
            <a:endParaRPr lang="zh-CN" altLang="en-US"/>
          </a:p>
          <a:p>
            <a:pPr lvl="0"/>
            <a:r>
              <a:rPr lang="en-US" altLang="zh-CN"/>
              <a:t>16</a:t>
            </a:r>
            <a:r>
              <a:rPr lang="zh-CN" altLang="en-US"/>
              <a:t>环：作用弱于红霉素，但副作用小</a:t>
            </a:r>
            <a:endParaRPr lang="en-US" altLang="zh-CN"/>
          </a:p>
          <a:p>
            <a:pPr lvl="0"/>
            <a:r>
              <a:rPr lang="zh-CN" altLang="en-US"/>
              <a:t>由于儿科领域内细</a:t>
            </a:r>
            <a:br>
              <a:rPr lang="zh-CN" altLang="en-US"/>
            </a:br>
            <a:r>
              <a:rPr lang="zh-CN" altLang="en-US"/>
              <a:t>胞内病原体</a:t>
            </a:r>
            <a:r>
              <a:rPr lang="en-US" altLang="zh-CN"/>
              <a:t>(</a:t>
            </a:r>
            <a:r>
              <a:rPr lang="zh-CN" altLang="en-US"/>
              <a:t>支原体 、衣原体 、军团菌等</a:t>
            </a:r>
            <a:r>
              <a:rPr lang="en-US" altLang="zh-CN"/>
              <a:t>)</a:t>
            </a:r>
            <a:r>
              <a:rPr lang="zh-CN" altLang="en-US"/>
              <a:t>和分泌 </a:t>
            </a:r>
            <a:r>
              <a:rPr lang="en-US" altLang="zh-CN"/>
              <a:t>β —</a:t>
            </a:r>
            <a:r>
              <a:rPr lang="zh-CN" altLang="en-US"/>
              <a:t>内酰胺酶的细菌</a:t>
            </a:r>
            <a:r>
              <a:rPr lang="en-US" altLang="zh-CN"/>
              <a:t>(</a:t>
            </a:r>
            <a:r>
              <a:rPr lang="zh-CN" altLang="en-US"/>
              <a:t>嗜血流感杆菌 </a:t>
            </a:r>
            <a:r>
              <a:rPr lang="en-US" altLang="zh-CN"/>
              <a:t>, </a:t>
            </a:r>
            <a:r>
              <a:rPr lang="zh-CN" altLang="en-US"/>
              <a:t>卡他莫拉菌等</a:t>
            </a:r>
            <a:r>
              <a:rPr lang="en-US" altLang="zh-CN"/>
              <a:t>)</a:t>
            </a:r>
            <a:r>
              <a:rPr lang="zh-CN" altLang="en-US"/>
              <a:t>导致的获得性感染日益增多 </a:t>
            </a:r>
            <a:r>
              <a:rPr lang="en-US" altLang="zh-CN"/>
              <a:t>, </a:t>
            </a:r>
            <a:r>
              <a:rPr lang="zh-CN" altLang="en-US"/>
              <a:t>故使一般针对呼吸道感染的常</a:t>
            </a:r>
            <a:br>
              <a:rPr lang="zh-CN" altLang="en-US"/>
            </a:br>
            <a:r>
              <a:rPr lang="zh-CN" altLang="en-US"/>
              <a:t>规性治疗方法或医生的经验性用药难以奏效 </a:t>
            </a:r>
            <a:br>
              <a:rPr lang="zh-CN" altLang="en-US"/>
            </a:br>
            <a:endParaRPr lang="zh-CN" altLang="en-US"/>
          </a:p>
          <a:p>
            <a:pPr lvl="0"/>
            <a:endParaRPr lang="zh-CN" altLang="en-US"/>
          </a:p>
        </p:txBody>
      </p:sp>
      <p:sp>
        <p:nvSpPr>
          <p:cNvPr id="94211" name="灯片编号占位符 3"/>
          <p:cNvSpPr txBox="1">
            <a:spLocks noGrp="1"/>
          </p:cNvSpPr>
          <p:nvPr>
            <p:ph type="sldNum" sz="quarter" idx="10"/>
          </p:nvPr>
        </p:nvSpPr>
        <p:spPr>
          <a:xfrm>
            <a:off x="3884613" y="8685213"/>
            <a:ext cx="2971800" cy="457200"/>
          </a:xfrm>
          <a:prstGeom prst="rect">
            <a:avLst/>
          </a:prstGeom>
          <a:noFill/>
          <a:ln w="9525">
            <a:noFill/>
          </a:ln>
        </p:spPr>
        <p:txBody>
          <a:bodyPr vert="horz" lIns="91440" tIns="45720" rIns="91440" bIns="45720" anchor="b" anchorCtr="0"/>
          <a:lstStyle/>
          <a:p>
            <a:pPr lvl="0" algn="r">
              <a:buFont typeface="Arial" pitchFamily="34" charset="0"/>
              <a:buChar char="•"/>
            </a:pPr>
            <a:fld id="{9A0DB2DC-4C9A-4742-B13C-FB6460FD3503}" type="slidenum">
              <a:rPr lang="zh-CN" altLang="en-US" sz="1200"/>
              <a:t>30</a:t>
            </a:fld>
            <a:endParaRPr lang="zh-CN" altLang="en-US" sz="1200"/>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7281" name="幻灯片图像占位符 1"/>
          <p:cNvSpPr>
            <a:spLocks noGrp="1" noRot="1" noChangeAspect="1"/>
          </p:cNvSpPr>
          <p:nvPr>
            <p:ph type="sldImg"/>
          </p:nvPr>
        </p:nvSpPr>
        <p:spPr>
          <a:xfrm>
            <a:off x="381000" y="685800"/>
            <a:ext cx="6096000" cy="3429000"/>
          </a:xfrm>
          <a:ln>
            <a:solidFill>
              <a:srgbClr val="000000"/>
            </a:solidFill>
          </a:ln>
        </p:spPr>
      </p:sp>
      <p:sp>
        <p:nvSpPr>
          <p:cNvPr id="97282" name="备注占位符 2"/>
          <p:cNvSpPr>
            <a:spLocks noGrp="1"/>
          </p:cNvSpPr>
          <p:nvPr>
            <p:ph type="body" idx="1"/>
          </p:nvPr>
        </p:nvSpPr>
        <p:spPr>
          <a:noFill/>
          <a:ln>
            <a:noFill/>
          </a:ln>
        </p:spPr>
        <p:txBody>
          <a:bodyPr lIns="91440" tIns="45720" rIns="91440" bIns="45720" anchor="t" anchorCtr="0"/>
          <a:lstStyle/>
          <a:p>
            <a:pPr lvl="0"/>
            <a:r>
              <a:rPr lang="zh-CN" altLang="en-US"/>
              <a:t>与很多经</a:t>
            </a:r>
            <a:r>
              <a:rPr lang="en-US" altLang="zh-CN"/>
              <a:t>CYP</a:t>
            </a:r>
            <a:r>
              <a:rPr lang="zh-CN" altLang="en-US"/>
              <a:t>系统代谢的药物如他汀类、钙通道阻滞剂（</a:t>
            </a:r>
            <a:r>
              <a:rPr lang="en-US" altLang="zh-CN"/>
              <a:t>CCB</a:t>
            </a:r>
            <a:r>
              <a:rPr lang="zh-CN" altLang="en-US"/>
              <a:t>类）、华法林、磺脲类等药物合用有显著的药物相互作用，需引起关注。</a:t>
            </a:r>
            <a:endParaRPr lang="zh-CN" altLang="en-US"/>
          </a:p>
        </p:txBody>
      </p:sp>
      <p:sp>
        <p:nvSpPr>
          <p:cNvPr id="97283"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32</a:t>
            </a:fld>
            <a:endParaRPr lang="zh-CN" altLang="en-US" sz="1200"/>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9329" name="幻灯片图像占位符 1"/>
          <p:cNvSpPr>
            <a:spLocks noGrp="1" noRot="1" noChangeAspect="1"/>
          </p:cNvSpPr>
          <p:nvPr>
            <p:ph type="sldImg"/>
          </p:nvPr>
        </p:nvSpPr>
        <p:spPr>
          <a:ln>
            <a:solidFill>
              <a:srgbClr val="000000"/>
            </a:solidFill>
          </a:ln>
        </p:spPr>
      </p:sp>
      <p:sp>
        <p:nvSpPr>
          <p:cNvPr id="99330" name="备注占位符 2"/>
          <p:cNvSpPr>
            <a:spLocks noGrp="1"/>
          </p:cNvSpPr>
          <p:nvPr>
            <p:ph type="body" idx="1"/>
          </p:nvPr>
        </p:nvSpPr>
        <p:spPr>
          <a:noFill/>
          <a:ln>
            <a:noFill/>
          </a:ln>
        </p:spPr>
        <p:txBody>
          <a:bodyPr lIns="91440" tIns="45720" rIns="91440" bIns="45720" anchor="t" anchorCtr="0"/>
          <a:lstStyle/>
          <a:p>
            <a:pPr lvl="0"/>
            <a:endParaRPr lang="zh-CN" altLang="en-US"/>
          </a:p>
        </p:txBody>
      </p:sp>
      <p:sp>
        <p:nvSpPr>
          <p:cNvPr id="99331"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33</a:t>
            </a:fld>
            <a:endParaRPr lang="zh-CN" altLang="en-US" sz="12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46.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47.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48.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49.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0.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1.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2.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3.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4.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5.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6.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7.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58.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59.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60.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61.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62.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63.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64.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65.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66.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67.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68.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69.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70.xml.rels>&#65279;<?xml version="1.0" encoding="utf-8" standalone="yes"?><Relationships xmlns="http://schemas.openxmlformats.org/package/2006/relationships"><Relationship Id="rId1" Type="http://schemas.openxmlformats.org/officeDocument/2006/relationships/slideMaster" Target="../slideMasters/slideMaster7.xml" /></Relationships>
</file>

<file path=ppt/slideLayouts/_rels/slideLayout71.xml.rels>&#65279;<?xml version="1.0" encoding="utf-8" standalone="yes"?><Relationships xmlns="http://schemas.openxmlformats.org/package/2006/relationships"><Relationship Id="rId1" Type="http://schemas.openxmlformats.org/officeDocument/2006/relationships/slideMaster" Target="../slideMasters/slideMaster7.xml" /></Relationships>
</file>

<file path=ppt/slideLayouts/_rels/slideLayout72.xml.rels>&#65279;<?xml version="1.0" encoding="utf-8" standalone="yes"?><Relationships xmlns="http://schemas.openxmlformats.org/package/2006/relationships"><Relationship Id="rId1" Type="http://schemas.openxmlformats.org/officeDocument/2006/relationships/slideMaster" Target="../slideMasters/slideMaster7.xml" /></Relationships>
</file>

<file path=ppt/slideLayouts/_rels/slideLayout73.xml.rels>&#65279;<?xml version="1.0" encoding="utf-8" standalone="yes"?><Relationships xmlns="http://schemas.openxmlformats.org/package/2006/relationships"><Relationship Id="rId1" Type="http://schemas.openxmlformats.org/officeDocument/2006/relationships/slideMaster" Target="../slideMasters/slideMaster7.xml" /></Relationships>
</file>

<file path=ppt/slideLayouts/_rels/slideLayout74.xml.rels>&#65279;<?xml version="1.0" encoding="utf-8" standalone="yes"?><Relationships xmlns="http://schemas.openxmlformats.org/package/2006/relationships"><Relationship Id="rId1" Type="http://schemas.openxmlformats.org/officeDocument/2006/relationships/slideMaster" Target="../slideMasters/slideMaster7.xml" /></Relationships>
</file>

<file path=ppt/slideLayouts/_rels/slideLayout75.xml.rels>&#65279;<?xml version="1.0" encoding="utf-8" standalone="yes"?><Relationships xmlns="http://schemas.openxmlformats.org/package/2006/relationships"><Relationship Id="rId1" Type="http://schemas.openxmlformats.org/officeDocument/2006/relationships/slideMaster" Target="../slideMasters/slideMaster7.xml" /></Relationships>
</file>

<file path=ppt/slideLayouts/_rels/slideLayout76.xml.rels>&#65279;<?xml version="1.0" encoding="utf-8" standalone="yes"?><Relationships xmlns="http://schemas.openxmlformats.org/package/2006/relationships"><Relationship Id="rId1" Type="http://schemas.openxmlformats.org/officeDocument/2006/relationships/slideMaster" Target="../slideMasters/slideMaster7.xml" /></Relationships>
</file>

<file path=ppt/slideLayouts/_rels/slideLayout77.xml.rels>&#65279;<?xml version="1.0" encoding="utf-8" standalone="yes"?><Relationships xmlns="http://schemas.openxmlformats.org/package/2006/relationships"><Relationship Id="rId1" Type="http://schemas.openxmlformats.org/officeDocument/2006/relationships/slideMaster" Target="../slideMasters/slideMaster7.xml" /></Relationships>
</file>

<file path=ppt/slideLayouts/_rels/slideLayout78.xml.rels>&#65279;<?xml version="1.0" encoding="utf-8" standalone="yes"?><Relationships xmlns="http://schemas.openxmlformats.org/package/2006/relationships"><Relationship Id="rId1" Type="http://schemas.openxmlformats.org/officeDocument/2006/relationships/slideMaster" Target="../slideMasters/slideMaster7.xml" /></Relationships>
</file>

<file path=ppt/slideLayouts/_rels/slideLayout79.xml.rels>&#65279;<?xml version="1.0" encoding="utf-8" standalone="yes"?><Relationships xmlns="http://schemas.openxmlformats.org/package/2006/relationships"><Relationship Id="rId1" Type="http://schemas.openxmlformats.org/officeDocument/2006/relationships/slideMaster" Target="../slideMasters/slideMaster7.xml" /></Relationships>
</file>

<file path=ppt/slideLayouts/_rels/slideLayout80.xml.rels>&#65279;<?xml version="1.0" encoding="utf-8" standalone="yes"?><Relationships xmlns="http://schemas.openxmlformats.org/package/2006/relationships"><Relationship Id="rId1" Type="http://schemas.openxmlformats.org/officeDocument/2006/relationships/slideMaster" Target="../slideMasters/slideMaster7.xml" /></Relationships>
</file>

<file path=ppt/slideLayouts/_rels/slideLayout81.xml.rels>&#65279;<?xml version="1.0" encoding="utf-8" standalone="yes"?><Relationships xmlns="http://schemas.openxmlformats.org/package/2006/relationships"><Relationship Id="rId1" Type="http://schemas.openxmlformats.org/officeDocument/2006/relationships/slideMaster" Target="../slideMasters/slideMaster7.xml" /></Relationships>
</file>

<file path=ppt/slideLayouts/_rels/slideLayout82.xml.rels>&#65279;<?xml version="1.0" encoding="utf-8" standalone="yes"?><Relationships xmlns="http://schemas.openxmlformats.org/package/2006/relationships"><Relationship Id="rId1" Type="http://schemas.openxmlformats.org/officeDocument/2006/relationships/slideMaster" Target="../slideMasters/slideMaster7.xml" /></Relationships>
</file>

<file path=ppt/slideLayouts/_rels/slideLayout83.xml.rels>&#65279;<?xml version="1.0" encoding="utf-8" standalone="yes"?><Relationships xmlns="http://schemas.openxmlformats.org/package/2006/relationships"><Relationship Id="rId1" Type="http://schemas.openxmlformats.org/officeDocument/2006/relationships/slideMaster" Target="../slideMasters/slideMaster8.xml" /></Relationships>
</file>

<file path=ppt/slideLayouts/_rels/slideLayout84.xml.rels>&#65279;<?xml version="1.0" encoding="utf-8" standalone="yes"?><Relationships xmlns="http://schemas.openxmlformats.org/package/2006/relationships"><Relationship Id="rId1" Type="http://schemas.openxmlformats.org/officeDocument/2006/relationships/slideMaster" Target="../slideMasters/slideMaster8.xml" /></Relationships>
</file>

<file path=ppt/slideLayouts/_rels/slideLayout85.xml.rels>&#65279;<?xml version="1.0" encoding="utf-8" standalone="yes"?><Relationships xmlns="http://schemas.openxmlformats.org/package/2006/relationships"><Relationship Id="rId1" Type="http://schemas.openxmlformats.org/officeDocument/2006/relationships/slideMaster" Target="../slideMasters/slideMaster8.xml" /></Relationships>
</file>

<file path=ppt/slideLayouts/_rels/slideLayout86.xml.rels>&#65279;<?xml version="1.0" encoding="utf-8" standalone="yes"?><Relationships xmlns="http://schemas.openxmlformats.org/package/2006/relationships"><Relationship Id="rId1" Type="http://schemas.openxmlformats.org/officeDocument/2006/relationships/slideMaster" Target="../slideMasters/slideMaster8.xml" /></Relationships>
</file>

<file path=ppt/slideLayouts/_rels/slideLayout87.xml.rels>&#65279;<?xml version="1.0" encoding="utf-8" standalone="yes"?><Relationships xmlns="http://schemas.openxmlformats.org/package/2006/relationships"><Relationship Id="rId1" Type="http://schemas.openxmlformats.org/officeDocument/2006/relationships/slideMaster" Target="../slideMasters/slideMaster8.xml" /></Relationships>
</file>

<file path=ppt/slideLayouts/_rels/slideLayout88.xml.rels>&#65279;<?xml version="1.0" encoding="utf-8" standalone="yes"?><Relationships xmlns="http://schemas.openxmlformats.org/package/2006/relationships"><Relationship Id="rId1" Type="http://schemas.openxmlformats.org/officeDocument/2006/relationships/slideMaster" Target="../slideMasters/slideMaster8.xml" /></Relationships>
</file>

<file path=ppt/slideLayouts/_rels/slideLayout89.xml.rels>&#65279;<?xml version="1.0" encoding="utf-8" standalone="yes"?><Relationships xmlns="http://schemas.openxmlformats.org/package/2006/relationships"><Relationship Id="rId1" Type="http://schemas.openxmlformats.org/officeDocument/2006/relationships/slideMaster" Target="../slideMasters/slideMaster8.xml" /></Relationships>
</file>

<file path=ppt/slideLayouts/_rels/slideLayout90.xml.rels>&#65279;<?xml version="1.0" encoding="utf-8" standalone="yes"?><Relationships xmlns="http://schemas.openxmlformats.org/package/2006/relationships"><Relationship Id="rId1" Type="http://schemas.openxmlformats.org/officeDocument/2006/relationships/slideMaster" Target="../slideMasters/slideMaster8.xml" /></Relationships>
</file>

<file path=ppt/slideLayouts/_rels/slideLayout91.xml.rels>&#65279;<?xml version="1.0" encoding="utf-8" standalone="yes"?><Relationships xmlns="http://schemas.openxmlformats.org/package/2006/relationships"><Relationship Id="rId1" Type="http://schemas.openxmlformats.org/officeDocument/2006/relationships/slideMaster" Target="../slideMasters/slideMaster8.xml" /></Relationships>
</file>

<file path=ppt/slideLayouts/_rels/slideLayout92.xml.rels>&#65279;<?xml version="1.0" encoding="utf-8" standalone="yes"?><Relationships xmlns="http://schemas.openxmlformats.org/package/2006/relationships"><Relationship Id="rId1" Type="http://schemas.openxmlformats.org/officeDocument/2006/relationships/slideMaster" Target="../slideMasters/slideMaster8.xml" /></Relationships>
</file>

<file path=ppt/slideLayouts/_rels/slideLayout93.xml.rels>&#65279;<?xml version="1.0" encoding="utf-8" standalone="yes"?><Relationships xmlns="http://schemas.openxmlformats.org/package/2006/relationships"><Relationship Id="rId1" Type="http://schemas.openxmlformats.org/officeDocument/2006/relationships/slideMaster" Target="../slideMasters/slideMaster8.xml" /></Relationships>
</file>

<file path=ppt/slideLayouts/_rels/slideLayout94.xml.rels>&#65279;<?xml version="1.0" encoding="utf-8" standalone="yes"?><Relationships xmlns="http://schemas.openxmlformats.org/package/2006/relationships"><Relationship Id="rId1" Type="http://schemas.openxmlformats.org/officeDocument/2006/relationships/slideMaster" Target="../slideMasters/slideMaster8.xml" /></Relationships>
</file>

<file path=ppt/slideLayouts/_rels/slideLayout95.xml.rels>&#65279;<?xml version="1.0" encoding="utf-8" standalone="yes"?><Relationships xmlns="http://schemas.openxmlformats.org/package/2006/relationships"><Relationship Id="rId1" Type="http://schemas.openxmlformats.org/officeDocument/2006/relationships/slideMaster" Target="../slideMasters/slideMaster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30F340-EB09-4624-9F2B-2EF4AE79AD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84996E-901B-401B-B95A-98DB0E6C14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F7B944-2549-46EA-AA01-23453CDA69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DADD50-466D-48EA-9344-8F9BC181AC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9173D7-8CE2-475A-9254-3772BE1617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5B18E3-686D-4283-B114-1BC379F546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EC06AF-F391-4AF2-810B-B14F99958E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62C29B-BDCA-4197-9CEC-D43197D41C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389C01-E448-4301-93BE-EE2E6A046C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4996E7-7D41-4197-8BF7-21CB049CA4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3E212B-489C-41FF-9EA7-2A1FA1C872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914400" y="2130425"/>
            <a:ext cx="10363200" cy="1470025"/>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828800" y="3886200"/>
            <a:ext cx="85344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pPr fontAlgn="base"/>
            <a:r>
              <a:rPr lang="zh-CN" altLang="en-US" strike="noStrike" noProof="1" smtClean="0"/>
              <a:t>单击此处编辑母版副标题样式</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452F9612-88E6-46C0-BCD3-CEE8F48373C2}" type="slidenum">
              <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
            </a:fld>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609600" y="1600200"/>
            <a:ext cx="10972800" cy="4525963"/>
          </a:xfrm>
          <a:prstGeom prst="rect">
            <a:avLst/>
          </a:prstGeo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452F9612-88E6-46C0-BCD3-CEE8F48373C2}" type="slidenum">
              <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
            </a:fld>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963613" y="4406900"/>
            <a:ext cx="10363200" cy="1362075"/>
          </a:xfrm>
          <a:prstGeom prst="rect">
            <a:avLst/>
          </a:prstGeom>
        </p:spPr>
        <p:txBody>
          <a:bodyPr anchor="t"/>
          <a:lstStyle>
            <a:lvl1pPr algn="l">
              <a:defRPr sz="4000" b="1" cap="all"/>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963613" y="2906713"/>
            <a:ext cx="103632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452F9612-88E6-46C0-BCD3-CEE8F48373C2}" type="slidenum">
              <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
            </a:fld>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609600" y="1600200"/>
            <a:ext cx="54102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6172200" y="1600200"/>
            <a:ext cx="54102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452F9612-88E6-46C0-BCD3-CEE8F48373C2}" type="slidenum">
              <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
            </a:fld>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lvl1pPr>
              <a:defRPr/>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09600" y="1535113"/>
            <a:ext cx="53863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609600" y="2174875"/>
            <a:ext cx="53863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6192838" y="1535113"/>
            <a:ext cx="5389562"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6192838" y="2174875"/>
            <a:ext cx="5389562"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6"/>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8" name="页脚占位符 7"/>
          <p:cNvSpPr>
            <a:spLocks noGrp="1"/>
          </p:cNvSpPr>
          <p:nvPr>
            <p:ph type="ftr" sz="quarter" idx="11"/>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9" name="灯片编号占位符 8"/>
          <p:cNvSpPr>
            <a:spLocks noGrp="1"/>
          </p:cNvSpPr>
          <p:nvPr>
            <p:ph type="sldNum" sz="quarter"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452F9612-88E6-46C0-BCD3-CEE8F48373C2}" type="slidenum">
              <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
            </a:fld>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452F9612-88E6-46C0-BCD3-CEE8F48373C2}" type="slidenum">
              <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
            </a:fld>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452F9612-88E6-46C0-BCD3-CEE8F48373C2}" type="slidenum">
              <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
            </a:fld>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09600" y="273050"/>
            <a:ext cx="4011613" cy="1162050"/>
          </a:xfrm>
          <a:prstGeom prst="rect">
            <a:avLst/>
          </a:prstGeom>
        </p:spPr>
        <p:txBody>
          <a:bodyPr anchor="b"/>
          <a:lstStyle>
            <a:lvl1pPr algn="l">
              <a:defRPr sz="2000" b="1"/>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4767263" y="273050"/>
            <a:ext cx="681513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09600" y="1435100"/>
            <a:ext cx="40116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452F9612-88E6-46C0-BCD3-CEE8F48373C2}" type="slidenum">
              <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
            </a:fld>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2389188" y="4800600"/>
            <a:ext cx="7315200" cy="566738"/>
          </a:xfrm>
          <a:prstGeom prst="rect">
            <a:avLst/>
          </a:prstGeom>
        </p:spPr>
        <p:txBody>
          <a:bodyPr anchor="b"/>
          <a:lstStyle>
            <a:lvl1pPr algn="l">
              <a:defRPr sz="2000" b="1"/>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2389188"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itchFamily="34" charset="0"/>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2389188"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452F9612-88E6-46C0-BCD3-CEE8F48373C2}" type="slidenum">
              <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
            </a:fld>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609600" y="1600200"/>
            <a:ext cx="10972800" cy="4525963"/>
          </a:xfrm>
          <a:prstGeom prst="rect">
            <a:avLst/>
          </a:prstGeo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452F9612-88E6-46C0-BCD3-CEE8F48373C2}" type="slidenum">
              <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
            </a:fld>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8839200" y="274638"/>
            <a:ext cx="2743200" cy="5851525"/>
          </a:xfrm>
          <a:prstGeom prst="rect">
            <a:avLst/>
          </a:prstGeo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609600" y="274638"/>
            <a:ext cx="8077200" cy="5851525"/>
          </a:xfrm>
          <a:prstGeom prst="rect">
            <a:avLst/>
          </a:prstGeo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452F9612-88E6-46C0-BCD3-CEE8F48373C2}" type="slidenum">
              <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
            </a:fld>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bg1"/>
        </a:solidFill>
        <a:effectLst/>
      </p:bgPr>
    </p:bg>
    <p:spTree>
      <p:nvGrpSpPr>
        <p:cNvPr id="1" name=""/>
        <p:cNvGrpSpPr/>
        <p:nvPr/>
      </p:nvGrpSpPr>
      <p:grpSpPr>
        <a:xfrm>
          <a:off x="0" y="0"/>
          <a:ext cx="0" cy="0"/>
        </a:xfrm>
      </p:grpSpPr>
      <p:sp>
        <p:nvSpPr>
          <p:cNvPr id="21506" name="Rectangle 1684"/>
          <p:cNvSpPr/>
          <p:nvPr/>
        </p:nvSpPr>
        <p:spPr>
          <a:xfrm>
            <a:off x="0" y="0"/>
            <a:ext cx="12193588" cy="6858000"/>
          </a:xfrm>
          <a:prstGeom prst="rect">
            <a:avLst/>
          </a:prstGeom>
          <a:solidFill>
            <a:srgbClr val="0E1835"/>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eaLnBrk="0" hangingPunct="0"/>
            <a:endParaRPr lang="zh-CN" altLang="en-US">
              <a:latin typeface="Calibri" panose="020f0502020204030204" pitchFamily="34" charset="0"/>
              <a:ea typeface="宋体" panose="02010600030101010101" pitchFamily="2" charset="-122"/>
            </a:endParaRPr>
          </a:p>
        </p:txBody>
      </p:sp>
      <p:sp>
        <p:nvSpPr>
          <p:cNvPr id="21507" name="Rectangle 1516"/>
          <p:cNvSpPr/>
          <p:nvPr/>
        </p:nvSpPr>
        <p:spPr>
          <a:xfrm>
            <a:off x="3175" y="3175"/>
            <a:ext cx="12188825" cy="685800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eaLnBrk="0" hangingPunct="0"/>
            <a:endParaRPr lang="zh-CN" altLang="en-US">
              <a:latin typeface="Calibri" panose="020f0502020204030204" pitchFamily="34" charset="0"/>
              <a:ea typeface="宋体" panose="02010600030101010101" pitchFamily="2" charset="-122"/>
            </a:endParaRPr>
          </a:p>
        </p:txBody>
      </p:sp>
      <p:grpSp>
        <p:nvGrpSpPr>
          <p:cNvPr id="21508" name="组合 13962"/>
          <p:cNvGrpSpPr/>
          <p:nvPr/>
        </p:nvGrpSpPr>
        <p:grpSpPr>
          <a:xfrm>
            <a:off x="347663" y="338138"/>
            <a:ext cx="4826000" cy="6181725"/>
            <a:chOff x="347662" y="338138"/>
            <a:chExt cx="4826001" cy="6181725"/>
          </a:xfrm>
        </p:grpSpPr>
        <p:sp>
          <p:nvSpPr>
            <p:cNvPr id="21509" name="Freeform 1685"/>
            <p:cNvSpPr/>
            <p:nvPr/>
          </p:nvSpPr>
          <p:spPr>
            <a:xfrm>
              <a:off x="347662"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10" name="Freeform 1686"/>
            <p:cNvSpPr/>
            <p:nvPr/>
          </p:nvSpPr>
          <p:spPr>
            <a:xfrm>
              <a:off x="347662"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11" name="Freeform 1687"/>
            <p:cNvSpPr/>
            <p:nvPr/>
          </p:nvSpPr>
          <p:spPr>
            <a:xfrm>
              <a:off x="482600"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12" name="Freeform 1688"/>
            <p:cNvSpPr/>
            <p:nvPr/>
          </p:nvSpPr>
          <p:spPr>
            <a:xfrm>
              <a:off x="482600"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13" name="Freeform 1689"/>
            <p:cNvSpPr/>
            <p:nvPr/>
          </p:nvSpPr>
          <p:spPr>
            <a:xfrm>
              <a:off x="617537" y="338138"/>
              <a:ext cx="96837" cy="96838"/>
            </a:xfrm>
            <a:custGeom>
              <a:cxnLst>
                <a:cxn ang="0">
                  <a:pos x="92074" y="41275"/>
                </a:cxn>
                <a:cxn ang="0">
                  <a:pos x="55562" y="4762"/>
                </a:cxn>
                <a:cxn ang="0">
                  <a:pos x="41274" y="4762"/>
                </a:cxn>
                <a:cxn ang="0">
                  <a:pos x="3174" y="41275"/>
                </a:cxn>
                <a:cxn ang="0">
                  <a:pos x="3174"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14" name="Freeform 1690"/>
            <p:cNvSpPr/>
            <p:nvPr/>
          </p:nvSpPr>
          <p:spPr>
            <a:xfrm>
              <a:off x="617537" y="338138"/>
              <a:ext cx="96837" cy="96838"/>
            </a:xfrm>
            <a:custGeom>
              <a:cxnLst>
                <a:cxn ang="0">
                  <a:pos x="92074" y="41275"/>
                </a:cxn>
                <a:cxn ang="0">
                  <a:pos x="55562" y="4762"/>
                </a:cxn>
                <a:cxn ang="0">
                  <a:pos x="41274" y="4762"/>
                </a:cxn>
                <a:cxn ang="0">
                  <a:pos x="3174" y="41275"/>
                </a:cxn>
                <a:cxn ang="0">
                  <a:pos x="3174"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15" name="Freeform 1691"/>
            <p:cNvSpPr/>
            <p:nvPr/>
          </p:nvSpPr>
          <p:spPr>
            <a:xfrm>
              <a:off x="752475" y="338138"/>
              <a:ext cx="96837" cy="96838"/>
            </a:xfrm>
            <a:custGeom>
              <a:cxnLst>
                <a:cxn ang="0">
                  <a:pos x="92074" y="41275"/>
                </a:cxn>
                <a:cxn ang="0">
                  <a:pos x="55562" y="4762"/>
                </a:cxn>
                <a:cxn ang="0">
                  <a:pos x="41274" y="4762"/>
                </a:cxn>
                <a:cxn ang="0">
                  <a:pos x="4762" y="41275"/>
                </a:cxn>
                <a:cxn ang="0">
                  <a:pos x="4762"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16" name="Freeform 1692"/>
            <p:cNvSpPr/>
            <p:nvPr/>
          </p:nvSpPr>
          <p:spPr>
            <a:xfrm>
              <a:off x="752475" y="338138"/>
              <a:ext cx="96837" cy="96838"/>
            </a:xfrm>
            <a:custGeom>
              <a:cxnLst>
                <a:cxn ang="0">
                  <a:pos x="92074" y="41275"/>
                </a:cxn>
                <a:cxn ang="0">
                  <a:pos x="55562" y="4762"/>
                </a:cxn>
                <a:cxn ang="0">
                  <a:pos x="41274" y="4762"/>
                </a:cxn>
                <a:cxn ang="0">
                  <a:pos x="4762" y="41275"/>
                </a:cxn>
                <a:cxn ang="0">
                  <a:pos x="4762"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17" name="Freeform 1693"/>
            <p:cNvSpPr/>
            <p:nvPr/>
          </p:nvSpPr>
          <p:spPr>
            <a:xfrm>
              <a:off x="887412" y="338138"/>
              <a:ext cx="96837" cy="96838"/>
            </a:xfrm>
            <a:custGeom>
              <a:cxnLst>
                <a:cxn ang="0">
                  <a:pos x="93662" y="41275"/>
                </a:cxn>
                <a:cxn ang="0">
                  <a:pos x="55562" y="4762"/>
                </a:cxn>
                <a:cxn ang="0">
                  <a:pos x="41274" y="4762"/>
                </a:cxn>
                <a:cxn ang="0">
                  <a:pos x="4762" y="41275"/>
                </a:cxn>
                <a:cxn ang="0">
                  <a:pos x="4762" y="55562"/>
                </a:cxn>
                <a:cxn ang="0">
                  <a:pos x="41274" y="93662"/>
                </a:cxn>
                <a:cxn ang="0">
                  <a:pos x="55562" y="93662"/>
                </a:cxn>
                <a:cxn ang="0">
                  <a:pos x="93662" y="55562"/>
                </a:cxn>
                <a:cxn ang="0">
                  <a:pos x="93662" y="41275"/>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18" name="Freeform 1694"/>
            <p:cNvSpPr/>
            <p:nvPr/>
          </p:nvSpPr>
          <p:spPr>
            <a:xfrm>
              <a:off x="887412" y="338138"/>
              <a:ext cx="96837" cy="96838"/>
            </a:xfrm>
            <a:custGeom>
              <a:cxnLst>
                <a:cxn ang="0">
                  <a:pos x="93662" y="41275"/>
                </a:cxn>
                <a:cxn ang="0">
                  <a:pos x="55562" y="4762"/>
                </a:cxn>
                <a:cxn ang="0">
                  <a:pos x="41274" y="4762"/>
                </a:cxn>
                <a:cxn ang="0">
                  <a:pos x="4762" y="41275"/>
                </a:cxn>
                <a:cxn ang="0">
                  <a:pos x="4762" y="55562"/>
                </a:cxn>
                <a:cxn ang="0">
                  <a:pos x="41274" y="93662"/>
                </a:cxn>
                <a:cxn ang="0">
                  <a:pos x="55562" y="93662"/>
                </a:cxn>
                <a:cxn ang="0">
                  <a:pos x="93662" y="55562"/>
                </a:cxn>
                <a:cxn ang="0">
                  <a:pos x="93662" y="41275"/>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19" name="Freeform 1695"/>
            <p:cNvSpPr/>
            <p:nvPr/>
          </p:nvSpPr>
          <p:spPr>
            <a:xfrm>
              <a:off x="1023937" y="338138"/>
              <a:ext cx="95250" cy="96838"/>
            </a:xfrm>
            <a:custGeom>
              <a:cxnLst>
                <a:cxn ang="0">
                  <a:pos x="92075" y="41275"/>
                </a:cxn>
                <a:cxn ang="0">
                  <a:pos x="53975" y="4762"/>
                </a:cxn>
                <a:cxn ang="0">
                  <a:pos x="39687" y="4762"/>
                </a:cxn>
                <a:cxn ang="0">
                  <a:pos x="3175" y="41275"/>
                </a:cxn>
                <a:cxn ang="0">
                  <a:pos x="3175" y="55562"/>
                </a:cxn>
                <a:cxn ang="0">
                  <a:pos x="39687"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20" name="Freeform 1696"/>
            <p:cNvSpPr/>
            <p:nvPr/>
          </p:nvSpPr>
          <p:spPr>
            <a:xfrm>
              <a:off x="1023937" y="338138"/>
              <a:ext cx="95250" cy="96838"/>
            </a:xfrm>
            <a:custGeom>
              <a:cxnLst>
                <a:cxn ang="0">
                  <a:pos x="92075" y="41275"/>
                </a:cxn>
                <a:cxn ang="0">
                  <a:pos x="53975" y="4762"/>
                </a:cxn>
                <a:cxn ang="0">
                  <a:pos x="39687" y="4762"/>
                </a:cxn>
                <a:cxn ang="0">
                  <a:pos x="3175" y="41275"/>
                </a:cxn>
                <a:cxn ang="0">
                  <a:pos x="3175" y="55562"/>
                </a:cxn>
                <a:cxn ang="0">
                  <a:pos x="39687"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21" name="Freeform 1697"/>
            <p:cNvSpPr/>
            <p:nvPr/>
          </p:nvSpPr>
          <p:spPr>
            <a:xfrm>
              <a:off x="1158875"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22" name="Freeform 1698"/>
            <p:cNvSpPr/>
            <p:nvPr/>
          </p:nvSpPr>
          <p:spPr>
            <a:xfrm>
              <a:off x="1158875"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23" name="Freeform 1699"/>
            <p:cNvSpPr/>
            <p:nvPr/>
          </p:nvSpPr>
          <p:spPr>
            <a:xfrm>
              <a:off x="1293812"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24" name="Freeform 1700"/>
            <p:cNvSpPr/>
            <p:nvPr/>
          </p:nvSpPr>
          <p:spPr>
            <a:xfrm>
              <a:off x="1293812"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25" name="Freeform 1701"/>
            <p:cNvSpPr/>
            <p:nvPr/>
          </p:nvSpPr>
          <p:spPr>
            <a:xfrm>
              <a:off x="1428750" y="338138"/>
              <a:ext cx="96837" cy="96838"/>
            </a:xfrm>
            <a:custGeom>
              <a:cxnLst>
                <a:cxn ang="0">
                  <a:pos x="92074" y="41275"/>
                </a:cxn>
                <a:cxn ang="0">
                  <a:pos x="55562" y="4762"/>
                </a:cxn>
                <a:cxn ang="0">
                  <a:pos x="41274" y="4762"/>
                </a:cxn>
                <a:cxn ang="0">
                  <a:pos x="3174" y="41275"/>
                </a:cxn>
                <a:cxn ang="0">
                  <a:pos x="3174"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26" name="Freeform 1702"/>
            <p:cNvSpPr/>
            <p:nvPr/>
          </p:nvSpPr>
          <p:spPr>
            <a:xfrm>
              <a:off x="1428750" y="338138"/>
              <a:ext cx="96837" cy="96838"/>
            </a:xfrm>
            <a:custGeom>
              <a:cxnLst>
                <a:cxn ang="0">
                  <a:pos x="92074" y="41275"/>
                </a:cxn>
                <a:cxn ang="0">
                  <a:pos x="55562" y="4762"/>
                </a:cxn>
                <a:cxn ang="0">
                  <a:pos x="41274" y="4762"/>
                </a:cxn>
                <a:cxn ang="0">
                  <a:pos x="3174" y="41275"/>
                </a:cxn>
                <a:cxn ang="0">
                  <a:pos x="3174"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27" name="Freeform 1703"/>
            <p:cNvSpPr/>
            <p:nvPr/>
          </p:nvSpPr>
          <p:spPr>
            <a:xfrm>
              <a:off x="1563687" y="338138"/>
              <a:ext cx="96837" cy="96838"/>
            </a:xfrm>
            <a:custGeom>
              <a:cxnLst>
                <a:cxn ang="0">
                  <a:pos x="92074" y="41275"/>
                </a:cxn>
                <a:cxn ang="0">
                  <a:pos x="55562" y="4762"/>
                </a:cxn>
                <a:cxn ang="0">
                  <a:pos x="41274" y="4762"/>
                </a:cxn>
                <a:cxn ang="0">
                  <a:pos x="4762" y="41275"/>
                </a:cxn>
                <a:cxn ang="0">
                  <a:pos x="4762"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28" name="Freeform 1704"/>
            <p:cNvSpPr/>
            <p:nvPr/>
          </p:nvSpPr>
          <p:spPr>
            <a:xfrm>
              <a:off x="1563687" y="338138"/>
              <a:ext cx="96837" cy="96838"/>
            </a:xfrm>
            <a:custGeom>
              <a:cxnLst>
                <a:cxn ang="0">
                  <a:pos x="92074" y="41275"/>
                </a:cxn>
                <a:cxn ang="0">
                  <a:pos x="55562" y="4762"/>
                </a:cxn>
                <a:cxn ang="0">
                  <a:pos x="41274" y="4762"/>
                </a:cxn>
                <a:cxn ang="0">
                  <a:pos x="4762" y="41275"/>
                </a:cxn>
                <a:cxn ang="0">
                  <a:pos x="4762"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29" name="Freeform 1705"/>
            <p:cNvSpPr/>
            <p:nvPr/>
          </p:nvSpPr>
          <p:spPr>
            <a:xfrm>
              <a:off x="1698625" y="338138"/>
              <a:ext cx="96837" cy="96838"/>
            </a:xfrm>
            <a:custGeom>
              <a:cxnLst>
                <a:cxn ang="0">
                  <a:pos x="93662" y="41275"/>
                </a:cxn>
                <a:cxn ang="0">
                  <a:pos x="55562" y="4762"/>
                </a:cxn>
                <a:cxn ang="0">
                  <a:pos x="41274" y="4762"/>
                </a:cxn>
                <a:cxn ang="0">
                  <a:pos x="4762" y="41275"/>
                </a:cxn>
                <a:cxn ang="0">
                  <a:pos x="4762" y="55562"/>
                </a:cxn>
                <a:cxn ang="0">
                  <a:pos x="41274" y="93662"/>
                </a:cxn>
                <a:cxn ang="0">
                  <a:pos x="55562" y="93662"/>
                </a:cxn>
                <a:cxn ang="0">
                  <a:pos x="93662" y="55562"/>
                </a:cxn>
                <a:cxn ang="0">
                  <a:pos x="93662" y="41275"/>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30" name="Freeform 1706"/>
            <p:cNvSpPr/>
            <p:nvPr/>
          </p:nvSpPr>
          <p:spPr>
            <a:xfrm>
              <a:off x="1698625" y="338138"/>
              <a:ext cx="96837" cy="96838"/>
            </a:xfrm>
            <a:custGeom>
              <a:cxnLst>
                <a:cxn ang="0">
                  <a:pos x="93662" y="41275"/>
                </a:cxn>
                <a:cxn ang="0">
                  <a:pos x="55562" y="4762"/>
                </a:cxn>
                <a:cxn ang="0">
                  <a:pos x="41274" y="4762"/>
                </a:cxn>
                <a:cxn ang="0">
                  <a:pos x="4762" y="41275"/>
                </a:cxn>
                <a:cxn ang="0">
                  <a:pos x="4762" y="55562"/>
                </a:cxn>
                <a:cxn ang="0">
                  <a:pos x="41274" y="93662"/>
                </a:cxn>
                <a:cxn ang="0">
                  <a:pos x="55562" y="93662"/>
                </a:cxn>
                <a:cxn ang="0">
                  <a:pos x="93662" y="55562"/>
                </a:cxn>
                <a:cxn ang="0">
                  <a:pos x="93662" y="41275"/>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31" name="Freeform 1707"/>
            <p:cNvSpPr/>
            <p:nvPr/>
          </p:nvSpPr>
          <p:spPr>
            <a:xfrm>
              <a:off x="1835150" y="338138"/>
              <a:ext cx="95250" cy="96838"/>
            </a:xfrm>
            <a:custGeom>
              <a:cxnLst>
                <a:cxn ang="0">
                  <a:pos x="92075" y="41275"/>
                </a:cxn>
                <a:cxn ang="0">
                  <a:pos x="53975" y="4762"/>
                </a:cxn>
                <a:cxn ang="0">
                  <a:pos x="39687" y="4762"/>
                </a:cxn>
                <a:cxn ang="0">
                  <a:pos x="3175" y="41275"/>
                </a:cxn>
                <a:cxn ang="0">
                  <a:pos x="3175" y="55562"/>
                </a:cxn>
                <a:cxn ang="0">
                  <a:pos x="39687"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32" name="Freeform 1708"/>
            <p:cNvSpPr/>
            <p:nvPr/>
          </p:nvSpPr>
          <p:spPr>
            <a:xfrm>
              <a:off x="1835150" y="338138"/>
              <a:ext cx="95250" cy="96838"/>
            </a:xfrm>
            <a:custGeom>
              <a:cxnLst>
                <a:cxn ang="0">
                  <a:pos x="92075" y="41275"/>
                </a:cxn>
                <a:cxn ang="0">
                  <a:pos x="53975" y="4762"/>
                </a:cxn>
                <a:cxn ang="0">
                  <a:pos x="39687" y="4762"/>
                </a:cxn>
                <a:cxn ang="0">
                  <a:pos x="3175" y="41275"/>
                </a:cxn>
                <a:cxn ang="0">
                  <a:pos x="3175" y="55562"/>
                </a:cxn>
                <a:cxn ang="0">
                  <a:pos x="39687"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33" name="Freeform 1709"/>
            <p:cNvSpPr/>
            <p:nvPr/>
          </p:nvSpPr>
          <p:spPr>
            <a:xfrm>
              <a:off x="1970087"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34" name="Freeform 1710"/>
            <p:cNvSpPr/>
            <p:nvPr/>
          </p:nvSpPr>
          <p:spPr>
            <a:xfrm>
              <a:off x="1970087"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35" name="Freeform 1711"/>
            <p:cNvSpPr/>
            <p:nvPr/>
          </p:nvSpPr>
          <p:spPr>
            <a:xfrm>
              <a:off x="2105025"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36" name="Freeform 1712"/>
            <p:cNvSpPr/>
            <p:nvPr/>
          </p:nvSpPr>
          <p:spPr>
            <a:xfrm>
              <a:off x="2105025"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37" name="Freeform 1713"/>
            <p:cNvSpPr/>
            <p:nvPr/>
          </p:nvSpPr>
          <p:spPr>
            <a:xfrm>
              <a:off x="2239962" y="338138"/>
              <a:ext cx="96837" cy="96838"/>
            </a:xfrm>
            <a:custGeom>
              <a:cxnLst>
                <a:cxn ang="0">
                  <a:pos x="92074" y="41275"/>
                </a:cxn>
                <a:cxn ang="0">
                  <a:pos x="55562" y="4762"/>
                </a:cxn>
                <a:cxn ang="0">
                  <a:pos x="41274" y="4762"/>
                </a:cxn>
                <a:cxn ang="0">
                  <a:pos x="3174" y="41275"/>
                </a:cxn>
                <a:cxn ang="0">
                  <a:pos x="3174"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38" name="Freeform 1714"/>
            <p:cNvSpPr/>
            <p:nvPr/>
          </p:nvSpPr>
          <p:spPr>
            <a:xfrm>
              <a:off x="2239962" y="338138"/>
              <a:ext cx="96837" cy="96838"/>
            </a:xfrm>
            <a:custGeom>
              <a:cxnLst>
                <a:cxn ang="0">
                  <a:pos x="92074" y="41275"/>
                </a:cxn>
                <a:cxn ang="0">
                  <a:pos x="55562" y="4762"/>
                </a:cxn>
                <a:cxn ang="0">
                  <a:pos x="41274" y="4762"/>
                </a:cxn>
                <a:cxn ang="0">
                  <a:pos x="3174" y="41275"/>
                </a:cxn>
                <a:cxn ang="0">
                  <a:pos x="3174"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39" name="Freeform 1715"/>
            <p:cNvSpPr/>
            <p:nvPr/>
          </p:nvSpPr>
          <p:spPr>
            <a:xfrm>
              <a:off x="2374900" y="338138"/>
              <a:ext cx="96837" cy="96838"/>
            </a:xfrm>
            <a:custGeom>
              <a:cxnLst>
                <a:cxn ang="0">
                  <a:pos x="92074" y="41275"/>
                </a:cxn>
                <a:cxn ang="0">
                  <a:pos x="55562" y="4762"/>
                </a:cxn>
                <a:cxn ang="0">
                  <a:pos x="41274" y="4762"/>
                </a:cxn>
                <a:cxn ang="0">
                  <a:pos x="4762" y="41275"/>
                </a:cxn>
                <a:cxn ang="0">
                  <a:pos x="4762"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40" name="Freeform 1716"/>
            <p:cNvSpPr/>
            <p:nvPr/>
          </p:nvSpPr>
          <p:spPr>
            <a:xfrm>
              <a:off x="2374900" y="338138"/>
              <a:ext cx="96837" cy="96838"/>
            </a:xfrm>
            <a:custGeom>
              <a:cxnLst>
                <a:cxn ang="0">
                  <a:pos x="92074" y="41275"/>
                </a:cxn>
                <a:cxn ang="0">
                  <a:pos x="55562" y="4762"/>
                </a:cxn>
                <a:cxn ang="0">
                  <a:pos x="41274" y="4762"/>
                </a:cxn>
                <a:cxn ang="0">
                  <a:pos x="4762" y="41275"/>
                </a:cxn>
                <a:cxn ang="0">
                  <a:pos x="4762"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41" name="Freeform 1717"/>
            <p:cNvSpPr/>
            <p:nvPr/>
          </p:nvSpPr>
          <p:spPr>
            <a:xfrm>
              <a:off x="2509837" y="338138"/>
              <a:ext cx="96837" cy="96838"/>
            </a:xfrm>
            <a:custGeom>
              <a:cxnLst>
                <a:cxn ang="0">
                  <a:pos x="93662" y="41275"/>
                </a:cxn>
                <a:cxn ang="0">
                  <a:pos x="55562" y="4762"/>
                </a:cxn>
                <a:cxn ang="0">
                  <a:pos x="41274" y="4762"/>
                </a:cxn>
                <a:cxn ang="0">
                  <a:pos x="4762" y="41275"/>
                </a:cxn>
                <a:cxn ang="0">
                  <a:pos x="4762" y="55562"/>
                </a:cxn>
                <a:cxn ang="0">
                  <a:pos x="41274" y="93662"/>
                </a:cxn>
                <a:cxn ang="0">
                  <a:pos x="55562" y="93662"/>
                </a:cxn>
                <a:cxn ang="0">
                  <a:pos x="93662" y="55562"/>
                </a:cxn>
                <a:cxn ang="0">
                  <a:pos x="93662" y="41275"/>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42" name="Freeform 1718"/>
            <p:cNvSpPr/>
            <p:nvPr/>
          </p:nvSpPr>
          <p:spPr>
            <a:xfrm>
              <a:off x="2509837" y="338138"/>
              <a:ext cx="96837" cy="96838"/>
            </a:xfrm>
            <a:custGeom>
              <a:cxnLst>
                <a:cxn ang="0">
                  <a:pos x="93662" y="41275"/>
                </a:cxn>
                <a:cxn ang="0">
                  <a:pos x="55562" y="4762"/>
                </a:cxn>
                <a:cxn ang="0">
                  <a:pos x="41274" y="4762"/>
                </a:cxn>
                <a:cxn ang="0">
                  <a:pos x="4762" y="41275"/>
                </a:cxn>
                <a:cxn ang="0">
                  <a:pos x="4762" y="55562"/>
                </a:cxn>
                <a:cxn ang="0">
                  <a:pos x="41274" y="93662"/>
                </a:cxn>
                <a:cxn ang="0">
                  <a:pos x="55562" y="93662"/>
                </a:cxn>
                <a:cxn ang="0">
                  <a:pos x="93662" y="55562"/>
                </a:cxn>
                <a:cxn ang="0">
                  <a:pos x="93662" y="41275"/>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43" name="Freeform 1719"/>
            <p:cNvSpPr/>
            <p:nvPr/>
          </p:nvSpPr>
          <p:spPr>
            <a:xfrm>
              <a:off x="2646362" y="338138"/>
              <a:ext cx="95250" cy="96838"/>
            </a:xfrm>
            <a:custGeom>
              <a:cxnLst>
                <a:cxn ang="0">
                  <a:pos x="92075" y="41275"/>
                </a:cxn>
                <a:cxn ang="0">
                  <a:pos x="53975" y="4762"/>
                </a:cxn>
                <a:cxn ang="0">
                  <a:pos x="39687" y="4762"/>
                </a:cxn>
                <a:cxn ang="0">
                  <a:pos x="3175" y="41275"/>
                </a:cxn>
                <a:cxn ang="0">
                  <a:pos x="3175" y="55562"/>
                </a:cxn>
                <a:cxn ang="0">
                  <a:pos x="39687"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44" name="Freeform 1720"/>
            <p:cNvSpPr/>
            <p:nvPr/>
          </p:nvSpPr>
          <p:spPr>
            <a:xfrm>
              <a:off x="2646362" y="338138"/>
              <a:ext cx="95250" cy="96838"/>
            </a:xfrm>
            <a:custGeom>
              <a:cxnLst>
                <a:cxn ang="0">
                  <a:pos x="92075" y="41275"/>
                </a:cxn>
                <a:cxn ang="0">
                  <a:pos x="53975" y="4762"/>
                </a:cxn>
                <a:cxn ang="0">
                  <a:pos x="39687" y="4762"/>
                </a:cxn>
                <a:cxn ang="0">
                  <a:pos x="3175" y="41275"/>
                </a:cxn>
                <a:cxn ang="0">
                  <a:pos x="3175" y="55562"/>
                </a:cxn>
                <a:cxn ang="0">
                  <a:pos x="39687"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45" name="Freeform 1721"/>
            <p:cNvSpPr/>
            <p:nvPr/>
          </p:nvSpPr>
          <p:spPr>
            <a:xfrm>
              <a:off x="2781300" y="338138"/>
              <a:ext cx="93662" cy="96838"/>
            </a:xfrm>
            <a:custGeom>
              <a:cxnLst>
                <a:cxn ang="0">
                  <a:pos x="90539" y="41275"/>
                </a:cxn>
                <a:cxn ang="0">
                  <a:pos x="53075" y="4762"/>
                </a:cxn>
                <a:cxn ang="0">
                  <a:pos x="40586" y="4762"/>
                </a:cxn>
                <a:cxn ang="0">
                  <a:pos x="3122" y="41275"/>
                </a:cxn>
                <a:cxn ang="0">
                  <a:pos x="3122" y="55562"/>
                </a:cxn>
                <a:cxn ang="0">
                  <a:pos x="40586" y="93662"/>
                </a:cxn>
                <a:cxn ang="0">
                  <a:pos x="53075" y="93662"/>
                </a:cxn>
                <a:cxn ang="0">
                  <a:pos x="90539" y="55562"/>
                </a:cxn>
                <a:cxn ang="0">
                  <a:pos x="90539"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46" name="Freeform 1722"/>
            <p:cNvSpPr/>
            <p:nvPr/>
          </p:nvSpPr>
          <p:spPr>
            <a:xfrm>
              <a:off x="2781300" y="338138"/>
              <a:ext cx="93662" cy="96838"/>
            </a:xfrm>
            <a:custGeom>
              <a:cxnLst>
                <a:cxn ang="0">
                  <a:pos x="90539" y="41275"/>
                </a:cxn>
                <a:cxn ang="0">
                  <a:pos x="53075" y="4762"/>
                </a:cxn>
                <a:cxn ang="0">
                  <a:pos x="40586" y="4762"/>
                </a:cxn>
                <a:cxn ang="0">
                  <a:pos x="3122" y="41275"/>
                </a:cxn>
                <a:cxn ang="0">
                  <a:pos x="3122" y="55562"/>
                </a:cxn>
                <a:cxn ang="0">
                  <a:pos x="40586" y="93662"/>
                </a:cxn>
                <a:cxn ang="0">
                  <a:pos x="53075" y="93662"/>
                </a:cxn>
                <a:cxn ang="0">
                  <a:pos x="90539" y="55562"/>
                </a:cxn>
                <a:cxn ang="0">
                  <a:pos x="90539"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47" name="Freeform 1723"/>
            <p:cNvSpPr/>
            <p:nvPr/>
          </p:nvSpPr>
          <p:spPr>
            <a:xfrm>
              <a:off x="2914650"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48" name="Freeform 1724"/>
            <p:cNvSpPr/>
            <p:nvPr/>
          </p:nvSpPr>
          <p:spPr>
            <a:xfrm>
              <a:off x="2914650"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49" name="Freeform 1725"/>
            <p:cNvSpPr/>
            <p:nvPr/>
          </p:nvSpPr>
          <p:spPr>
            <a:xfrm>
              <a:off x="3049587" y="338138"/>
              <a:ext cx="96837" cy="96838"/>
            </a:xfrm>
            <a:custGeom>
              <a:cxnLst>
                <a:cxn ang="0">
                  <a:pos x="92074" y="41275"/>
                </a:cxn>
                <a:cxn ang="0">
                  <a:pos x="55562" y="4762"/>
                </a:cxn>
                <a:cxn ang="0">
                  <a:pos x="41274" y="4762"/>
                </a:cxn>
                <a:cxn ang="0">
                  <a:pos x="3174" y="41275"/>
                </a:cxn>
                <a:cxn ang="0">
                  <a:pos x="3174"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50" name="Freeform 1726"/>
            <p:cNvSpPr/>
            <p:nvPr/>
          </p:nvSpPr>
          <p:spPr>
            <a:xfrm>
              <a:off x="3049587" y="338138"/>
              <a:ext cx="96837" cy="96838"/>
            </a:xfrm>
            <a:custGeom>
              <a:cxnLst>
                <a:cxn ang="0">
                  <a:pos x="92074" y="41275"/>
                </a:cxn>
                <a:cxn ang="0">
                  <a:pos x="55562" y="4762"/>
                </a:cxn>
                <a:cxn ang="0">
                  <a:pos x="41274" y="4762"/>
                </a:cxn>
                <a:cxn ang="0">
                  <a:pos x="3174" y="41275"/>
                </a:cxn>
                <a:cxn ang="0">
                  <a:pos x="3174"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51" name="Freeform 1727"/>
            <p:cNvSpPr/>
            <p:nvPr/>
          </p:nvSpPr>
          <p:spPr>
            <a:xfrm>
              <a:off x="3184525" y="338138"/>
              <a:ext cx="96837" cy="96838"/>
            </a:xfrm>
            <a:custGeom>
              <a:cxnLst>
                <a:cxn ang="0">
                  <a:pos x="92074" y="41275"/>
                </a:cxn>
                <a:cxn ang="0">
                  <a:pos x="55562" y="4762"/>
                </a:cxn>
                <a:cxn ang="0">
                  <a:pos x="41274" y="4762"/>
                </a:cxn>
                <a:cxn ang="0">
                  <a:pos x="4762" y="41275"/>
                </a:cxn>
                <a:cxn ang="0">
                  <a:pos x="4762"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52" name="Freeform 1728"/>
            <p:cNvSpPr/>
            <p:nvPr/>
          </p:nvSpPr>
          <p:spPr>
            <a:xfrm>
              <a:off x="3184525" y="338138"/>
              <a:ext cx="96837" cy="96838"/>
            </a:xfrm>
            <a:custGeom>
              <a:cxnLst>
                <a:cxn ang="0">
                  <a:pos x="92074" y="41275"/>
                </a:cxn>
                <a:cxn ang="0">
                  <a:pos x="55562" y="4762"/>
                </a:cxn>
                <a:cxn ang="0">
                  <a:pos x="41274" y="4762"/>
                </a:cxn>
                <a:cxn ang="0">
                  <a:pos x="4762" y="41275"/>
                </a:cxn>
                <a:cxn ang="0">
                  <a:pos x="4762"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53" name="Freeform 1729"/>
            <p:cNvSpPr/>
            <p:nvPr/>
          </p:nvSpPr>
          <p:spPr>
            <a:xfrm>
              <a:off x="3319462" y="338138"/>
              <a:ext cx="96837" cy="96838"/>
            </a:xfrm>
            <a:custGeom>
              <a:cxnLst>
                <a:cxn ang="0">
                  <a:pos x="93662" y="41275"/>
                </a:cxn>
                <a:cxn ang="0">
                  <a:pos x="55562" y="4762"/>
                </a:cxn>
                <a:cxn ang="0">
                  <a:pos x="41274" y="4762"/>
                </a:cxn>
                <a:cxn ang="0">
                  <a:pos x="4762" y="41275"/>
                </a:cxn>
                <a:cxn ang="0">
                  <a:pos x="4762" y="55562"/>
                </a:cxn>
                <a:cxn ang="0">
                  <a:pos x="41274" y="93662"/>
                </a:cxn>
                <a:cxn ang="0">
                  <a:pos x="55562" y="93662"/>
                </a:cxn>
                <a:cxn ang="0">
                  <a:pos x="93662" y="55562"/>
                </a:cxn>
                <a:cxn ang="0">
                  <a:pos x="93662" y="41275"/>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54" name="Freeform 1730"/>
            <p:cNvSpPr/>
            <p:nvPr/>
          </p:nvSpPr>
          <p:spPr>
            <a:xfrm>
              <a:off x="3319462" y="338138"/>
              <a:ext cx="96837" cy="96838"/>
            </a:xfrm>
            <a:custGeom>
              <a:cxnLst>
                <a:cxn ang="0">
                  <a:pos x="93662" y="41275"/>
                </a:cxn>
                <a:cxn ang="0">
                  <a:pos x="55562" y="4762"/>
                </a:cxn>
                <a:cxn ang="0">
                  <a:pos x="41274" y="4762"/>
                </a:cxn>
                <a:cxn ang="0">
                  <a:pos x="4762" y="41275"/>
                </a:cxn>
                <a:cxn ang="0">
                  <a:pos x="4762" y="55562"/>
                </a:cxn>
                <a:cxn ang="0">
                  <a:pos x="41274" y="93662"/>
                </a:cxn>
                <a:cxn ang="0">
                  <a:pos x="55562" y="93662"/>
                </a:cxn>
                <a:cxn ang="0">
                  <a:pos x="93662" y="55562"/>
                </a:cxn>
                <a:cxn ang="0">
                  <a:pos x="93662" y="41275"/>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55" name="Freeform 1731"/>
            <p:cNvSpPr/>
            <p:nvPr/>
          </p:nvSpPr>
          <p:spPr>
            <a:xfrm>
              <a:off x="3455987" y="338138"/>
              <a:ext cx="95250" cy="96838"/>
            </a:xfrm>
            <a:custGeom>
              <a:cxnLst>
                <a:cxn ang="0">
                  <a:pos x="92075" y="41275"/>
                </a:cxn>
                <a:cxn ang="0">
                  <a:pos x="53975" y="4762"/>
                </a:cxn>
                <a:cxn ang="0">
                  <a:pos x="39687" y="4762"/>
                </a:cxn>
                <a:cxn ang="0">
                  <a:pos x="3175" y="41275"/>
                </a:cxn>
                <a:cxn ang="0">
                  <a:pos x="3175" y="55562"/>
                </a:cxn>
                <a:cxn ang="0">
                  <a:pos x="39687"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56" name="Freeform 1732"/>
            <p:cNvSpPr/>
            <p:nvPr/>
          </p:nvSpPr>
          <p:spPr>
            <a:xfrm>
              <a:off x="3455987" y="338138"/>
              <a:ext cx="95250" cy="96838"/>
            </a:xfrm>
            <a:custGeom>
              <a:cxnLst>
                <a:cxn ang="0">
                  <a:pos x="92075" y="41275"/>
                </a:cxn>
                <a:cxn ang="0">
                  <a:pos x="53975" y="4762"/>
                </a:cxn>
                <a:cxn ang="0">
                  <a:pos x="39687" y="4762"/>
                </a:cxn>
                <a:cxn ang="0">
                  <a:pos x="3175" y="41275"/>
                </a:cxn>
                <a:cxn ang="0">
                  <a:pos x="3175" y="55562"/>
                </a:cxn>
                <a:cxn ang="0">
                  <a:pos x="39687"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57" name="Freeform 1733"/>
            <p:cNvSpPr/>
            <p:nvPr/>
          </p:nvSpPr>
          <p:spPr>
            <a:xfrm>
              <a:off x="3590925"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58" name="Freeform 1734"/>
            <p:cNvSpPr/>
            <p:nvPr/>
          </p:nvSpPr>
          <p:spPr>
            <a:xfrm>
              <a:off x="3590925"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59" name="Freeform 1735"/>
            <p:cNvSpPr/>
            <p:nvPr/>
          </p:nvSpPr>
          <p:spPr>
            <a:xfrm>
              <a:off x="3725862"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60" name="Freeform 1736"/>
            <p:cNvSpPr/>
            <p:nvPr/>
          </p:nvSpPr>
          <p:spPr>
            <a:xfrm>
              <a:off x="3725862"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61" name="Freeform 1737"/>
            <p:cNvSpPr/>
            <p:nvPr/>
          </p:nvSpPr>
          <p:spPr>
            <a:xfrm>
              <a:off x="3860800" y="338138"/>
              <a:ext cx="96837" cy="96838"/>
            </a:xfrm>
            <a:custGeom>
              <a:cxnLst>
                <a:cxn ang="0">
                  <a:pos x="92074" y="41275"/>
                </a:cxn>
                <a:cxn ang="0">
                  <a:pos x="55562" y="4762"/>
                </a:cxn>
                <a:cxn ang="0">
                  <a:pos x="41274" y="4762"/>
                </a:cxn>
                <a:cxn ang="0">
                  <a:pos x="3174" y="41275"/>
                </a:cxn>
                <a:cxn ang="0">
                  <a:pos x="3174"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62" name="Freeform 1738"/>
            <p:cNvSpPr/>
            <p:nvPr/>
          </p:nvSpPr>
          <p:spPr>
            <a:xfrm>
              <a:off x="3860800" y="338138"/>
              <a:ext cx="96837" cy="96838"/>
            </a:xfrm>
            <a:custGeom>
              <a:cxnLst>
                <a:cxn ang="0">
                  <a:pos x="92074" y="41275"/>
                </a:cxn>
                <a:cxn ang="0">
                  <a:pos x="55562" y="4762"/>
                </a:cxn>
                <a:cxn ang="0">
                  <a:pos x="41274" y="4762"/>
                </a:cxn>
                <a:cxn ang="0">
                  <a:pos x="3174" y="41275"/>
                </a:cxn>
                <a:cxn ang="0">
                  <a:pos x="3174"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63" name="Freeform 1739"/>
            <p:cNvSpPr/>
            <p:nvPr/>
          </p:nvSpPr>
          <p:spPr>
            <a:xfrm>
              <a:off x="3995737" y="338138"/>
              <a:ext cx="96837" cy="96838"/>
            </a:xfrm>
            <a:custGeom>
              <a:cxnLst>
                <a:cxn ang="0">
                  <a:pos x="92074" y="41275"/>
                </a:cxn>
                <a:cxn ang="0">
                  <a:pos x="55562" y="4762"/>
                </a:cxn>
                <a:cxn ang="0">
                  <a:pos x="41274" y="4762"/>
                </a:cxn>
                <a:cxn ang="0">
                  <a:pos x="4762" y="41275"/>
                </a:cxn>
                <a:cxn ang="0">
                  <a:pos x="4762"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64" name="Freeform 1740"/>
            <p:cNvSpPr/>
            <p:nvPr/>
          </p:nvSpPr>
          <p:spPr>
            <a:xfrm>
              <a:off x="3995737" y="338138"/>
              <a:ext cx="96837" cy="96838"/>
            </a:xfrm>
            <a:custGeom>
              <a:cxnLst>
                <a:cxn ang="0">
                  <a:pos x="92074" y="41275"/>
                </a:cxn>
                <a:cxn ang="0">
                  <a:pos x="55562" y="4762"/>
                </a:cxn>
                <a:cxn ang="0">
                  <a:pos x="41274" y="4762"/>
                </a:cxn>
                <a:cxn ang="0">
                  <a:pos x="4762" y="41275"/>
                </a:cxn>
                <a:cxn ang="0">
                  <a:pos x="4762"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65" name="Freeform 1741"/>
            <p:cNvSpPr/>
            <p:nvPr/>
          </p:nvSpPr>
          <p:spPr>
            <a:xfrm>
              <a:off x="4130675" y="338138"/>
              <a:ext cx="96837" cy="96838"/>
            </a:xfrm>
            <a:custGeom>
              <a:cxnLst>
                <a:cxn ang="0">
                  <a:pos x="93662" y="41275"/>
                </a:cxn>
                <a:cxn ang="0">
                  <a:pos x="55562" y="4762"/>
                </a:cxn>
                <a:cxn ang="0">
                  <a:pos x="41274" y="4762"/>
                </a:cxn>
                <a:cxn ang="0">
                  <a:pos x="4762" y="41275"/>
                </a:cxn>
                <a:cxn ang="0">
                  <a:pos x="4762" y="55562"/>
                </a:cxn>
                <a:cxn ang="0">
                  <a:pos x="41274" y="93662"/>
                </a:cxn>
                <a:cxn ang="0">
                  <a:pos x="55562" y="93662"/>
                </a:cxn>
                <a:cxn ang="0">
                  <a:pos x="93662" y="55562"/>
                </a:cxn>
                <a:cxn ang="0">
                  <a:pos x="93662" y="41275"/>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66" name="Freeform 1742"/>
            <p:cNvSpPr/>
            <p:nvPr/>
          </p:nvSpPr>
          <p:spPr>
            <a:xfrm>
              <a:off x="4130675" y="338138"/>
              <a:ext cx="96837" cy="96838"/>
            </a:xfrm>
            <a:custGeom>
              <a:cxnLst>
                <a:cxn ang="0">
                  <a:pos x="93662" y="41275"/>
                </a:cxn>
                <a:cxn ang="0">
                  <a:pos x="55562" y="4762"/>
                </a:cxn>
                <a:cxn ang="0">
                  <a:pos x="41274" y="4762"/>
                </a:cxn>
                <a:cxn ang="0">
                  <a:pos x="4762" y="41275"/>
                </a:cxn>
                <a:cxn ang="0">
                  <a:pos x="4762" y="55562"/>
                </a:cxn>
                <a:cxn ang="0">
                  <a:pos x="41274" y="93662"/>
                </a:cxn>
                <a:cxn ang="0">
                  <a:pos x="55562" y="93662"/>
                </a:cxn>
                <a:cxn ang="0">
                  <a:pos x="93662" y="55562"/>
                </a:cxn>
                <a:cxn ang="0">
                  <a:pos x="93662" y="41275"/>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67" name="Freeform 1743"/>
            <p:cNvSpPr/>
            <p:nvPr/>
          </p:nvSpPr>
          <p:spPr>
            <a:xfrm>
              <a:off x="4267200"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68" name="Freeform 1744"/>
            <p:cNvSpPr/>
            <p:nvPr/>
          </p:nvSpPr>
          <p:spPr>
            <a:xfrm>
              <a:off x="4267200"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69" name="Freeform 1745"/>
            <p:cNvSpPr/>
            <p:nvPr/>
          </p:nvSpPr>
          <p:spPr>
            <a:xfrm>
              <a:off x="4402137"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70" name="Freeform 1746"/>
            <p:cNvSpPr/>
            <p:nvPr/>
          </p:nvSpPr>
          <p:spPr>
            <a:xfrm>
              <a:off x="4402137"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71" name="Freeform 1747"/>
            <p:cNvSpPr/>
            <p:nvPr/>
          </p:nvSpPr>
          <p:spPr>
            <a:xfrm>
              <a:off x="4537075" y="338138"/>
              <a:ext cx="95250" cy="96838"/>
            </a:xfrm>
            <a:custGeom>
              <a:cxnLst>
                <a:cxn ang="0">
                  <a:pos x="92075" y="41275"/>
                </a:cxn>
                <a:cxn ang="0">
                  <a:pos x="55562" y="4762"/>
                </a:cxn>
                <a:cxn ang="0">
                  <a:pos x="41275" y="4762"/>
                </a:cxn>
                <a:cxn ang="0">
                  <a:pos x="3175" y="41275"/>
                </a:cxn>
                <a:cxn ang="0">
                  <a:pos x="3175" y="55562"/>
                </a:cxn>
                <a:cxn ang="0">
                  <a:pos x="41275" y="93662"/>
                </a:cxn>
                <a:cxn ang="0">
                  <a:pos x="55562" y="93662"/>
                </a:cxn>
                <a:cxn ang="0">
                  <a:pos x="92075" y="55562"/>
                </a:cxn>
                <a:cxn ang="0">
                  <a:pos x="92075" y="41275"/>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72" name="Freeform 1748"/>
            <p:cNvSpPr/>
            <p:nvPr/>
          </p:nvSpPr>
          <p:spPr>
            <a:xfrm>
              <a:off x="4537075" y="338138"/>
              <a:ext cx="95250" cy="96838"/>
            </a:xfrm>
            <a:custGeom>
              <a:cxnLst>
                <a:cxn ang="0">
                  <a:pos x="92075" y="41275"/>
                </a:cxn>
                <a:cxn ang="0">
                  <a:pos x="55562" y="4762"/>
                </a:cxn>
                <a:cxn ang="0">
                  <a:pos x="41275" y="4762"/>
                </a:cxn>
                <a:cxn ang="0">
                  <a:pos x="3175" y="41275"/>
                </a:cxn>
                <a:cxn ang="0">
                  <a:pos x="3175" y="55562"/>
                </a:cxn>
                <a:cxn ang="0">
                  <a:pos x="41275" y="93662"/>
                </a:cxn>
                <a:cxn ang="0">
                  <a:pos x="55562" y="93662"/>
                </a:cxn>
                <a:cxn ang="0">
                  <a:pos x="92075" y="55562"/>
                </a:cxn>
                <a:cxn ang="0">
                  <a:pos x="92075" y="41275"/>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73" name="Freeform 1749"/>
            <p:cNvSpPr/>
            <p:nvPr/>
          </p:nvSpPr>
          <p:spPr>
            <a:xfrm>
              <a:off x="4672012" y="338138"/>
              <a:ext cx="96837" cy="96838"/>
            </a:xfrm>
            <a:custGeom>
              <a:cxnLst>
                <a:cxn ang="0">
                  <a:pos x="92074" y="41275"/>
                </a:cxn>
                <a:cxn ang="0">
                  <a:pos x="55562" y="4762"/>
                </a:cxn>
                <a:cxn ang="0">
                  <a:pos x="41274" y="4762"/>
                </a:cxn>
                <a:cxn ang="0">
                  <a:pos x="3174" y="41275"/>
                </a:cxn>
                <a:cxn ang="0">
                  <a:pos x="3174"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74" name="Freeform 1750"/>
            <p:cNvSpPr/>
            <p:nvPr/>
          </p:nvSpPr>
          <p:spPr>
            <a:xfrm>
              <a:off x="4672012" y="338138"/>
              <a:ext cx="96837" cy="96838"/>
            </a:xfrm>
            <a:custGeom>
              <a:cxnLst>
                <a:cxn ang="0">
                  <a:pos x="92074" y="41275"/>
                </a:cxn>
                <a:cxn ang="0">
                  <a:pos x="55562" y="4762"/>
                </a:cxn>
                <a:cxn ang="0">
                  <a:pos x="41274" y="4762"/>
                </a:cxn>
                <a:cxn ang="0">
                  <a:pos x="3174" y="41275"/>
                </a:cxn>
                <a:cxn ang="0">
                  <a:pos x="3174"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75" name="Freeform 1751"/>
            <p:cNvSpPr/>
            <p:nvPr/>
          </p:nvSpPr>
          <p:spPr>
            <a:xfrm>
              <a:off x="4806950" y="338138"/>
              <a:ext cx="96837" cy="96838"/>
            </a:xfrm>
            <a:custGeom>
              <a:cxnLst>
                <a:cxn ang="0">
                  <a:pos x="92074" y="41275"/>
                </a:cxn>
                <a:cxn ang="0">
                  <a:pos x="55562" y="4762"/>
                </a:cxn>
                <a:cxn ang="0">
                  <a:pos x="41274" y="4762"/>
                </a:cxn>
                <a:cxn ang="0">
                  <a:pos x="4762" y="41275"/>
                </a:cxn>
                <a:cxn ang="0">
                  <a:pos x="4762"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76" name="Freeform 1752"/>
            <p:cNvSpPr/>
            <p:nvPr/>
          </p:nvSpPr>
          <p:spPr>
            <a:xfrm>
              <a:off x="4806950" y="338138"/>
              <a:ext cx="96837" cy="96838"/>
            </a:xfrm>
            <a:custGeom>
              <a:cxnLst>
                <a:cxn ang="0">
                  <a:pos x="92074" y="41275"/>
                </a:cxn>
                <a:cxn ang="0">
                  <a:pos x="55562" y="4762"/>
                </a:cxn>
                <a:cxn ang="0">
                  <a:pos x="41274" y="4762"/>
                </a:cxn>
                <a:cxn ang="0">
                  <a:pos x="4762" y="41275"/>
                </a:cxn>
                <a:cxn ang="0">
                  <a:pos x="4762" y="55562"/>
                </a:cxn>
                <a:cxn ang="0">
                  <a:pos x="41274" y="93662"/>
                </a:cxn>
                <a:cxn ang="0">
                  <a:pos x="55562" y="93662"/>
                </a:cxn>
                <a:cxn ang="0">
                  <a:pos x="92074" y="55562"/>
                </a:cxn>
                <a:cxn ang="0">
                  <a:pos x="92074" y="41275"/>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77" name="Freeform 1753"/>
            <p:cNvSpPr/>
            <p:nvPr/>
          </p:nvSpPr>
          <p:spPr>
            <a:xfrm>
              <a:off x="4941887" y="338138"/>
              <a:ext cx="96837" cy="96838"/>
            </a:xfrm>
            <a:custGeom>
              <a:cxnLst>
                <a:cxn ang="0">
                  <a:pos x="93662" y="41275"/>
                </a:cxn>
                <a:cxn ang="0">
                  <a:pos x="55562" y="4762"/>
                </a:cxn>
                <a:cxn ang="0">
                  <a:pos x="41274" y="4762"/>
                </a:cxn>
                <a:cxn ang="0">
                  <a:pos x="4762" y="41275"/>
                </a:cxn>
                <a:cxn ang="0">
                  <a:pos x="4762" y="55562"/>
                </a:cxn>
                <a:cxn ang="0">
                  <a:pos x="41274" y="93662"/>
                </a:cxn>
                <a:cxn ang="0">
                  <a:pos x="55562" y="93662"/>
                </a:cxn>
                <a:cxn ang="0">
                  <a:pos x="93662" y="55562"/>
                </a:cxn>
                <a:cxn ang="0">
                  <a:pos x="93662" y="41275"/>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78" name="Freeform 1754"/>
            <p:cNvSpPr/>
            <p:nvPr/>
          </p:nvSpPr>
          <p:spPr>
            <a:xfrm>
              <a:off x="4941887" y="338138"/>
              <a:ext cx="96837" cy="96838"/>
            </a:xfrm>
            <a:custGeom>
              <a:cxnLst>
                <a:cxn ang="0">
                  <a:pos x="93662" y="41275"/>
                </a:cxn>
                <a:cxn ang="0">
                  <a:pos x="55562" y="4762"/>
                </a:cxn>
                <a:cxn ang="0">
                  <a:pos x="41274" y="4762"/>
                </a:cxn>
                <a:cxn ang="0">
                  <a:pos x="4762" y="41275"/>
                </a:cxn>
                <a:cxn ang="0">
                  <a:pos x="4762" y="55562"/>
                </a:cxn>
                <a:cxn ang="0">
                  <a:pos x="41274" y="93662"/>
                </a:cxn>
                <a:cxn ang="0">
                  <a:pos x="55562" y="93662"/>
                </a:cxn>
                <a:cxn ang="0">
                  <a:pos x="93662" y="55562"/>
                </a:cxn>
                <a:cxn ang="0">
                  <a:pos x="93662" y="41275"/>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79" name="Freeform 1755"/>
            <p:cNvSpPr/>
            <p:nvPr/>
          </p:nvSpPr>
          <p:spPr>
            <a:xfrm>
              <a:off x="5078412"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80" name="Freeform 1756"/>
            <p:cNvSpPr/>
            <p:nvPr/>
          </p:nvSpPr>
          <p:spPr>
            <a:xfrm>
              <a:off x="5078412" y="338138"/>
              <a:ext cx="95250" cy="96838"/>
            </a:xfrm>
            <a:custGeom>
              <a:cxnLst>
                <a:cxn ang="0">
                  <a:pos x="92075" y="41275"/>
                </a:cxn>
                <a:cxn ang="0">
                  <a:pos x="53975" y="4762"/>
                </a:cxn>
                <a:cxn ang="0">
                  <a:pos x="41275" y="4762"/>
                </a:cxn>
                <a:cxn ang="0">
                  <a:pos x="3175" y="41275"/>
                </a:cxn>
                <a:cxn ang="0">
                  <a:pos x="3175" y="55562"/>
                </a:cxn>
                <a:cxn ang="0">
                  <a:pos x="41275" y="93662"/>
                </a:cxn>
                <a:cxn ang="0">
                  <a:pos x="53975" y="93662"/>
                </a:cxn>
                <a:cxn ang="0">
                  <a:pos x="92075" y="55562"/>
                </a:cxn>
                <a:cxn ang="0">
                  <a:pos x="92075" y="41275"/>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81" name="Freeform 1757"/>
            <p:cNvSpPr/>
            <p:nvPr/>
          </p:nvSpPr>
          <p:spPr>
            <a:xfrm>
              <a:off x="347662"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82" name="Freeform 1758"/>
            <p:cNvSpPr/>
            <p:nvPr/>
          </p:nvSpPr>
          <p:spPr>
            <a:xfrm>
              <a:off x="347662"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83" name="Freeform 1759"/>
            <p:cNvSpPr/>
            <p:nvPr/>
          </p:nvSpPr>
          <p:spPr>
            <a:xfrm>
              <a:off x="482600"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84" name="Freeform 1760"/>
            <p:cNvSpPr/>
            <p:nvPr/>
          </p:nvSpPr>
          <p:spPr>
            <a:xfrm>
              <a:off x="482600"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85" name="Freeform 1761"/>
            <p:cNvSpPr/>
            <p:nvPr/>
          </p:nvSpPr>
          <p:spPr>
            <a:xfrm>
              <a:off x="617537" y="523875"/>
              <a:ext cx="96837" cy="95250"/>
            </a:xfrm>
            <a:custGeom>
              <a:cxnLst>
                <a:cxn ang="0">
                  <a:pos x="92074" y="39687"/>
                </a:cxn>
                <a:cxn ang="0">
                  <a:pos x="55562" y="3175"/>
                </a:cxn>
                <a:cxn ang="0">
                  <a:pos x="41274" y="3175"/>
                </a:cxn>
                <a:cxn ang="0">
                  <a:pos x="3174" y="39687"/>
                </a:cxn>
                <a:cxn ang="0">
                  <a:pos x="3174"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86" name="Freeform 1762"/>
            <p:cNvSpPr/>
            <p:nvPr/>
          </p:nvSpPr>
          <p:spPr>
            <a:xfrm>
              <a:off x="617537" y="523875"/>
              <a:ext cx="96837" cy="95250"/>
            </a:xfrm>
            <a:custGeom>
              <a:cxnLst>
                <a:cxn ang="0">
                  <a:pos x="92074" y="39687"/>
                </a:cxn>
                <a:cxn ang="0">
                  <a:pos x="55562" y="3175"/>
                </a:cxn>
                <a:cxn ang="0">
                  <a:pos x="41274" y="3175"/>
                </a:cxn>
                <a:cxn ang="0">
                  <a:pos x="3174" y="39687"/>
                </a:cxn>
                <a:cxn ang="0">
                  <a:pos x="3174"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87" name="Freeform 1763"/>
            <p:cNvSpPr/>
            <p:nvPr/>
          </p:nvSpPr>
          <p:spPr>
            <a:xfrm>
              <a:off x="752475" y="523875"/>
              <a:ext cx="96837" cy="95250"/>
            </a:xfrm>
            <a:custGeom>
              <a:cxnLst>
                <a:cxn ang="0">
                  <a:pos x="92074" y="39687"/>
                </a:cxn>
                <a:cxn ang="0">
                  <a:pos x="55562" y="3175"/>
                </a:cxn>
                <a:cxn ang="0">
                  <a:pos x="41274" y="3175"/>
                </a:cxn>
                <a:cxn ang="0">
                  <a:pos x="4762" y="39687"/>
                </a:cxn>
                <a:cxn ang="0">
                  <a:pos x="4762"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88" name="Freeform 1764"/>
            <p:cNvSpPr/>
            <p:nvPr/>
          </p:nvSpPr>
          <p:spPr>
            <a:xfrm>
              <a:off x="752475" y="523875"/>
              <a:ext cx="96837" cy="95250"/>
            </a:xfrm>
            <a:custGeom>
              <a:cxnLst>
                <a:cxn ang="0">
                  <a:pos x="92074" y="39687"/>
                </a:cxn>
                <a:cxn ang="0">
                  <a:pos x="55562" y="3175"/>
                </a:cxn>
                <a:cxn ang="0">
                  <a:pos x="41274" y="3175"/>
                </a:cxn>
                <a:cxn ang="0">
                  <a:pos x="4762" y="39687"/>
                </a:cxn>
                <a:cxn ang="0">
                  <a:pos x="4762"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89" name="Freeform 1765"/>
            <p:cNvSpPr/>
            <p:nvPr/>
          </p:nvSpPr>
          <p:spPr>
            <a:xfrm>
              <a:off x="887412" y="523875"/>
              <a:ext cx="96837" cy="95250"/>
            </a:xfrm>
            <a:custGeom>
              <a:cxnLst>
                <a:cxn ang="0">
                  <a:pos x="93662" y="39687"/>
                </a:cxn>
                <a:cxn ang="0">
                  <a:pos x="55562" y="3175"/>
                </a:cxn>
                <a:cxn ang="0">
                  <a:pos x="41274" y="3175"/>
                </a:cxn>
                <a:cxn ang="0">
                  <a:pos x="4762" y="39687"/>
                </a:cxn>
                <a:cxn ang="0">
                  <a:pos x="4762" y="53975"/>
                </a:cxn>
                <a:cxn ang="0">
                  <a:pos x="41274" y="92075"/>
                </a:cxn>
                <a:cxn ang="0">
                  <a:pos x="55562" y="92075"/>
                </a:cxn>
                <a:cxn ang="0">
                  <a:pos x="93662" y="53975"/>
                </a:cxn>
                <a:cxn ang="0">
                  <a:pos x="93662" y="39687"/>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90" name="Freeform 1766"/>
            <p:cNvSpPr/>
            <p:nvPr/>
          </p:nvSpPr>
          <p:spPr>
            <a:xfrm>
              <a:off x="887412" y="523875"/>
              <a:ext cx="96837" cy="95250"/>
            </a:xfrm>
            <a:custGeom>
              <a:cxnLst>
                <a:cxn ang="0">
                  <a:pos x="93662" y="39687"/>
                </a:cxn>
                <a:cxn ang="0">
                  <a:pos x="55562" y="3175"/>
                </a:cxn>
                <a:cxn ang="0">
                  <a:pos x="41274" y="3175"/>
                </a:cxn>
                <a:cxn ang="0">
                  <a:pos x="4762" y="39687"/>
                </a:cxn>
                <a:cxn ang="0">
                  <a:pos x="4762" y="53975"/>
                </a:cxn>
                <a:cxn ang="0">
                  <a:pos x="41274" y="92075"/>
                </a:cxn>
                <a:cxn ang="0">
                  <a:pos x="55562" y="92075"/>
                </a:cxn>
                <a:cxn ang="0">
                  <a:pos x="93662" y="53975"/>
                </a:cxn>
                <a:cxn ang="0">
                  <a:pos x="93662" y="39687"/>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91" name="Freeform 1767"/>
            <p:cNvSpPr/>
            <p:nvPr/>
          </p:nvSpPr>
          <p:spPr>
            <a:xfrm>
              <a:off x="1023937" y="523875"/>
              <a:ext cx="95250" cy="95250"/>
            </a:xfrm>
            <a:custGeom>
              <a:cxnLst>
                <a:cxn ang="0">
                  <a:pos x="92075" y="39687"/>
                </a:cxn>
                <a:cxn ang="0">
                  <a:pos x="53975" y="3175"/>
                </a:cxn>
                <a:cxn ang="0">
                  <a:pos x="39687" y="3175"/>
                </a:cxn>
                <a:cxn ang="0">
                  <a:pos x="3175" y="39687"/>
                </a:cxn>
                <a:cxn ang="0">
                  <a:pos x="3175" y="53975"/>
                </a:cxn>
                <a:cxn ang="0">
                  <a:pos x="39687"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5" y="2"/>
                  </a:cubicBezTo>
                  <a:cubicBezTo>
                    <a:pt x="2" y="25"/>
                    <a:pt x="2" y="25"/>
                    <a:pt x="2" y="25"/>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92" name="Freeform 1768"/>
            <p:cNvSpPr/>
            <p:nvPr/>
          </p:nvSpPr>
          <p:spPr>
            <a:xfrm>
              <a:off x="1023937" y="523875"/>
              <a:ext cx="95250" cy="95250"/>
            </a:xfrm>
            <a:custGeom>
              <a:cxnLst>
                <a:cxn ang="0">
                  <a:pos x="92075" y="39687"/>
                </a:cxn>
                <a:cxn ang="0">
                  <a:pos x="53975" y="3175"/>
                </a:cxn>
                <a:cxn ang="0">
                  <a:pos x="39687" y="3175"/>
                </a:cxn>
                <a:cxn ang="0">
                  <a:pos x="3175" y="39687"/>
                </a:cxn>
                <a:cxn ang="0">
                  <a:pos x="3175" y="53975"/>
                </a:cxn>
                <a:cxn ang="0">
                  <a:pos x="39687"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5" y="2"/>
                  </a:cubicBezTo>
                  <a:cubicBezTo>
                    <a:pt x="2" y="25"/>
                    <a:pt x="2" y="25"/>
                    <a:pt x="2" y="25"/>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93" name="Freeform 1769"/>
            <p:cNvSpPr/>
            <p:nvPr/>
          </p:nvSpPr>
          <p:spPr>
            <a:xfrm>
              <a:off x="1158875"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94" name="Freeform 1770"/>
            <p:cNvSpPr/>
            <p:nvPr/>
          </p:nvSpPr>
          <p:spPr>
            <a:xfrm>
              <a:off x="1158875"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95" name="Freeform 1771"/>
            <p:cNvSpPr/>
            <p:nvPr/>
          </p:nvSpPr>
          <p:spPr>
            <a:xfrm>
              <a:off x="1293812"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96" name="Freeform 1772"/>
            <p:cNvSpPr/>
            <p:nvPr/>
          </p:nvSpPr>
          <p:spPr>
            <a:xfrm>
              <a:off x="1293812"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97" name="Freeform 1773"/>
            <p:cNvSpPr/>
            <p:nvPr/>
          </p:nvSpPr>
          <p:spPr>
            <a:xfrm>
              <a:off x="1428750" y="523875"/>
              <a:ext cx="96837" cy="95250"/>
            </a:xfrm>
            <a:custGeom>
              <a:cxnLst>
                <a:cxn ang="0">
                  <a:pos x="92074" y="39687"/>
                </a:cxn>
                <a:cxn ang="0">
                  <a:pos x="55562" y="3175"/>
                </a:cxn>
                <a:cxn ang="0">
                  <a:pos x="41274" y="3175"/>
                </a:cxn>
                <a:cxn ang="0">
                  <a:pos x="3174" y="39687"/>
                </a:cxn>
                <a:cxn ang="0">
                  <a:pos x="3174"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98" name="Freeform 1774"/>
            <p:cNvSpPr/>
            <p:nvPr/>
          </p:nvSpPr>
          <p:spPr>
            <a:xfrm>
              <a:off x="1428750" y="523875"/>
              <a:ext cx="96837" cy="95250"/>
            </a:xfrm>
            <a:custGeom>
              <a:cxnLst>
                <a:cxn ang="0">
                  <a:pos x="92074" y="39687"/>
                </a:cxn>
                <a:cxn ang="0">
                  <a:pos x="55562" y="3175"/>
                </a:cxn>
                <a:cxn ang="0">
                  <a:pos x="41274" y="3175"/>
                </a:cxn>
                <a:cxn ang="0">
                  <a:pos x="3174" y="39687"/>
                </a:cxn>
                <a:cxn ang="0">
                  <a:pos x="3174"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599" name="Freeform 1775"/>
            <p:cNvSpPr/>
            <p:nvPr/>
          </p:nvSpPr>
          <p:spPr>
            <a:xfrm>
              <a:off x="1563687" y="523875"/>
              <a:ext cx="96837" cy="95250"/>
            </a:xfrm>
            <a:custGeom>
              <a:cxnLst>
                <a:cxn ang="0">
                  <a:pos x="92074" y="39687"/>
                </a:cxn>
                <a:cxn ang="0">
                  <a:pos x="55562" y="3175"/>
                </a:cxn>
                <a:cxn ang="0">
                  <a:pos x="41274" y="3175"/>
                </a:cxn>
                <a:cxn ang="0">
                  <a:pos x="4762" y="39687"/>
                </a:cxn>
                <a:cxn ang="0">
                  <a:pos x="4762"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00" name="Freeform 1776"/>
            <p:cNvSpPr/>
            <p:nvPr/>
          </p:nvSpPr>
          <p:spPr>
            <a:xfrm>
              <a:off x="1563687" y="523875"/>
              <a:ext cx="96837" cy="95250"/>
            </a:xfrm>
            <a:custGeom>
              <a:cxnLst>
                <a:cxn ang="0">
                  <a:pos x="92074" y="39687"/>
                </a:cxn>
                <a:cxn ang="0">
                  <a:pos x="55562" y="3175"/>
                </a:cxn>
                <a:cxn ang="0">
                  <a:pos x="41274" y="3175"/>
                </a:cxn>
                <a:cxn ang="0">
                  <a:pos x="4762" y="39687"/>
                </a:cxn>
                <a:cxn ang="0">
                  <a:pos x="4762"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01" name="Freeform 1777"/>
            <p:cNvSpPr/>
            <p:nvPr/>
          </p:nvSpPr>
          <p:spPr>
            <a:xfrm>
              <a:off x="1698625" y="523875"/>
              <a:ext cx="96837" cy="95250"/>
            </a:xfrm>
            <a:custGeom>
              <a:cxnLst>
                <a:cxn ang="0">
                  <a:pos x="93662" y="39687"/>
                </a:cxn>
                <a:cxn ang="0">
                  <a:pos x="55562" y="3175"/>
                </a:cxn>
                <a:cxn ang="0">
                  <a:pos x="41274" y="3175"/>
                </a:cxn>
                <a:cxn ang="0">
                  <a:pos x="4762" y="39687"/>
                </a:cxn>
                <a:cxn ang="0">
                  <a:pos x="4762" y="53975"/>
                </a:cxn>
                <a:cxn ang="0">
                  <a:pos x="41274" y="92075"/>
                </a:cxn>
                <a:cxn ang="0">
                  <a:pos x="55562" y="92075"/>
                </a:cxn>
                <a:cxn ang="0">
                  <a:pos x="93662" y="53975"/>
                </a:cxn>
                <a:cxn ang="0">
                  <a:pos x="93662" y="39687"/>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02" name="Freeform 1778"/>
            <p:cNvSpPr/>
            <p:nvPr/>
          </p:nvSpPr>
          <p:spPr>
            <a:xfrm>
              <a:off x="1698625" y="523875"/>
              <a:ext cx="96837" cy="95250"/>
            </a:xfrm>
            <a:custGeom>
              <a:cxnLst>
                <a:cxn ang="0">
                  <a:pos x="93662" y="39687"/>
                </a:cxn>
                <a:cxn ang="0">
                  <a:pos x="55562" y="3175"/>
                </a:cxn>
                <a:cxn ang="0">
                  <a:pos x="41274" y="3175"/>
                </a:cxn>
                <a:cxn ang="0">
                  <a:pos x="4762" y="39687"/>
                </a:cxn>
                <a:cxn ang="0">
                  <a:pos x="4762" y="53975"/>
                </a:cxn>
                <a:cxn ang="0">
                  <a:pos x="41274" y="92075"/>
                </a:cxn>
                <a:cxn ang="0">
                  <a:pos x="55562" y="92075"/>
                </a:cxn>
                <a:cxn ang="0">
                  <a:pos x="93662" y="53975"/>
                </a:cxn>
                <a:cxn ang="0">
                  <a:pos x="93662" y="39687"/>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03" name="Freeform 1779"/>
            <p:cNvSpPr/>
            <p:nvPr/>
          </p:nvSpPr>
          <p:spPr>
            <a:xfrm>
              <a:off x="1835150" y="523875"/>
              <a:ext cx="95250" cy="95250"/>
            </a:xfrm>
            <a:custGeom>
              <a:cxnLst>
                <a:cxn ang="0">
                  <a:pos x="92075" y="39687"/>
                </a:cxn>
                <a:cxn ang="0">
                  <a:pos x="53975" y="3175"/>
                </a:cxn>
                <a:cxn ang="0">
                  <a:pos x="39687" y="3175"/>
                </a:cxn>
                <a:cxn ang="0">
                  <a:pos x="3175" y="39687"/>
                </a:cxn>
                <a:cxn ang="0">
                  <a:pos x="3175" y="53975"/>
                </a:cxn>
                <a:cxn ang="0">
                  <a:pos x="39687"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5" y="2"/>
                  </a:cubicBezTo>
                  <a:cubicBezTo>
                    <a:pt x="2" y="25"/>
                    <a:pt x="2" y="25"/>
                    <a:pt x="2" y="25"/>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04" name="Freeform 1780"/>
            <p:cNvSpPr/>
            <p:nvPr/>
          </p:nvSpPr>
          <p:spPr>
            <a:xfrm>
              <a:off x="1835150" y="523875"/>
              <a:ext cx="95250" cy="95250"/>
            </a:xfrm>
            <a:custGeom>
              <a:cxnLst>
                <a:cxn ang="0">
                  <a:pos x="92075" y="39687"/>
                </a:cxn>
                <a:cxn ang="0">
                  <a:pos x="53975" y="3175"/>
                </a:cxn>
                <a:cxn ang="0">
                  <a:pos x="39687" y="3175"/>
                </a:cxn>
                <a:cxn ang="0">
                  <a:pos x="3175" y="39687"/>
                </a:cxn>
                <a:cxn ang="0">
                  <a:pos x="3175" y="53975"/>
                </a:cxn>
                <a:cxn ang="0">
                  <a:pos x="39687"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5" y="2"/>
                  </a:cubicBezTo>
                  <a:cubicBezTo>
                    <a:pt x="2" y="25"/>
                    <a:pt x="2" y="25"/>
                    <a:pt x="2" y="25"/>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05" name="Freeform 1781"/>
            <p:cNvSpPr/>
            <p:nvPr/>
          </p:nvSpPr>
          <p:spPr>
            <a:xfrm>
              <a:off x="1970087"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06" name="Freeform 1782"/>
            <p:cNvSpPr/>
            <p:nvPr/>
          </p:nvSpPr>
          <p:spPr>
            <a:xfrm>
              <a:off x="1970087"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07" name="Freeform 1783"/>
            <p:cNvSpPr/>
            <p:nvPr/>
          </p:nvSpPr>
          <p:spPr>
            <a:xfrm>
              <a:off x="2105025"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08" name="Freeform 1784"/>
            <p:cNvSpPr/>
            <p:nvPr/>
          </p:nvSpPr>
          <p:spPr>
            <a:xfrm>
              <a:off x="2105025"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09" name="Freeform 1785"/>
            <p:cNvSpPr/>
            <p:nvPr/>
          </p:nvSpPr>
          <p:spPr>
            <a:xfrm>
              <a:off x="2239962" y="523875"/>
              <a:ext cx="96837" cy="95250"/>
            </a:xfrm>
            <a:custGeom>
              <a:cxnLst>
                <a:cxn ang="0">
                  <a:pos x="92074" y="39687"/>
                </a:cxn>
                <a:cxn ang="0">
                  <a:pos x="55562" y="3175"/>
                </a:cxn>
                <a:cxn ang="0">
                  <a:pos x="41274" y="3175"/>
                </a:cxn>
                <a:cxn ang="0">
                  <a:pos x="3174" y="39687"/>
                </a:cxn>
                <a:cxn ang="0">
                  <a:pos x="3174"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10" name="Freeform 1786"/>
            <p:cNvSpPr/>
            <p:nvPr/>
          </p:nvSpPr>
          <p:spPr>
            <a:xfrm>
              <a:off x="2239962" y="523875"/>
              <a:ext cx="96837" cy="95250"/>
            </a:xfrm>
            <a:custGeom>
              <a:cxnLst>
                <a:cxn ang="0">
                  <a:pos x="92074" y="39687"/>
                </a:cxn>
                <a:cxn ang="0">
                  <a:pos x="55562" y="3175"/>
                </a:cxn>
                <a:cxn ang="0">
                  <a:pos x="41274" y="3175"/>
                </a:cxn>
                <a:cxn ang="0">
                  <a:pos x="3174" y="39687"/>
                </a:cxn>
                <a:cxn ang="0">
                  <a:pos x="3174"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11" name="Freeform 1787"/>
            <p:cNvSpPr/>
            <p:nvPr/>
          </p:nvSpPr>
          <p:spPr>
            <a:xfrm>
              <a:off x="2374900" y="523875"/>
              <a:ext cx="96837" cy="95250"/>
            </a:xfrm>
            <a:custGeom>
              <a:cxnLst>
                <a:cxn ang="0">
                  <a:pos x="92074" y="39687"/>
                </a:cxn>
                <a:cxn ang="0">
                  <a:pos x="55562" y="3175"/>
                </a:cxn>
                <a:cxn ang="0">
                  <a:pos x="41274" y="3175"/>
                </a:cxn>
                <a:cxn ang="0">
                  <a:pos x="4762" y="39687"/>
                </a:cxn>
                <a:cxn ang="0">
                  <a:pos x="4762"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12" name="Freeform 1788"/>
            <p:cNvSpPr/>
            <p:nvPr/>
          </p:nvSpPr>
          <p:spPr>
            <a:xfrm>
              <a:off x="2374900" y="523875"/>
              <a:ext cx="96837" cy="95250"/>
            </a:xfrm>
            <a:custGeom>
              <a:cxnLst>
                <a:cxn ang="0">
                  <a:pos x="92074" y="39687"/>
                </a:cxn>
                <a:cxn ang="0">
                  <a:pos x="55562" y="3175"/>
                </a:cxn>
                <a:cxn ang="0">
                  <a:pos x="41274" y="3175"/>
                </a:cxn>
                <a:cxn ang="0">
                  <a:pos x="4762" y="39687"/>
                </a:cxn>
                <a:cxn ang="0">
                  <a:pos x="4762"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13" name="Freeform 1789"/>
            <p:cNvSpPr/>
            <p:nvPr/>
          </p:nvSpPr>
          <p:spPr>
            <a:xfrm>
              <a:off x="2509837" y="523875"/>
              <a:ext cx="96837" cy="95250"/>
            </a:xfrm>
            <a:custGeom>
              <a:cxnLst>
                <a:cxn ang="0">
                  <a:pos x="93662" y="39687"/>
                </a:cxn>
                <a:cxn ang="0">
                  <a:pos x="55562" y="3175"/>
                </a:cxn>
                <a:cxn ang="0">
                  <a:pos x="41274" y="3175"/>
                </a:cxn>
                <a:cxn ang="0">
                  <a:pos x="4762" y="39687"/>
                </a:cxn>
                <a:cxn ang="0">
                  <a:pos x="4762" y="53975"/>
                </a:cxn>
                <a:cxn ang="0">
                  <a:pos x="41274" y="92075"/>
                </a:cxn>
                <a:cxn ang="0">
                  <a:pos x="55562" y="92075"/>
                </a:cxn>
                <a:cxn ang="0">
                  <a:pos x="93662" y="53975"/>
                </a:cxn>
                <a:cxn ang="0">
                  <a:pos x="93662" y="39687"/>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14" name="Freeform 1790"/>
            <p:cNvSpPr/>
            <p:nvPr/>
          </p:nvSpPr>
          <p:spPr>
            <a:xfrm>
              <a:off x="2509837" y="523875"/>
              <a:ext cx="96837" cy="95250"/>
            </a:xfrm>
            <a:custGeom>
              <a:cxnLst>
                <a:cxn ang="0">
                  <a:pos x="93662" y="39687"/>
                </a:cxn>
                <a:cxn ang="0">
                  <a:pos x="55562" y="3175"/>
                </a:cxn>
                <a:cxn ang="0">
                  <a:pos x="41274" y="3175"/>
                </a:cxn>
                <a:cxn ang="0">
                  <a:pos x="4762" y="39687"/>
                </a:cxn>
                <a:cxn ang="0">
                  <a:pos x="4762" y="53975"/>
                </a:cxn>
                <a:cxn ang="0">
                  <a:pos x="41274" y="92075"/>
                </a:cxn>
                <a:cxn ang="0">
                  <a:pos x="55562" y="92075"/>
                </a:cxn>
                <a:cxn ang="0">
                  <a:pos x="93662" y="53975"/>
                </a:cxn>
                <a:cxn ang="0">
                  <a:pos x="93662" y="39687"/>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15" name="Freeform 1791"/>
            <p:cNvSpPr/>
            <p:nvPr/>
          </p:nvSpPr>
          <p:spPr>
            <a:xfrm>
              <a:off x="2646362" y="523875"/>
              <a:ext cx="95250" cy="95250"/>
            </a:xfrm>
            <a:custGeom>
              <a:cxnLst>
                <a:cxn ang="0">
                  <a:pos x="92075" y="39687"/>
                </a:cxn>
                <a:cxn ang="0">
                  <a:pos x="53975" y="3175"/>
                </a:cxn>
                <a:cxn ang="0">
                  <a:pos x="39687" y="3175"/>
                </a:cxn>
                <a:cxn ang="0">
                  <a:pos x="3175" y="39687"/>
                </a:cxn>
                <a:cxn ang="0">
                  <a:pos x="3175" y="53975"/>
                </a:cxn>
                <a:cxn ang="0">
                  <a:pos x="39687"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5" y="2"/>
                  </a:cubicBezTo>
                  <a:cubicBezTo>
                    <a:pt x="2" y="25"/>
                    <a:pt x="2" y="25"/>
                    <a:pt x="2" y="25"/>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16" name="Freeform 1792"/>
            <p:cNvSpPr/>
            <p:nvPr/>
          </p:nvSpPr>
          <p:spPr>
            <a:xfrm>
              <a:off x="2646362" y="523875"/>
              <a:ext cx="95250" cy="95250"/>
            </a:xfrm>
            <a:custGeom>
              <a:cxnLst>
                <a:cxn ang="0">
                  <a:pos x="92075" y="39687"/>
                </a:cxn>
                <a:cxn ang="0">
                  <a:pos x="53975" y="3175"/>
                </a:cxn>
                <a:cxn ang="0">
                  <a:pos x="39687" y="3175"/>
                </a:cxn>
                <a:cxn ang="0">
                  <a:pos x="3175" y="39687"/>
                </a:cxn>
                <a:cxn ang="0">
                  <a:pos x="3175" y="53975"/>
                </a:cxn>
                <a:cxn ang="0">
                  <a:pos x="39687"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5" y="2"/>
                  </a:cubicBezTo>
                  <a:cubicBezTo>
                    <a:pt x="2" y="25"/>
                    <a:pt x="2" y="25"/>
                    <a:pt x="2" y="25"/>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17" name="Freeform 1793"/>
            <p:cNvSpPr/>
            <p:nvPr/>
          </p:nvSpPr>
          <p:spPr>
            <a:xfrm>
              <a:off x="2781300" y="523875"/>
              <a:ext cx="93662" cy="95250"/>
            </a:xfrm>
            <a:custGeom>
              <a:cxnLst>
                <a:cxn ang="0">
                  <a:pos x="90539" y="39687"/>
                </a:cxn>
                <a:cxn ang="0">
                  <a:pos x="53075" y="3175"/>
                </a:cxn>
                <a:cxn ang="0">
                  <a:pos x="40586" y="3175"/>
                </a:cxn>
                <a:cxn ang="0">
                  <a:pos x="3122" y="39687"/>
                </a:cxn>
                <a:cxn ang="0">
                  <a:pos x="3122" y="53975"/>
                </a:cxn>
                <a:cxn ang="0">
                  <a:pos x="40586" y="92075"/>
                </a:cxn>
                <a:cxn ang="0">
                  <a:pos x="53075" y="92075"/>
                </a:cxn>
                <a:cxn ang="0">
                  <a:pos x="90539" y="53975"/>
                </a:cxn>
                <a:cxn ang="0">
                  <a:pos x="90539"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18" name="Freeform 1794"/>
            <p:cNvSpPr/>
            <p:nvPr/>
          </p:nvSpPr>
          <p:spPr>
            <a:xfrm>
              <a:off x="2781300" y="523875"/>
              <a:ext cx="93662" cy="95250"/>
            </a:xfrm>
            <a:custGeom>
              <a:cxnLst>
                <a:cxn ang="0">
                  <a:pos x="90539" y="39687"/>
                </a:cxn>
                <a:cxn ang="0">
                  <a:pos x="53075" y="3175"/>
                </a:cxn>
                <a:cxn ang="0">
                  <a:pos x="40586" y="3175"/>
                </a:cxn>
                <a:cxn ang="0">
                  <a:pos x="3122" y="39687"/>
                </a:cxn>
                <a:cxn ang="0">
                  <a:pos x="3122" y="53975"/>
                </a:cxn>
                <a:cxn ang="0">
                  <a:pos x="40586" y="92075"/>
                </a:cxn>
                <a:cxn ang="0">
                  <a:pos x="53075" y="92075"/>
                </a:cxn>
                <a:cxn ang="0">
                  <a:pos x="90539" y="53975"/>
                </a:cxn>
                <a:cxn ang="0">
                  <a:pos x="90539"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19" name="Freeform 1795"/>
            <p:cNvSpPr/>
            <p:nvPr/>
          </p:nvSpPr>
          <p:spPr>
            <a:xfrm>
              <a:off x="2914650"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20" name="Freeform 1796"/>
            <p:cNvSpPr/>
            <p:nvPr/>
          </p:nvSpPr>
          <p:spPr>
            <a:xfrm>
              <a:off x="2914650"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21" name="Freeform 1797"/>
            <p:cNvSpPr/>
            <p:nvPr/>
          </p:nvSpPr>
          <p:spPr>
            <a:xfrm>
              <a:off x="3049587" y="523875"/>
              <a:ext cx="96837" cy="95250"/>
            </a:xfrm>
            <a:custGeom>
              <a:cxnLst>
                <a:cxn ang="0">
                  <a:pos x="92074" y="39687"/>
                </a:cxn>
                <a:cxn ang="0">
                  <a:pos x="55562" y="3175"/>
                </a:cxn>
                <a:cxn ang="0">
                  <a:pos x="41274" y="3175"/>
                </a:cxn>
                <a:cxn ang="0">
                  <a:pos x="3174" y="39687"/>
                </a:cxn>
                <a:cxn ang="0">
                  <a:pos x="3174"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22" name="Freeform 1798"/>
            <p:cNvSpPr/>
            <p:nvPr/>
          </p:nvSpPr>
          <p:spPr>
            <a:xfrm>
              <a:off x="3049587" y="523875"/>
              <a:ext cx="96837" cy="95250"/>
            </a:xfrm>
            <a:custGeom>
              <a:cxnLst>
                <a:cxn ang="0">
                  <a:pos x="92074" y="39687"/>
                </a:cxn>
                <a:cxn ang="0">
                  <a:pos x="55562" y="3175"/>
                </a:cxn>
                <a:cxn ang="0">
                  <a:pos x="41274" y="3175"/>
                </a:cxn>
                <a:cxn ang="0">
                  <a:pos x="3174" y="39687"/>
                </a:cxn>
                <a:cxn ang="0">
                  <a:pos x="3174"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23" name="Freeform 1799"/>
            <p:cNvSpPr/>
            <p:nvPr/>
          </p:nvSpPr>
          <p:spPr>
            <a:xfrm>
              <a:off x="3184525" y="523875"/>
              <a:ext cx="96837" cy="95250"/>
            </a:xfrm>
            <a:custGeom>
              <a:cxnLst>
                <a:cxn ang="0">
                  <a:pos x="92074" y="39687"/>
                </a:cxn>
                <a:cxn ang="0">
                  <a:pos x="55562" y="3175"/>
                </a:cxn>
                <a:cxn ang="0">
                  <a:pos x="41274" y="3175"/>
                </a:cxn>
                <a:cxn ang="0">
                  <a:pos x="4762" y="39687"/>
                </a:cxn>
                <a:cxn ang="0">
                  <a:pos x="4762"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24" name="Freeform 1800"/>
            <p:cNvSpPr/>
            <p:nvPr/>
          </p:nvSpPr>
          <p:spPr>
            <a:xfrm>
              <a:off x="3184525" y="523875"/>
              <a:ext cx="96837" cy="95250"/>
            </a:xfrm>
            <a:custGeom>
              <a:cxnLst>
                <a:cxn ang="0">
                  <a:pos x="92074" y="39687"/>
                </a:cxn>
                <a:cxn ang="0">
                  <a:pos x="55562" y="3175"/>
                </a:cxn>
                <a:cxn ang="0">
                  <a:pos x="41274" y="3175"/>
                </a:cxn>
                <a:cxn ang="0">
                  <a:pos x="4762" y="39687"/>
                </a:cxn>
                <a:cxn ang="0">
                  <a:pos x="4762"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25" name="Freeform 1801"/>
            <p:cNvSpPr/>
            <p:nvPr/>
          </p:nvSpPr>
          <p:spPr>
            <a:xfrm>
              <a:off x="3319462" y="523875"/>
              <a:ext cx="96837" cy="95250"/>
            </a:xfrm>
            <a:custGeom>
              <a:cxnLst>
                <a:cxn ang="0">
                  <a:pos x="93662" y="39687"/>
                </a:cxn>
                <a:cxn ang="0">
                  <a:pos x="55562" y="3175"/>
                </a:cxn>
                <a:cxn ang="0">
                  <a:pos x="41274" y="3175"/>
                </a:cxn>
                <a:cxn ang="0">
                  <a:pos x="4762" y="39687"/>
                </a:cxn>
                <a:cxn ang="0">
                  <a:pos x="4762" y="53975"/>
                </a:cxn>
                <a:cxn ang="0">
                  <a:pos x="41274" y="92075"/>
                </a:cxn>
                <a:cxn ang="0">
                  <a:pos x="55562" y="92075"/>
                </a:cxn>
                <a:cxn ang="0">
                  <a:pos x="93662" y="53975"/>
                </a:cxn>
                <a:cxn ang="0">
                  <a:pos x="93662" y="39687"/>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26" name="Freeform 1802"/>
            <p:cNvSpPr/>
            <p:nvPr/>
          </p:nvSpPr>
          <p:spPr>
            <a:xfrm>
              <a:off x="3319462" y="523875"/>
              <a:ext cx="96837" cy="95250"/>
            </a:xfrm>
            <a:custGeom>
              <a:cxnLst>
                <a:cxn ang="0">
                  <a:pos x="93662" y="39687"/>
                </a:cxn>
                <a:cxn ang="0">
                  <a:pos x="55562" y="3175"/>
                </a:cxn>
                <a:cxn ang="0">
                  <a:pos x="41274" y="3175"/>
                </a:cxn>
                <a:cxn ang="0">
                  <a:pos x="4762" y="39687"/>
                </a:cxn>
                <a:cxn ang="0">
                  <a:pos x="4762" y="53975"/>
                </a:cxn>
                <a:cxn ang="0">
                  <a:pos x="41274" y="92075"/>
                </a:cxn>
                <a:cxn ang="0">
                  <a:pos x="55562" y="92075"/>
                </a:cxn>
                <a:cxn ang="0">
                  <a:pos x="93662" y="53975"/>
                </a:cxn>
                <a:cxn ang="0">
                  <a:pos x="93662" y="39687"/>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27" name="Freeform 1803"/>
            <p:cNvSpPr/>
            <p:nvPr/>
          </p:nvSpPr>
          <p:spPr>
            <a:xfrm>
              <a:off x="3455987" y="523875"/>
              <a:ext cx="95250" cy="95250"/>
            </a:xfrm>
            <a:custGeom>
              <a:cxnLst>
                <a:cxn ang="0">
                  <a:pos x="92075" y="39687"/>
                </a:cxn>
                <a:cxn ang="0">
                  <a:pos x="53975" y="3175"/>
                </a:cxn>
                <a:cxn ang="0">
                  <a:pos x="39687" y="3175"/>
                </a:cxn>
                <a:cxn ang="0">
                  <a:pos x="3175" y="39687"/>
                </a:cxn>
                <a:cxn ang="0">
                  <a:pos x="3175" y="53975"/>
                </a:cxn>
                <a:cxn ang="0">
                  <a:pos x="39687"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5" y="2"/>
                  </a:cubicBezTo>
                  <a:cubicBezTo>
                    <a:pt x="2" y="25"/>
                    <a:pt x="2" y="25"/>
                    <a:pt x="2" y="25"/>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28" name="Freeform 1804"/>
            <p:cNvSpPr/>
            <p:nvPr/>
          </p:nvSpPr>
          <p:spPr>
            <a:xfrm>
              <a:off x="3455987" y="523875"/>
              <a:ext cx="95250" cy="95250"/>
            </a:xfrm>
            <a:custGeom>
              <a:cxnLst>
                <a:cxn ang="0">
                  <a:pos x="92075" y="39687"/>
                </a:cxn>
                <a:cxn ang="0">
                  <a:pos x="53975" y="3175"/>
                </a:cxn>
                <a:cxn ang="0">
                  <a:pos x="39687" y="3175"/>
                </a:cxn>
                <a:cxn ang="0">
                  <a:pos x="3175" y="39687"/>
                </a:cxn>
                <a:cxn ang="0">
                  <a:pos x="3175" y="53975"/>
                </a:cxn>
                <a:cxn ang="0">
                  <a:pos x="39687"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5" y="2"/>
                  </a:cubicBezTo>
                  <a:cubicBezTo>
                    <a:pt x="2" y="25"/>
                    <a:pt x="2" y="25"/>
                    <a:pt x="2" y="25"/>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29" name="Freeform 1805"/>
            <p:cNvSpPr/>
            <p:nvPr/>
          </p:nvSpPr>
          <p:spPr>
            <a:xfrm>
              <a:off x="3590925"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30" name="Freeform 1806"/>
            <p:cNvSpPr/>
            <p:nvPr/>
          </p:nvSpPr>
          <p:spPr>
            <a:xfrm>
              <a:off x="3590925"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31" name="Freeform 1807"/>
            <p:cNvSpPr/>
            <p:nvPr/>
          </p:nvSpPr>
          <p:spPr>
            <a:xfrm>
              <a:off x="3725862"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32" name="Freeform 1808"/>
            <p:cNvSpPr/>
            <p:nvPr/>
          </p:nvSpPr>
          <p:spPr>
            <a:xfrm>
              <a:off x="3725862"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33" name="Freeform 1809"/>
            <p:cNvSpPr/>
            <p:nvPr/>
          </p:nvSpPr>
          <p:spPr>
            <a:xfrm>
              <a:off x="3860800" y="523875"/>
              <a:ext cx="96837" cy="95250"/>
            </a:xfrm>
            <a:custGeom>
              <a:cxnLst>
                <a:cxn ang="0">
                  <a:pos x="92074" y="39687"/>
                </a:cxn>
                <a:cxn ang="0">
                  <a:pos x="55562" y="3175"/>
                </a:cxn>
                <a:cxn ang="0">
                  <a:pos x="41274" y="3175"/>
                </a:cxn>
                <a:cxn ang="0">
                  <a:pos x="3174" y="39687"/>
                </a:cxn>
                <a:cxn ang="0">
                  <a:pos x="3174"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34" name="Freeform 1810"/>
            <p:cNvSpPr/>
            <p:nvPr/>
          </p:nvSpPr>
          <p:spPr>
            <a:xfrm>
              <a:off x="3860800" y="523875"/>
              <a:ext cx="96837" cy="95250"/>
            </a:xfrm>
            <a:custGeom>
              <a:cxnLst>
                <a:cxn ang="0">
                  <a:pos x="92074" y="39687"/>
                </a:cxn>
                <a:cxn ang="0">
                  <a:pos x="55562" y="3175"/>
                </a:cxn>
                <a:cxn ang="0">
                  <a:pos x="41274" y="3175"/>
                </a:cxn>
                <a:cxn ang="0">
                  <a:pos x="3174" y="39687"/>
                </a:cxn>
                <a:cxn ang="0">
                  <a:pos x="3174"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35" name="Freeform 1811"/>
            <p:cNvSpPr/>
            <p:nvPr/>
          </p:nvSpPr>
          <p:spPr>
            <a:xfrm>
              <a:off x="3995737" y="523875"/>
              <a:ext cx="96837" cy="95250"/>
            </a:xfrm>
            <a:custGeom>
              <a:cxnLst>
                <a:cxn ang="0">
                  <a:pos x="92074" y="39687"/>
                </a:cxn>
                <a:cxn ang="0">
                  <a:pos x="55562" y="3175"/>
                </a:cxn>
                <a:cxn ang="0">
                  <a:pos x="41274" y="3175"/>
                </a:cxn>
                <a:cxn ang="0">
                  <a:pos x="4762" y="39687"/>
                </a:cxn>
                <a:cxn ang="0">
                  <a:pos x="4762"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36" name="Freeform 1812"/>
            <p:cNvSpPr/>
            <p:nvPr/>
          </p:nvSpPr>
          <p:spPr>
            <a:xfrm>
              <a:off x="3995737" y="523875"/>
              <a:ext cx="96837" cy="95250"/>
            </a:xfrm>
            <a:custGeom>
              <a:cxnLst>
                <a:cxn ang="0">
                  <a:pos x="92074" y="39687"/>
                </a:cxn>
                <a:cxn ang="0">
                  <a:pos x="55562" y="3175"/>
                </a:cxn>
                <a:cxn ang="0">
                  <a:pos x="41274" y="3175"/>
                </a:cxn>
                <a:cxn ang="0">
                  <a:pos x="4762" y="39687"/>
                </a:cxn>
                <a:cxn ang="0">
                  <a:pos x="4762"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37" name="Freeform 1813"/>
            <p:cNvSpPr/>
            <p:nvPr/>
          </p:nvSpPr>
          <p:spPr>
            <a:xfrm>
              <a:off x="4130675" y="523875"/>
              <a:ext cx="96837" cy="95250"/>
            </a:xfrm>
            <a:custGeom>
              <a:cxnLst>
                <a:cxn ang="0">
                  <a:pos x="93662" y="39687"/>
                </a:cxn>
                <a:cxn ang="0">
                  <a:pos x="55562" y="3175"/>
                </a:cxn>
                <a:cxn ang="0">
                  <a:pos x="41274" y="3175"/>
                </a:cxn>
                <a:cxn ang="0">
                  <a:pos x="4762" y="39687"/>
                </a:cxn>
                <a:cxn ang="0">
                  <a:pos x="4762" y="53975"/>
                </a:cxn>
                <a:cxn ang="0">
                  <a:pos x="41274" y="92075"/>
                </a:cxn>
                <a:cxn ang="0">
                  <a:pos x="55562" y="92075"/>
                </a:cxn>
                <a:cxn ang="0">
                  <a:pos x="93662" y="53975"/>
                </a:cxn>
                <a:cxn ang="0">
                  <a:pos x="93662" y="39687"/>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38" name="Freeform 1814"/>
            <p:cNvSpPr/>
            <p:nvPr/>
          </p:nvSpPr>
          <p:spPr>
            <a:xfrm>
              <a:off x="4130675" y="523875"/>
              <a:ext cx="96837" cy="95250"/>
            </a:xfrm>
            <a:custGeom>
              <a:cxnLst>
                <a:cxn ang="0">
                  <a:pos x="93662" y="39687"/>
                </a:cxn>
                <a:cxn ang="0">
                  <a:pos x="55562" y="3175"/>
                </a:cxn>
                <a:cxn ang="0">
                  <a:pos x="41274" y="3175"/>
                </a:cxn>
                <a:cxn ang="0">
                  <a:pos x="4762" y="39687"/>
                </a:cxn>
                <a:cxn ang="0">
                  <a:pos x="4762" y="53975"/>
                </a:cxn>
                <a:cxn ang="0">
                  <a:pos x="41274" y="92075"/>
                </a:cxn>
                <a:cxn ang="0">
                  <a:pos x="55562" y="92075"/>
                </a:cxn>
                <a:cxn ang="0">
                  <a:pos x="93662" y="53975"/>
                </a:cxn>
                <a:cxn ang="0">
                  <a:pos x="93662" y="39687"/>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39" name="Freeform 1815"/>
            <p:cNvSpPr/>
            <p:nvPr/>
          </p:nvSpPr>
          <p:spPr>
            <a:xfrm>
              <a:off x="4267200"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40" name="Freeform 1816"/>
            <p:cNvSpPr/>
            <p:nvPr/>
          </p:nvSpPr>
          <p:spPr>
            <a:xfrm>
              <a:off x="4267200"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41" name="Freeform 1817"/>
            <p:cNvSpPr/>
            <p:nvPr/>
          </p:nvSpPr>
          <p:spPr>
            <a:xfrm>
              <a:off x="4402137"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42" name="Freeform 1818"/>
            <p:cNvSpPr/>
            <p:nvPr/>
          </p:nvSpPr>
          <p:spPr>
            <a:xfrm>
              <a:off x="4402137"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43" name="Freeform 1819"/>
            <p:cNvSpPr/>
            <p:nvPr/>
          </p:nvSpPr>
          <p:spPr>
            <a:xfrm>
              <a:off x="4537075" y="523875"/>
              <a:ext cx="95250" cy="95250"/>
            </a:xfrm>
            <a:custGeom>
              <a:cxnLst>
                <a:cxn ang="0">
                  <a:pos x="92075" y="39687"/>
                </a:cxn>
                <a:cxn ang="0">
                  <a:pos x="55562" y="3175"/>
                </a:cxn>
                <a:cxn ang="0">
                  <a:pos x="41275" y="3175"/>
                </a:cxn>
                <a:cxn ang="0">
                  <a:pos x="3175" y="39687"/>
                </a:cxn>
                <a:cxn ang="0">
                  <a:pos x="3175" y="53975"/>
                </a:cxn>
                <a:cxn ang="0">
                  <a:pos x="41275" y="92075"/>
                </a:cxn>
                <a:cxn ang="0">
                  <a:pos x="55562" y="92075"/>
                </a:cxn>
                <a:cxn ang="0">
                  <a:pos x="92075" y="53975"/>
                </a:cxn>
                <a:cxn ang="0">
                  <a:pos x="92075" y="39687"/>
                </a:cxn>
              </a:cxnLst>
              <a:rect l="l" t="t" r="r" b="b"/>
              <a:pathLst>
                <a:path w="60"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44" name="Freeform 1820"/>
            <p:cNvSpPr/>
            <p:nvPr/>
          </p:nvSpPr>
          <p:spPr>
            <a:xfrm>
              <a:off x="4537075" y="523875"/>
              <a:ext cx="95250" cy="95250"/>
            </a:xfrm>
            <a:custGeom>
              <a:cxnLst>
                <a:cxn ang="0">
                  <a:pos x="92075" y="39687"/>
                </a:cxn>
                <a:cxn ang="0">
                  <a:pos x="55562" y="3175"/>
                </a:cxn>
                <a:cxn ang="0">
                  <a:pos x="41275" y="3175"/>
                </a:cxn>
                <a:cxn ang="0">
                  <a:pos x="3175" y="39687"/>
                </a:cxn>
                <a:cxn ang="0">
                  <a:pos x="3175" y="53975"/>
                </a:cxn>
                <a:cxn ang="0">
                  <a:pos x="41275" y="92075"/>
                </a:cxn>
                <a:cxn ang="0">
                  <a:pos x="55562" y="92075"/>
                </a:cxn>
                <a:cxn ang="0">
                  <a:pos x="92075" y="53975"/>
                </a:cxn>
                <a:cxn ang="0">
                  <a:pos x="92075" y="39687"/>
                </a:cxn>
              </a:cxnLst>
              <a:rect l="l" t="t" r="r" b="b"/>
              <a:pathLst>
                <a:path w="60"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45" name="Freeform 1821"/>
            <p:cNvSpPr/>
            <p:nvPr/>
          </p:nvSpPr>
          <p:spPr>
            <a:xfrm>
              <a:off x="4672012" y="523875"/>
              <a:ext cx="96837" cy="95250"/>
            </a:xfrm>
            <a:custGeom>
              <a:cxnLst>
                <a:cxn ang="0">
                  <a:pos x="92074" y="39687"/>
                </a:cxn>
                <a:cxn ang="0">
                  <a:pos x="55562" y="3175"/>
                </a:cxn>
                <a:cxn ang="0">
                  <a:pos x="41274" y="3175"/>
                </a:cxn>
                <a:cxn ang="0">
                  <a:pos x="3174" y="39687"/>
                </a:cxn>
                <a:cxn ang="0">
                  <a:pos x="3174"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46" name="Freeform 1822"/>
            <p:cNvSpPr/>
            <p:nvPr/>
          </p:nvSpPr>
          <p:spPr>
            <a:xfrm>
              <a:off x="4672012" y="523875"/>
              <a:ext cx="96837" cy="95250"/>
            </a:xfrm>
            <a:custGeom>
              <a:cxnLst>
                <a:cxn ang="0">
                  <a:pos x="92074" y="39687"/>
                </a:cxn>
                <a:cxn ang="0">
                  <a:pos x="55562" y="3175"/>
                </a:cxn>
                <a:cxn ang="0">
                  <a:pos x="41274" y="3175"/>
                </a:cxn>
                <a:cxn ang="0">
                  <a:pos x="3174" y="39687"/>
                </a:cxn>
                <a:cxn ang="0">
                  <a:pos x="3174"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47" name="Freeform 1823"/>
            <p:cNvSpPr/>
            <p:nvPr/>
          </p:nvSpPr>
          <p:spPr>
            <a:xfrm>
              <a:off x="4806950" y="523875"/>
              <a:ext cx="96837" cy="95250"/>
            </a:xfrm>
            <a:custGeom>
              <a:cxnLst>
                <a:cxn ang="0">
                  <a:pos x="92074" y="39687"/>
                </a:cxn>
                <a:cxn ang="0">
                  <a:pos x="55562" y="3175"/>
                </a:cxn>
                <a:cxn ang="0">
                  <a:pos x="41274" y="3175"/>
                </a:cxn>
                <a:cxn ang="0">
                  <a:pos x="4762" y="39687"/>
                </a:cxn>
                <a:cxn ang="0">
                  <a:pos x="4762"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48" name="Freeform 1824"/>
            <p:cNvSpPr/>
            <p:nvPr/>
          </p:nvSpPr>
          <p:spPr>
            <a:xfrm>
              <a:off x="4806950" y="523875"/>
              <a:ext cx="96837" cy="95250"/>
            </a:xfrm>
            <a:custGeom>
              <a:cxnLst>
                <a:cxn ang="0">
                  <a:pos x="92074" y="39687"/>
                </a:cxn>
                <a:cxn ang="0">
                  <a:pos x="55562" y="3175"/>
                </a:cxn>
                <a:cxn ang="0">
                  <a:pos x="41274" y="3175"/>
                </a:cxn>
                <a:cxn ang="0">
                  <a:pos x="4762" y="39687"/>
                </a:cxn>
                <a:cxn ang="0">
                  <a:pos x="4762" y="53975"/>
                </a:cxn>
                <a:cxn ang="0">
                  <a:pos x="41274" y="92075"/>
                </a:cxn>
                <a:cxn ang="0">
                  <a:pos x="55562" y="92075"/>
                </a:cxn>
                <a:cxn ang="0">
                  <a:pos x="92074" y="53975"/>
                </a:cxn>
                <a:cxn ang="0">
                  <a:pos x="92074" y="39687"/>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49" name="Freeform 1825"/>
            <p:cNvSpPr/>
            <p:nvPr/>
          </p:nvSpPr>
          <p:spPr>
            <a:xfrm>
              <a:off x="4941887" y="523875"/>
              <a:ext cx="96837" cy="95250"/>
            </a:xfrm>
            <a:custGeom>
              <a:cxnLst>
                <a:cxn ang="0">
                  <a:pos x="93662" y="39687"/>
                </a:cxn>
                <a:cxn ang="0">
                  <a:pos x="55562" y="3175"/>
                </a:cxn>
                <a:cxn ang="0">
                  <a:pos x="41274" y="3175"/>
                </a:cxn>
                <a:cxn ang="0">
                  <a:pos x="4762" y="39687"/>
                </a:cxn>
                <a:cxn ang="0">
                  <a:pos x="4762" y="53975"/>
                </a:cxn>
                <a:cxn ang="0">
                  <a:pos x="41274" y="92075"/>
                </a:cxn>
                <a:cxn ang="0">
                  <a:pos x="55562" y="92075"/>
                </a:cxn>
                <a:cxn ang="0">
                  <a:pos x="93662" y="53975"/>
                </a:cxn>
                <a:cxn ang="0">
                  <a:pos x="93662" y="39687"/>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50" name="Freeform 1826"/>
            <p:cNvSpPr/>
            <p:nvPr/>
          </p:nvSpPr>
          <p:spPr>
            <a:xfrm>
              <a:off x="4941887" y="523875"/>
              <a:ext cx="96837" cy="95250"/>
            </a:xfrm>
            <a:custGeom>
              <a:cxnLst>
                <a:cxn ang="0">
                  <a:pos x="93662" y="39687"/>
                </a:cxn>
                <a:cxn ang="0">
                  <a:pos x="55562" y="3175"/>
                </a:cxn>
                <a:cxn ang="0">
                  <a:pos x="41274" y="3175"/>
                </a:cxn>
                <a:cxn ang="0">
                  <a:pos x="4762" y="39687"/>
                </a:cxn>
                <a:cxn ang="0">
                  <a:pos x="4762" y="53975"/>
                </a:cxn>
                <a:cxn ang="0">
                  <a:pos x="41274" y="92075"/>
                </a:cxn>
                <a:cxn ang="0">
                  <a:pos x="55562" y="92075"/>
                </a:cxn>
                <a:cxn ang="0">
                  <a:pos x="93662" y="53975"/>
                </a:cxn>
                <a:cxn ang="0">
                  <a:pos x="93662" y="39687"/>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51" name="Freeform 1827"/>
            <p:cNvSpPr/>
            <p:nvPr/>
          </p:nvSpPr>
          <p:spPr>
            <a:xfrm>
              <a:off x="5078412"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52" name="Freeform 1828"/>
            <p:cNvSpPr/>
            <p:nvPr/>
          </p:nvSpPr>
          <p:spPr>
            <a:xfrm>
              <a:off x="5078412" y="523875"/>
              <a:ext cx="95250" cy="95250"/>
            </a:xfrm>
            <a:custGeom>
              <a:cxnLst>
                <a:cxn ang="0">
                  <a:pos x="92075" y="39687"/>
                </a:cxn>
                <a:cxn ang="0">
                  <a:pos x="53975" y="3175"/>
                </a:cxn>
                <a:cxn ang="0">
                  <a:pos x="41275" y="3175"/>
                </a:cxn>
                <a:cxn ang="0">
                  <a:pos x="3175" y="39687"/>
                </a:cxn>
                <a:cxn ang="0">
                  <a:pos x="3175" y="53975"/>
                </a:cxn>
                <a:cxn ang="0">
                  <a:pos x="41275" y="92075"/>
                </a:cxn>
                <a:cxn ang="0">
                  <a:pos x="53975" y="92075"/>
                </a:cxn>
                <a:cxn ang="0">
                  <a:pos x="92075" y="53975"/>
                </a:cxn>
                <a:cxn ang="0">
                  <a:pos x="92075" y="39687"/>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53" name="Freeform 1829"/>
            <p:cNvSpPr/>
            <p:nvPr/>
          </p:nvSpPr>
          <p:spPr>
            <a:xfrm>
              <a:off x="347662" y="708025"/>
              <a:ext cx="95250" cy="95250"/>
            </a:xfrm>
            <a:custGeom>
              <a:cxnLst>
                <a:cxn ang="0">
                  <a:pos x="92075" y="41275"/>
                </a:cxn>
                <a:cxn ang="0">
                  <a:pos x="53975" y="3175"/>
                </a:cxn>
                <a:cxn ang="0">
                  <a:pos x="41275" y="3175"/>
                </a:cxn>
                <a:cxn ang="0">
                  <a:pos x="3175" y="41275"/>
                </a:cxn>
                <a:cxn ang="0">
                  <a:pos x="3175" y="53975"/>
                </a:cxn>
                <a:cxn ang="0">
                  <a:pos x="41275"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54" name="Freeform 1830"/>
            <p:cNvSpPr/>
            <p:nvPr/>
          </p:nvSpPr>
          <p:spPr>
            <a:xfrm>
              <a:off x="347662" y="708025"/>
              <a:ext cx="95250" cy="95250"/>
            </a:xfrm>
            <a:custGeom>
              <a:cxnLst>
                <a:cxn ang="0">
                  <a:pos x="92075" y="41275"/>
                </a:cxn>
                <a:cxn ang="0">
                  <a:pos x="53975" y="3175"/>
                </a:cxn>
                <a:cxn ang="0">
                  <a:pos x="41275" y="3175"/>
                </a:cxn>
                <a:cxn ang="0">
                  <a:pos x="3175" y="41275"/>
                </a:cxn>
                <a:cxn ang="0">
                  <a:pos x="3175" y="53975"/>
                </a:cxn>
                <a:cxn ang="0">
                  <a:pos x="41275"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55" name="Freeform 1831"/>
            <p:cNvSpPr/>
            <p:nvPr/>
          </p:nvSpPr>
          <p:spPr>
            <a:xfrm>
              <a:off x="482600" y="708025"/>
              <a:ext cx="95250" cy="95250"/>
            </a:xfrm>
            <a:custGeom>
              <a:cxnLst>
                <a:cxn ang="0">
                  <a:pos x="92075" y="41275"/>
                </a:cxn>
                <a:cxn ang="0">
                  <a:pos x="53975" y="3175"/>
                </a:cxn>
                <a:cxn ang="0">
                  <a:pos x="41275" y="3175"/>
                </a:cxn>
                <a:cxn ang="0">
                  <a:pos x="3175" y="41275"/>
                </a:cxn>
                <a:cxn ang="0">
                  <a:pos x="3175" y="53975"/>
                </a:cxn>
                <a:cxn ang="0">
                  <a:pos x="41275"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56" name="Freeform 1832"/>
            <p:cNvSpPr/>
            <p:nvPr/>
          </p:nvSpPr>
          <p:spPr>
            <a:xfrm>
              <a:off x="482600" y="708025"/>
              <a:ext cx="95250" cy="95250"/>
            </a:xfrm>
            <a:custGeom>
              <a:cxnLst>
                <a:cxn ang="0">
                  <a:pos x="92075" y="41275"/>
                </a:cxn>
                <a:cxn ang="0">
                  <a:pos x="53975" y="3175"/>
                </a:cxn>
                <a:cxn ang="0">
                  <a:pos x="41275" y="3175"/>
                </a:cxn>
                <a:cxn ang="0">
                  <a:pos x="3175" y="41275"/>
                </a:cxn>
                <a:cxn ang="0">
                  <a:pos x="3175" y="53975"/>
                </a:cxn>
                <a:cxn ang="0">
                  <a:pos x="41275"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57" name="Freeform 1833"/>
            <p:cNvSpPr/>
            <p:nvPr/>
          </p:nvSpPr>
          <p:spPr>
            <a:xfrm>
              <a:off x="617537" y="708025"/>
              <a:ext cx="96837" cy="95250"/>
            </a:xfrm>
            <a:custGeom>
              <a:cxnLst>
                <a:cxn ang="0">
                  <a:pos x="92074" y="41275"/>
                </a:cxn>
                <a:cxn ang="0">
                  <a:pos x="55562" y="3175"/>
                </a:cxn>
                <a:cxn ang="0">
                  <a:pos x="41274" y="3175"/>
                </a:cxn>
                <a:cxn ang="0">
                  <a:pos x="3174" y="41275"/>
                </a:cxn>
                <a:cxn ang="0">
                  <a:pos x="3174"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58" name="Freeform 1834"/>
            <p:cNvSpPr/>
            <p:nvPr/>
          </p:nvSpPr>
          <p:spPr>
            <a:xfrm>
              <a:off x="617537" y="708025"/>
              <a:ext cx="96837" cy="95250"/>
            </a:xfrm>
            <a:custGeom>
              <a:cxnLst>
                <a:cxn ang="0">
                  <a:pos x="92074" y="41275"/>
                </a:cxn>
                <a:cxn ang="0">
                  <a:pos x="55562" y="3175"/>
                </a:cxn>
                <a:cxn ang="0">
                  <a:pos x="41274" y="3175"/>
                </a:cxn>
                <a:cxn ang="0">
                  <a:pos x="3174" y="41275"/>
                </a:cxn>
                <a:cxn ang="0">
                  <a:pos x="3174"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59" name="Freeform 1835"/>
            <p:cNvSpPr/>
            <p:nvPr/>
          </p:nvSpPr>
          <p:spPr>
            <a:xfrm>
              <a:off x="752475" y="708025"/>
              <a:ext cx="96837" cy="95250"/>
            </a:xfrm>
            <a:custGeom>
              <a:cxnLst>
                <a:cxn ang="0">
                  <a:pos x="92074" y="41275"/>
                </a:cxn>
                <a:cxn ang="0">
                  <a:pos x="55562" y="3175"/>
                </a:cxn>
                <a:cxn ang="0">
                  <a:pos x="41274" y="3175"/>
                </a:cxn>
                <a:cxn ang="0">
                  <a:pos x="4762" y="41275"/>
                </a:cxn>
                <a:cxn ang="0">
                  <a:pos x="4762"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60" name="Freeform 1836"/>
            <p:cNvSpPr/>
            <p:nvPr/>
          </p:nvSpPr>
          <p:spPr>
            <a:xfrm>
              <a:off x="752475" y="708025"/>
              <a:ext cx="96837" cy="95250"/>
            </a:xfrm>
            <a:custGeom>
              <a:cxnLst>
                <a:cxn ang="0">
                  <a:pos x="92074" y="41275"/>
                </a:cxn>
                <a:cxn ang="0">
                  <a:pos x="55562" y="3175"/>
                </a:cxn>
                <a:cxn ang="0">
                  <a:pos x="41274" y="3175"/>
                </a:cxn>
                <a:cxn ang="0">
                  <a:pos x="4762" y="41275"/>
                </a:cxn>
                <a:cxn ang="0">
                  <a:pos x="4762"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61" name="Freeform 1837"/>
            <p:cNvSpPr/>
            <p:nvPr/>
          </p:nvSpPr>
          <p:spPr>
            <a:xfrm>
              <a:off x="887412" y="708025"/>
              <a:ext cx="96837" cy="95250"/>
            </a:xfrm>
            <a:custGeom>
              <a:cxnLst>
                <a:cxn ang="0">
                  <a:pos x="93662" y="41275"/>
                </a:cxn>
                <a:cxn ang="0">
                  <a:pos x="55562" y="3175"/>
                </a:cxn>
                <a:cxn ang="0">
                  <a:pos x="41274" y="3175"/>
                </a:cxn>
                <a:cxn ang="0">
                  <a:pos x="4762" y="41275"/>
                </a:cxn>
                <a:cxn ang="0">
                  <a:pos x="4762" y="53975"/>
                </a:cxn>
                <a:cxn ang="0">
                  <a:pos x="41274" y="92075"/>
                </a:cxn>
                <a:cxn ang="0">
                  <a:pos x="55562" y="92075"/>
                </a:cxn>
                <a:cxn ang="0">
                  <a:pos x="93662" y="53975"/>
                </a:cxn>
                <a:cxn ang="0">
                  <a:pos x="93662" y="41275"/>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62" name="Freeform 1838"/>
            <p:cNvSpPr/>
            <p:nvPr/>
          </p:nvSpPr>
          <p:spPr>
            <a:xfrm>
              <a:off x="887412" y="708025"/>
              <a:ext cx="96837" cy="95250"/>
            </a:xfrm>
            <a:custGeom>
              <a:cxnLst>
                <a:cxn ang="0">
                  <a:pos x="93662" y="41275"/>
                </a:cxn>
                <a:cxn ang="0">
                  <a:pos x="55562" y="3175"/>
                </a:cxn>
                <a:cxn ang="0">
                  <a:pos x="41274" y="3175"/>
                </a:cxn>
                <a:cxn ang="0">
                  <a:pos x="4762" y="41275"/>
                </a:cxn>
                <a:cxn ang="0">
                  <a:pos x="4762" y="53975"/>
                </a:cxn>
                <a:cxn ang="0">
                  <a:pos x="41274" y="92075"/>
                </a:cxn>
                <a:cxn ang="0">
                  <a:pos x="55562" y="92075"/>
                </a:cxn>
                <a:cxn ang="0">
                  <a:pos x="93662" y="53975"/>
                </a:cxn>
                <a:cxn ang="0">
                  <a:pos x="93662" y="41275"/>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63" name="Freeform 1839"/>
            <p:cNvSpPr/>
            <p:nvPr/>
          </p:nvSpPr>
          <p:spPr>
            <a:xfrm>
              <a:off x="1023937" y="708025"/>
              <a:ext cx="95250" cy="95250"/>
            </a:xfrm>
            <a:custGeom>
              <a:cxnLst>
                <a:cxn ang="0">
                  <a:pos x="92075" y="41275"/>
                </a:cxn>
                <a:cxn ang="0">
                  <a:pos x="53975" y="3175"/>
                </a:cxn>
                <a:cxn ang="0">
                  <a:pos x="39687" y="3175"/>
                </a:cxn>
                <a:cxn ang="0">
                  <a:pos x="3175" y="41275"/>
                </a:cxn>
                <a:cxn ang="0">
                  <a:pos x="3175" y="53975"/>
                </a:cxn>
                <a:cxn ang="0">
                  <a:pos x="39687"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64" name="Freeform 1840"/>
            <p:cNvSpPr/>
            <p:nvPr/>
          </p:nvSpPr>
          <p:spPr>
            <a:xfrm>
              <a:off x="1023937" y="708025"/>
              <a:ext cx="95250" cy="95250"/>
            </a:xfrm>
            <a:custGeom>
              <a:cxnLst>
                <a:cxn ang="0">
                  <a:pos x="92075" y="41275"/>
                </a:cxn>
                <a:cxn ang="0">
                  <a:pos x="53975" y="3175"/>
                </a:cxn>
                <a:cxn ang="0">
                  <a:pos x="39687" y="3175"/>
                </a:cxn>
                <a:cxn ang="0">
                  <a:pos x="3175" y="41275"/>
                </a:cxn>
                <a:cxn ang="0">
                  <a:pos x="3175" y="53975"/>
                </a:cxn>
                <a:cxn ang="0">
                  <a:pos x="39687"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65" name="Freeform 1841"/>
            <p:cNvSpPr/>
            <p:nvPr/>
          </p:nvSpPr>
          <p:spPr>
            <a:xfrm>
              <a:off x="1158875" y="708025"/>
              <a:ext cx="95250" cy="95250"/>
            </a:xfrm>
            <a:custGeom>
              <a:cxnLst>
                <a:cxn ang="0">
                  <a:pos x="92075" y="41275"/>
                </a:cxn>
                <a:cxn ang="0">
                  <a:pos x="53975" y="3175"/>
                </a:cxn>
                <a:cxn ang="0">
                  <a:pos x="41275" y="3175"/>
                </a:cxn>
                <a:cxn ang="0">
                  <a:pos x="3175" y="41275"/>
                </a:cxn>
                <a:cxn ang="0">
                  <a:pos x="3175" y="53975"/>
                </a:cxn>
                <a:cxn ang="0">
                  <a:pos x="41275"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66" name="Freeform 1842"/>
            <p:cNvSpPr/>
            <p:nvPr/>
          </p:nvSpPr>
          <p:spPr>
            <a:xfrm>
              <a:off x="1158875" y="708025"/>
              <a:ext cx="95250" cy="95250"/>
            </a:xfrm>
            <a:custGeom>
              <a:cxnLst>
                <a:cxn ang="0">
                  <a:pos x="92075" y="41275"/>
                </a:cxn>
                <a:cxn ang="0">
                  <a:pos x="53975" y="3175"/>
                </a:cxn>
                <a:cxn ang="0">
                  <a:pos x="41275" y="3175"/>
                </a:cxn>
                <a:cxn ang="0">
                  <a:pos x="3175" y="41275"/>
                </a:cxn>
                <a:cxn ang="0">
                  <a:pos x="3175" y="53975"/>
                </a:cxn>
                <a:cxn ang="0">
                  <a:pos x="41275"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67" name="Freeform 1843"/>
            <p:cNvSpPr/>
            <p:nvPr/>
          </p:nvSpPr>
          <p:spPr>
            <a:xfrm>
              <a:off x="1293812" y="708025"/>
              <a:ext cx="95250" cy="95250"/>
            </a:xfrm>
            <a:custGeom>
              <a:cxnLst>
                <a:cxn ang="0">
                  <a:pos x="92075" y="41275"/>
                </a:cxn>
                <a:cxn ang="0">
                  <a:pos x="53975" y="3175"/>
                </a:cxn>
                <a:cxn ang="0">
                  <a:pos x="41275" y="3175"/>
                </a:cxn>
                <a:cxn ang="0">
                  <a:pos x="3175" y="41275"/>
                </a:cxn>
                <a:cxn ang="0">
                  <a:pos x="3175" y="53975"/>
                </a:cxn>
                <a:cxn ang="0">
                  <a:pos x="41275"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68" name="Freeform 1844"/>
            <p:cNvSpPr/>
            <p:nvPr/>
          </p:nvSpPr>
          <p:spPr>
            <a:xfrm>
              <a:off x="1293812" y="708025"/>
              <a:ext cx="95250" cy="95250"/>
            </a:xfrm>
            <a:custGeom>
              <a:cxnLst>
                <a:cxn ang="0">
                  <a:pos x="92075" y="41275"/>
                </a:cxn>
                <a:cxn ang="0">
                  <a:pos x="53975" y="3175"/>
                </a:cxn>
                <a:cxn ang="0">
                  <a:pos x="41275" y="3175"/>
                </a:cxn>
                <a:cxn ang="0">
                  <a:pos x="3175" y="41275"/>
                </a:cxn>
                <a:cxn ang="0">
                  <a:pos x="3175" y="53975"/>
                </a:cxn>
                <a:cxn ang="0">
                  <a:pos x="41275"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69" name="Freeform 1845"/>
            <p:cNvSpPr/>
            <p:nvPr/>
          </p:nvSpPr>
          <p:spPr>
            <a:xfrm>
              <a:off x="1428750" y="708025"/>
              <a:ext cx="96837" cy="95250"/>
            </a:xfrm>
            <a:custGeom>
              <a:cxnLst>
                <a:cxn ang="0">
                  <a:pos x="92074" y="41275"/>
                </a:cxn>
                <a:cxn ang="0">
                  <a:pos x="55562" y="3175"/>
                </a:cxn>
                <a:cxn ang="0">
                  <a:pos x="41274" y="3175"/>
                </a:cxn>
                <a:cxn ang="0">
                  <a:pos x="3174" y="41275"/>
                </a:cxn>
                <a:cxn ang="0">
                  <a:pos x="3174"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70" name="Freeform 1846"/>
            <p:cNvSpPr/>
            <p:nvPr/>
          </p:nvSpPr>
          <p:spPr>
            <a:xfrm>
              <a:off x="1428750" y="708025"/>
              <a:ext cx="96837" cy="95250"/>
            </a:xfrm>
            <a:custGeom>
              <a:cxnLst>
                <a:cxn ang="0">
                  <a:pos x="92074" y="41275"/>
                </a:cxn>
                <a:cxn ang="0">
                  <a:pos x="55562" y="3175"/>
                </a:cxn>
                <a:cxn ang="0">
                  <a:pos x="41274" y="3175"/>
                </a:cxn>
                <a:cxn ang="0">
                  <a:pos x="3174" y="41275"/>
                </a:cxn>
                <a:cxn ang="0">
                  <a:pos x="3174"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71" name="Freeform 1847"/>
            <p:cNvSpPr/>
            <p:nvPr/>
          </p:nvSpPr>
          <p:spPr>
            <a:xfrm>
              <a:off x="1563687" y="708025"/>
              <a:ext cx="96837" cy="95250"/>
            </a:xfrm>
            <a:custGeom>
              <a:cxnLst>
                <a:cxn ang="0">
                  <a:pos x="92074" y="41275"/>
                </a:cxn>
                <a:cxn ang="0">
                  <a:pos x="55562" y="3175"/>
                </a:cxn>
                <a:cxn ang="0">
                  <a:pos x="41274" y="3175"/>
                </a:cxn>
                <a:cxn ang="0">
                  <a:pos x="4762" y="41275"/>
                </a:cxn>
                <a:cxn ang="0">
                  <a:pos x="4762"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72" name="Freeform 1848"/>
            <p:cNvSpPr/>
            <p:nvPr/>
          </p:nvSpPr>
          <p:spPr>
            <a:xfrm>
              <a:off x="1563687" y="708025"/>
              <a:ext cx="96837" cy="95250"/>
            </a:xfrm>
            <a:custGeom>
              <a:cxnLst>
                <a:cxn ang="0">
                  <a:pos x="92074" y="41275"/>
                </a:cxn>
                <a:cxn ang="0">
                  <a:pos x="55562" y="3175"/>
                </a:cxn>
                <a:cxn ang="0">
                  <a:pos x="41274" y="3175"/>
                </a:cxn>
                <a:cxn ang="0">
                  <a:pos x="4762" y="41275"/>
                </a:cxn>
                <a:cxn ang="0">
                  <a:pos x="4762"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73" name="Freeform 1849"/>
            <p:cNvSpPr/>
            <p:nvPr/>
          </p:nvSpPr>
          <p:spPr>
            <a:xfrm>
              <a:off x="1698625" y="708025"/>
              <a:ext cx="96837" cy="95250"/>
            </a:xfrm>
            <a:custGeom>
              <a:cxnLst>
                <a:cxn ang="0">
                  <a:pos x="93662" y="41275"/>
                </a:cxn>
                <a:cxn ang="0">
                  <a:pos x="55562" y="3175"/>
                </a:cxn>
                <a:cxn ang="0">
                  <a:pos x="41274" y="3175"/>
                </a:cxn>
                <a:cxn ang="0">
                  <a:pos x="4762" y="41275"/>
                </a:cxn>
                <a:cxn ang="0">
                  <a:pos x="4762" y="53975"/>
                </a:cxn>
                <a:cxn ang="0">
                  <a:pos x="41274" y="92075"/>
                </a:cxn>
                <a:cxn ang="0">
                  <a:pos x="55562" y="92075"/>
                </a:cxn>
                <a:cxn ang="0">
                  <a:pos x="93662" y="53975"/>
                </a:cxn>
                <a:cxn ang="0">
                  <a:pos x="93662" y="41275"/>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74" name="Freeform 1850"/>
            <p:cNvSpPr/>
            <p:nvPr/>
          </p:nvSpPr>
          <p:spPr>
            <a:xfrm>
              <a:off x="1698625" y="708025"/>
              <a:ext cx="96837" cy="95250"/>
            </a:xfrm>
            <a:custGeom>
              <a:cxnLst>
                <a:cxn ang="0">
                  <a:pos x="93662" y="41275"/>
                </a:cxn>
                <a:cxn ang="0">
                  <a:pos x="55562" y="3175"/>
                </a:cxn>
                <a:cxn ang="0">
                  <a:pos x="41274" y="3175"/>
                </a:cxn>
                <a:cxn ang="0">
                  <a:pos x="4762" y="41275"/>
                </a:cxn>
                <a:cxn ang="0">
                  <a:pos x="4762" y="53975"/>
                </a:cxn>
                <a:cxn ang="0">
                  <a:pos x="41274" y="92075"/>
                </a:cxn>
                <a:cxn ang="0">
                  <a:pos x="55562" y="92075"/>
                </a:cxn>
                <a:cxn ang="0">
                  <a:pos x="93662" y="53975"/>
                </a:cxn>
                <a:cxn ang="0">
                  <a:pos x="93662" y="41275"/>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75" name="Freeform 1851"/>
            <p:cNvSpPr/>
            <p:nvPr/>
          </p:nvSpPr>
          <p:spPr>
            <a:xfrm>
              <a:off x="1835150" y="708025"/>
              <a:ext cx="95250" cy="95250"/>
            </a:xfrm>
            <a:custGeom>
              <a:cxnLst>
                <a:cxn ang="0">
                  <a:pos x="92075" y="41275"/>
                </a:cxn>
                <a:cxn ang="0">
                  <a:pos x="53975" y="3175"/>
                </a:cxn>
                <a:cxn ang="0">
                  <a:pos x="39687" y="3175"/>
                </a:cxn>
                <a:cxn ang="0">
                  <a:pos x="3175" y="41275"/>
                </a:cxn>
                <a:cxn ang="0">
                  <a:pos x="3175" y="53975"/>
                </a:cxn>
                <a:cxn ang="0">
                  <a:pos x="39687"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76" name="Freeform 1852"/>
            <p:cNvSpPr/>
            <p:nvPr/>
          </p:nvSpPr>
          <p:spPr>
            <a:xfrm>
              <a:off x="1835150" y="708025"/>
              <a:ext cx="95250" cy="95250"/>
            </a:xfrm>
            <a:custGeom>
              <a:cxnLst>
                <a:cxn ang="0">
                  <a:pos x="92075" y="41275"/>
                </a:cxn>
                <a:cxn ang="0">
                  <a:pos x="53975" y="3175"/>
                </a:cxn>
                <a:cxn ang="0">
                  <a:pos x="39687" y="3175"/>
                </a:cxn>
                <a:cxn ang="0">
                  <a:pos x="3175" y="41275"/>
                </a:cxn>
                <a:cxn ang="0">
                  <a:pos x="3175" y="53975"/>
                </a:cxn>
                <a:cxn ang="0">
                  <a:pos x="39687"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77" name="Freeform 1853"/>
            <p:cNvSpPr/>
            <p:nvPr/>
          </p:nvSpPr>
          <p:spPr>
            <a:xfrm>
              <a:off x="1970087" y="708025"/>
              <a:ext cx="95250" cy="95250"/>
            </a:xfrm>
            <a:custGeom>
              <a:cxnLst>
                <a:cxn ang="0">
                  <a:pos x="92075" y="41275"/>
                </a:cxn>
                <a:cxn ang="0">
                  <a:pos x="53975" y="3175"/>
                </a:cxn>
                <a:cxn ang="0">
                  <a:pos x="41275" y="3175"/>
                </a:cxn>
                <a:cxn ang="0">
                  <a:pos x="3175" y="41275"/>
                </a:cxn>
                <a:cxn ang="0">
                  <a:pos x="3175" y="53975"/>
                </a:cxn>
                <a:cxn ang="0">
                  <a:pos x="41275"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78" name="Freeform 1854"/>
            <p:cNvSpPr/>
            <p:nvPr/>
          </p:nvSpPr>
          <p:spPr>
            <a:xfrm>
              <a:off x="1970087" y="708025"/>
              <a:ext cx="95250" cy="95250"/>
            </a:xfrm>
            <a:custGeom>
              <a:cxnLst>
                <a:cxn ang="0">
                  <a:pos x="92075" y="41275"/>
                </a:cxn>
                <a:cxn ang="0">
                  <a:pos x="53975" y="3175"/>
                </a:cxn>
                <a:cxn ang="0">
                  <a:pos x="41275" y="3175"/>
                </a:cxn>
                <a:cxn ang="0">
                  <a:pos x="3175" y="41275"/>
                </a:cxn>
                <a:cxn ang="0">
                  <a:pos x="3175" y="53975"/>
                </a:cxn>
                <a:cxn ang="0">
                  <a:pos x="41275"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79" name="Freeform 1855"/>
            <p:cNvSpPr/>
            <p:nvPr/>
          </p:nvSpPr>
          <p:spPr>
            <a:xfrm>
              <a:off x="2105025" y="708025"/>
              <a:ext cx="95250" cy="95250"/>
            </a:xfrm>
            <a:custGeom>
              <a:cxnLst>
                <a:cxn ang="0">
                  <a:pos x="92075" y="41275"/>
                </a:cxn>
                <a:cxn ang="0">
                  <a:pos x="53975" y="3175"/>
                </a:cxn>
                <a:cxn ang="0">
                  <a:pos x="41275" y="3175"/>
                </a:cxn>
                <a:cxn ang="0">
                  <a:pos x="3175" y="41275"/>
                </a:cxn>
                <a:cxn ang="0">
                  <a:pos x="3175" y="53975"/>
                </a:cxn>
                <a:cxn ang="0">
                  <a:pos x="41275"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80" name="Freeform 1856"/>
            <p:cNvSpPr/>
            <p:nvPr/>
          </p:nvSpPr>
          <p:spPr>
            <a:xfrm>
              <a:off x="2105025" y="708025"/>
              <a:ext cx="95250" cy="95250"/>
            </a:xfrm>
            <a:custGeom>
              <a:cxnLst>
                <a:cxn ang="0">
                  <a:pos x="92075" y="41275"/>
                </a:cxn>
                <a:cxn ang="0">
                  <a:pos x="53975" y="3175"/>
                </a:cxn>
                <a:cxn ang="0">
                  <a:pos x="41275" y="3175"/>
                </a:cxn>
                <a:cxn ang="0">
                  <a:pos x="3175" y="41275"/>
                </a:cxn>
                <a:cxn ang="0">
                  <a:pos x="3175" y="53975"/>
                </a:cxn>
                <a:cxn ang="0">
                  <a:pos x="41275"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81" name="Freeform 1857"/>
            <p:cNvSpPr/>
            <p:nvPr/>
          </p:nvSpPr>
          <p:spPr>
            <a:xfrm>
              <a:off x="2239962" y="708025"/>
              <a:ext cx="96837" cy="95250"/>
            </a:xfrm>
            <a:custGeom>
              <a:cxnLst>
                <a:cxn ang="0">
                  <a:pos x="92074" y="41275"/>
                </a:cxn>
                <a:cxn ang="0">
                  <a:pos x="55562" y="3175"/>
                </a:cxn>
                <a:cxn ang="0">
                  <a:pos x="41274" y="3175"/>
                </a:cxn>
                <a:cxn ang="0">
                  <a:pos x="3174" y="41275"/>
                </a:cxn>
                <a:cxn ang="0">
                  <a:pos x="3174"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82" name="Freeform 1858"/>
            <p:cNvSpPr/>
            <p:nvPr/>
          </p:nvSpPr>
          <p:spPr>
            <a:xfrm>
              <a:off x="2239962" y="708025"/>
              <a:ext cx="96837" cy="95250"/>
            </a:xfrm>
            <a:custGeom>
              <a:cxnLst>
                <a:cxn ang="0">
                  <a:pos x="92074" y="41275"/>
                </a:cxn>
                <a:cxn ang="0">
                  <a:pos x="55562" y="3175"/>
                </a:cxn>
                <a:cxn ang="0">
                  <a:pos x="41274" y="3175"/>
                </a:cxn>
                <a:cxn ang="0">
                  <a:pos x="3174" y="41275"/>
                </a:cxn>
                <a:cxn ang="0">
                  <a:pos x="3174"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83" name="Freeform 1859"/>
            <p:cNvSpPr/>
            <p:nvPr/>
          </p:nvSpPr>
          <p:spPr>
            <a:xfrm>
              <a:off x="2374900" y="708025"/>
              <a:ext cx="96837" cy="95250"/>
            </a:xfrm>
            <a:custGeom>
              <a:cxnLst>
                <a:cxn ang="0">
                  <a:pos x="92074" y="41275"/>
                </a:cxn>
                <a:cxn ang="0">
                  <a:pos x="55562" y="3175"/>
                </a:cxn>
                <a:cxn ang="0">
                  <a:pos x="41274" y="3175"/>
                </a:cxn>
                <a:cxn ang="0">
                  <a:pos x="4762" y="41275"/>
                </a:cxn>
                <a:cxn ang="0">
                  <a:pos x="4762"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84" name="Freeform 1860"/>
            <p:cNvSpPr/>
            <p:nvPr/>
          </p:nvSpPr>
          <p:spPr>
            <a:xfrm>
              <a:off x="2374900" y="708025"/>
              <a:ext cx="96837" cy="95250"/>
            </a:xfrm>
            <a:custGeom>
              <a:cxnLst>
                <a:cxn ang="0">
                  <a:pos x="92074" y="41275"/>
                </a:cxn>
                <a:cxn ang="0">
                  <a:pos x="55562" y="3175"/>
                </a:cxn>
                <a:cxn ang="0">
                  <a:pos x="41274" y="3175"/>
                </a:cxn>
                <a:cxn ang="0">
                  <a:pos x="4762" y="41275"/>
                </a:cxn>
                <a:cxn ang="0">
                  <a:pos x="4762"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85" name="Freeform 1861"/>
            <p:cNvSpPr/>
            <p:nvPr/>
          </p:nvSpPr>
          <p:spPr>
            <a:xfrm>
              <a:off x="2509837" y="708025"/>
              <a:ext cx="96837" cy="95250"/>
            </a:xfrm>
            <a:custGeom>
              <a:cxnLst>
                <a:cxn ang="0">
                  <a:pos x="93662" y="41275"/>
                </a:cxn>
                <a:cxn ang="0">
                  <a:pos x="55562" y="3175"/>
                </a:cxn>
                <a:cxn ang="0">
                  <a:pos x="41274" y="3175"/>
                </a:cxn>
                <a:cxn ang="0">
                  <a:pos x="4762" y="41275"/>
                </a:cxn>
                <a:cxn ang="0">
                  <a:pos x="4762" y="53975"/>
                </a:cxn>
                <a:cxn ang="0">
                  <a:pos x="41274" y="92075"/>
                </a:cxn>
                <a:cxn ang="0">
                  <a:pos x="55562" y="92075"/>
                </a:cxn>
                <a:cxn ang="0">
                  <a:pos x="93662" y="53975"/>
                </a:cxn>
                <a:cxn ang="0">
                  <a:pos x="93662" y="41275"/>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86" name="Freeform 1862"/>
            <p:cNvSpPr/>
            <p:nvPr/>
          </p:nvSpPr>
          <p:spPr>
            <a:xfrm>
              <a:off x="2509837" y="708025"/>
              <a:ext cx="96837" cy="95250"/>
            </a:xfrm>
            <a:custGeom>
              <a:cxnLst>
                <a:cxn ang="0">
                  <a:pos x="93662" y="41275"/>
                </a:cxn>
                <a:cxn ang="0">
                  <a:pos x="55562" y="3175"/>
                </a:cxn>
                <a:cxn ang="0">
                  <a:pos x="41274" y="3175"/>
                </a:cxn>
                <a:cxn ang="0">
                  <a:pos x="4762" y="41275"/>
                </a:cxn>
                <a:cxn ang="0">
                  <a:pos x="4762" y="53975"/>
                </a:cxn>
                <a:cxn ang="0">
                  <a:pos x="41274" y="92075"/>
                </a:cxn>
                <a:cxn ang="0">
                  <a:pos x="55562" y="92075"/>
                </a:cxn>
                <a:cxn ang="0">
                  <a:pos x="93662" y="53975"/>
                </a:cxn>
                <a:cxn ang="0">
                  <a:pos x="93662" y="41275"/>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87" name="Freeform 1863"/>
            <p:cNvSpPr/>
            <p:nvPr/>
          </p:nvSpPr>
          <p:spPr>
            <a:xfrm>
              <a:off x="2646362" y="708025"/>
              <a:ext cx="95250" cy="95250"/>
            </a:xfrm>
            <a:custGeom>
              <a:cxnLst>
                <a:cxn ang="0">
                  <a:pos x="92075" y="41275"/>
                </a:cxn>
                <a:cxn ang="0">
                  <a:pos x="53975" y="3175"/>
                </a:cxn>
                <a:cxn ang="0">
                  <a:pos x="39687" y="3175"/>
                </a:cxn>
                <a:cxn ang="0">
                  <a:pos x="3175" y="41275"/>
                </a:cxn>
                <a:cxn ang="0">
                  <a:pos x="3175" y="53975"/>
                </a:cxn>
                <a:cxn ang="0">
                  <a:pos x="39687"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88" name="Freeform 1864"/>
            <p:cNvSpPr/>
            <p:nvPr/>
          </p:nvSpPr>
          <p:spPr>
            <a:xfrm>
              <a:off x="2646362" y="708025"/>
              <a:ext cx="95250" cy="95250"/>
            </a:xfrm>
            <a:custGeom>
              <a:cxnLst>
                <a:cxn ang="0">
                  <a:pos x="92075" y="41275"/>
                </a:cxn>
                <a:cxn ang="0">
                  <a:pos x="53975" y="3175"/>
                </a:cxn>
                <a:cxn ang="0">
                  <a:pos x="39687" y="3175"/>
                </a:cxn>
                <a:cxn ang="0">
                  <a:pos x="3175" y="41275"/>
                </a:cxn>
                <a:cxn ang="0">
                  <a:pos x="3175" y="53975"/>
                </a:cxn>
                <a:cxn ang="0">
                  <a:pos x="39687"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89" name="Freeform 1865"/>
            <p:cNvSpPr/>
            <p:nvPr/>
          </p:nvSpPr>
          <p:spPr>
            <a:xfrm>
              <a:off x="2781300" y="708025"/>
              <a:ext cx="93662" cy="95250"/>
            </a:xfrm>
            <a:custGeom>
              <a:cxnLst>
                <a:cxn ang="0">
                  <a:pos x="90539" y="41275"/>
                </a:cxn>
                <a:cxn ang="0">
                  <a:pos x="53075" y="3175"/>
                </a:cxn>
                <a:cxn ang="0">
                  <a:pos x="40586" y="3175"/>
                </a:cxn>
                <a:cxn ang="0">
                  <a:pos x="3122" y="41275"/>
                </a:cxn>
                <a:cxn ang="0">
                  <a:pos x="3122" y="53975"/>
                </a:cxn>
                <a:cxn ang="0">
                  <a:pos x="40586" y="92075"/>
                </a:cxn>
                <a:cxn ang="0">
                  <a:pos x="53075" y="92075"/>
                </a:cxn>
                <a:cxn ang="0">
                  <a:pos x="90539" y="53975"/>
                </a:cxn>
                <a:cxn ang="0">
                  <a:pos x="90539"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90" name="Freeform 1866"/>
            <p:cNvSpPr/>
            <p:nvPr/>
          </p:nvSpPr>
          <p:spPr>
            <a:xfrm>
              <a:off x="2781300" y="708025"/>
              <a:ext cx="93662" cy="95250"/>
            </a:xfrm>
            <a:custGeom>
              <a:cxnLst>
                <a:cxn ang="0">
                  <a:pos x="90539" y="41275"/>
                </a:cxn>
                <a:cxn ang="0">
                  <a:pos x="53075" y="3175"/>
                </a:cxn>
                <a:cxn ang="0">
                  <a:pos x="40586" y="3175"/>
                </a:cxn>
                <a:cxn ang="0">
                  <a:pos x="3122" y="41275"/>
                </a:cxn>
                <a:cxn ang="0">
                  <a:pos x="3122" y="53975"/>
                </a:cxn>
                <a:cxn ang="0">
                  <a:pos x="40586" y="92075"/>
                </a:cxn>
                <a:cxn ang="0">
                  <a:pos x="53075" y="92075"/>
                </a:cxn>
                <a:cxn ang="0">
                  <a:pos x="90539" y="53975"/>
                </a:cxn>
                <a:cxn ang="0">
                  <a:pos x="90539"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91" name="Freeform 1867"/>
            <p:cNvSpPr/>
            <p:nvPr/>
          </p:nvSpPr>
          <p:spPr>
            <a:xfrm>
              <a:off x="2914650" y="708025"/>
              <a:ext cx="95250" cy="95250"/>
            </a:xfrm>
            <a:custGeom>
              <a:cxnLst>
                <a:cxn ang="0">
                  <a:pos x="92075" y="41275"/>
                </a:cxn>
                <a:cxn ang="0">
                  <a:pos x="53975" y="3175"/>
                </a:cxn>
                <a:cxn ang="0">
                  <a:pos x="41275" y="3175"/>
                </a:cxn>
                <a:cxn ang="0">
                  <a:pos x="3175" y="41275"/>
                </a:cxn>
                <a:cxn ang="0">
                  <a:pos x="3175" y="53975"/>
                </a:cxn>
                <a:cxn ang="0">
                  <a:pos x="41275"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92" name="Freeform 1868"/>
            <p:cNvSpPr/>
            <p:nvPr/>
          </p:nvSpPr>
          <p:spPr>
            <a:xfrm>
              <a:off x="2914650" y="708025"/>
              <a:ext cx="95250" cy="95250"/>
            </a:xfrm>
            <a:custGeom>
              <a:cxnLst>
                <a:cxn ang="0">
                  <a:pos x="92075" y="41275"/>
                </a:cxn>
                <a:cxn ang="0">
                  <a:pos x="53975" y="3175"/>
                </a:cxn>
                <a:cxn ang="0">
                  <a:pos x="41275" y="3175"/>
                </a:cxn>
                <a:cxn ang="0">
                  <a:pos x="3175" y="41275"/>
                </a:cxn>
                <a:cxn ang="0">
                  <a:pos x="3175" y="53975"/>
                </a:cxn>
                <a:cxn ang="0">
                  <a:pos x="41275"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93" name="Freeform 1869"/>
            <p:cNvSpPr/>
            <p:nvPr/>
          </p:nvSpPr>
          <p:spPr>
            <a:xfrm>
              <a:off x="3049587" y="708025"/>
              <a:ext cx="96837" cy="95250"/>
            </a:xfrm>
            <a:custGeom>
              <a:cxnLst>
                <a:cxn ang="0">
                  <a:pos x="92074" y="41275"/>
                </a:cxn>
                <a:cxn ang="0">
                  <a:pos x="55562" y="3175"/>
                </a:cxn>
                <a:cxn ang="0">
                  <a:pos x="41274" y="3175"/>
                </a:cxn>
                <a:cxn ang="0">
                  <a:pos x="3174" y="41275"/>
                </a:cxn>
                <a:cxn ang="0">
                  <a:pos x="3174"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94" name="Freeform 1870"/>
            <p:cNvSpPr/>
            <p:nvPr/>
          </p:nvSpPr>
          <p:spPr>
            <a:xfrm>
              <a:off x="3049587" y="708025"/>
              <a:ext cx="96837" cy="95250"/>
            </a:xfrm>
            <a:custGeom>
              <a:cxnLst>
                <a:cxn ang="0">
                  <a:pos x="92074" y="41275"/>
                </a:cxn>
                <a:cxn ang="0">
                  <a:pos x="55562" y="3175"/>
                </a:cxn>
                <a:cxn ang="0">
                  <a:pos x="41274" y="3175"/>
                </a:cxn>
                <a:cxn ang="0">
                  <a:pos x="3174" y="41275"/>
                </a:cxn>
                <a:cxn ang="0">
                  <a:pos x="3174"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95" name="Freeform 1871"/>
            <p:cNvSpPr/>
            <p:nvPr/>
          </p:nvSpPr>
          <p:spPr>
            <a:xfrm>
              <a:off x="3184525" y="708025"/>
              <a:ext cx="96837" cy="95250"/>
            </a:xfrm>
            <a:custGeom>
              <a:cxnLst>
                <a:cxn ang="0">
                  <a:pos x="92074" y="41275"/>
                </a:cxn>
                <a:cxn ang="0">
                  <a:pos x="55562" y="3175"/>
                </a:cxn>
                <a:cxn ang="0">
                  <a:pos x="41274" y="3175"/>
                </a:cxn>
                <a:cxn ang="0">
                  <a:pos x="4762" y="41275"/>
                </a:cxn>
                <a:cxn ang="0">
                  <a:pos x="4762"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96" name="Freeform 1872"/>
            <p:cNvSpPr/>
            <p:nvPr/>
          </p:nvSpPr>
          <p:spPr>
            <a:xfrm>
              <a:off x="3184525" y="708025"/>
              <a:ext cx="96837" cy="95250"/>
            </a:xfrm>
            <a:custGeom>
              <a:cxnLst>
                <a:cxn ang="0">
                  <a:pos x="92074" y="41275"/>
                </a:cxn>
                <a:cxn ang="0">
                  <a:pos x="55562" y="3175"/>
                </a:cxn>
                <a:cxn ang="0">
                  <a:pos x="41274" y="3175"/>
                </a:cxn>
                <a:cxn ang="0">
                  <a:pos x="4762" y="41275"/>
                </a:cxn>
                <a:cxn ang="0">
                  <a:pos x="4762"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97" name="Freeform 1873"/>
            <p:cNvSpPr/>
            <p:nvPr/>
          </p:nvSpPr>
          <p:spPr>
            <a:xfrm>
              <a:off x="3319462" y="708025"/>
              <a:ext cx="96837" cy="95250"/>
            </a:xfrm>
            <a:custGeom>
              <a:cxnLst>
                <a:cxn ang="0">
                  <a:pos x="93662" y="41275"/>
                </a:cxn>
                <a:cxn ang="0">
                  <a:pos x="55562" y="3175"/>
                </a:cxn>
                <a:cxn ang="0">
                  <a:pos x="41274" y="3175"/>
                </a:cxn>
                <a:cxn ang="0">
                  <a:pos x="4762" y="41275"/>
                </a:cxn>
                <a:cxn ang="0">
                  <a:pos x="4762" y="53975"/>
                </a:cxn>
                <a:cxn ang="0">
                  <a:pos x="41274" y="92075"/>
                </a:cxn>
                <a:cxn ang="0">
                  <a:pos x="55562" y="92075"/>
                </a:cxn>
                <a:cxn ang="0">
                  <a:pos x="93662" y="53975"/>
                </a:cxn>
                <a:cxn ang="0">
                  <a:pos x="93662" y="41275"/>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98" name="Freeform 1874"/>
            <p:cNvSpPr/>
            <p:nvPr/>
          </p:nvSpPr>
          <p:spPr>
            <a:xfrm>
              <a:off x="3319462" y="708025"/>
              <a:ext cx="96837" cy="95250"/>
            </a:xfrm>
            <a:custGeom>
              <a:cxnLst>
                <a:cxn ang="0">
                  <a:pos x="93662" y="41275"/>
                </a:cxn>
                <a:cxn ang="0">
                  <a:pos x="55562" y="3175"/>
                </a:cxn>
                <a:cxn ang="0">
                  <a:pos x="41274" y="3175"/>
                </a:cxn>
                <a:cxn ang="0">
                  <a:pos x="4762" y="41275"/>
                </a:cxn>
                <a:cxn ang="0">
                  <a:pos x="4762" y="53975"/>
                </a:cxn>
                <a:cxn ang="0">
                  <a:pos x="41274" y="92075"/>
                </a:cxn>
                <a:cxn ang="0">
                  <a:pos x="55562" y="92075"/>
                </a:cxn>
                <a:cxn ang="0">
                  <a:pos x="93662" y="53975"/>
                </a:cxn>
                <a:cxn ang="0">
                  <a:pos x="93662" y="41275"/>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699" name="Freeform 1875"/>
            <p:cNvSpPr/>
            <p:nvPr/>
          </p:nvSpPr>
          <p:spPr>
            <a:xfrm>
              <a:off x="3455987" y="708025"/>
              <a:ext cx="95250" cy="95250"/>
            </a:xfrm>
            <a:custGeom>
              <a:cxnLst>
                <a:cxn ang="0">
                  <a:pos x="92075" y="41275"/>
                </a:cxn>
                <a:cxn ang="0">
                  <a:pos x="53975" y="3175"/>
                </a:cxn>
                <a:cxn ang="0">
                  <a:pos x="39687" y="3175"/>
                </a:cxn>
                <a:cxn ang="0">
                  <a:pos x="3175" y="41275"/>
                </a:cxn>
                <a:cxn ang="0">
                  <a:pos x="3175" y="53975"/>
                </a:cxn>
                <a:cxn ang="0">
                  <a:pos x="39687"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00" name="Freeform 1876"/>
            <p:cNvSpPr/>
            <p:nvPr/>
          </p:nvSpPr>
          <p:spPr>
            <a:xfrm>
              <a:off x="3455987" y="708025"/>
              <a:ext cx="95250" cy="95250"/>
            </a:xfrm>
            <a:custGeom>
              <a:cxnLst>
                <a:cxn ang="0">
                  <a:pos x="92075" y="41275"/>
                </a:cxn>
                <a:cxn ang="0">
                  <a:pos x="53975" y="3175"/>
                </a:cxn>
                <a:cxn ang="0">
                  <a:pos x="39687" y="3175"/>
                </a:cxn>
                <a:cxn ang="0">
                  <a:pos x="3175" y="41275"/>
                </a:cxn>
                <a:cxn ang="0">
                  <a:pos x="3175" y="53975"/>
                </a:cxn>
                <a:cxn ang="0">
                  <a:pos x="39687"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01" name="Freeform 1877"/>
            <p:cNvSpPr/>
            <p:nvPr/>
          </p:nvSpPr>
          <p:spPr>
            <a:xfrm>
              <a:off x="3590925" y="708025"/>
              <a:ext cx="95250" cy="95250"/>
            </a:xfrm>
            <a:custGeom>
              <a:cxnLst>
                <a:cxn ang="0">
                  <a:pos x="92075" y="41275"/>
                </a:cxn>
                <a:cxn ang="0">
                  <a:pos x="53975" y="3175"/>
                </a:cxn>
                <a:cxn ang="0">
                  <a:pos x="41275" y="3175"/>
                </a:cxn>
                <a:cxn ang="0">
                  <a:pos x="3175" y="41275"/>
                </a:cxn>
                <a:cxn ang="0">
                  <a:pos x="3175" y="53975"/>
                </a:cxn>
                <a:cxn ang="0">
                  <a:pos x="41275"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02" name="Freeform 1878"/>
            <p:cNvSpPr/>
            <p:nvPr/>
          </p:nvSpPr>
          <p:spPr>
            <a:xfrm>
              <a:off x="3590925" y="708025"/>
              <a:ext cx="95250" cy="95250"/>
            </a:xfrm>
            <a:custGeom>
              <a:cxnLst>
                <a:cxn ang="0">
                  <a:pos x="92075" y="41275"/>
                </a:cxn>
                <a:cxn ang="0">
                  <a:pos x="53975" y="3175"/>
                </a:cxn>
                <a:cxn ang="0">
                  <a:pos x="41275" y="3175"/>
                </a:cxn>
                <a:cxn ang="0">
                  <a:pos x="3175" y="41275"/>
                </a:cxn>
                <a:cxn ang="0">
                  <a:pos x="3175" y="53975"/>
                </a:cxn>
                <a:cxn ang="0">
                  <a:pos x="41275"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03" name="Freeform 1879"/>
            <p:cNvSpPr/>
            <p:nvPr/>
          </p:nvSpPr>
          <p:spPr>
            <a:xfrm>
              <a:off x="3725862" y="708025"/>
              <a:ext cx="95250" cy="95250"/>
            </a:xfrm>
            <a:custGeom>
              <a:cxnLst>
                <a:cxn ang="0">
                  <a:pos x="92075" y="41275"/>
                </a:cxn>
                <a:cxn ang="0">
                  <a:pos x="53975" y="3175"/>
                </a:cxn>
                <a:cxn ang="0">
                  <a:pos x="41275" y="3175"/>
                </a:cxn>
                <a:cxn ang="0">
                  <a:pos x="3175" y="41275"/>
                </a:cxn>
                <a:cxn ang="0">
                  <a:pos x="3175" y="53975"/>
                </a:cxn>
                <a:cxn ang="0">
                  <a:pos x="41275"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04" name="Freeform 1880"/>
            <p:cNvSpPr/>
            <p:nvPr/>
          </p:nvSpPr>
          <p:spPr>
            <a:xfrm>
              <a:off x="3725862" y="708025"/>
              <a:ext cx="95250" cy="95250"/>
            </a:xfrm>
            <a:custGeom>
              <a:cxnLst>
                <a:cxn ang="0">
                  <a:pos x="92075" y="41275"/>
                </a:cxn>
                <a:cxn ang="0">
                  <a:pos x="53975" y="3175"/>
                </a:cxn>
                <a:cxn ang="0">
                  <a:pos x="41275" y="3175"/>
                </a:cxn>
                <a:cxn ang="0">
                  <a:pos x="3175" y="41275"/>
                </a:cxn>
                <a:cxn ang="0">
                  <a:pos x="3175" y="53975"/>
                </a:cxn>
                <a:cxn ang="0">
                  <a:pos x="41275" y="92075"/>
                </a:cxn>
                <a:cxn ang="0">
                  <a:pos x="53975" y="92075"/>
                </a:cxn>
                <a:cxn ang="0">
                  <a:pos x="92075" y="53975"/>
                </a:cxn>
                <a:cxn ang="0">
                  <a:pos x="92075" y="41275"/>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05" name="Freeform 1881"/>
            <p:cNvSpPr/>
            <p:nvPr/>
          </p:nvSpPr>
          <p:spPr>
            <a:xfrm>
              <a:off x="3860800" y="708025"/>
              <a:ext cx="96837" cy="95250"/>
            </a:xfrm>
            <a:custGeom>
              <a:cxnLst>
                <a:cxn ang="0">
                  <a:pos x="92074" y="41275"/>
                </a:cxn>
                <a:cxn ang="0">
                  <a:pos x="55562" y="3175"/>
                </a:cxn>
                <a:cxn ang="0">
                  <a:pos x="41274" y="3175"/>
                </a:cxn>
                <a:cxn ang="0">
                  <a:pos x="3174" y="41275"/>
                </a:cxn>
                <a:cxn ang="0">
                  <a:pos x="3174"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06" name="Freeform 1882"/>
            <p:cNvSpPr/>
            <p:nvPr/>
          </p:nvSpPr>
          <p:spPr>
            <a:xfrm>
              <a:off x="3860800" y="708025"/>
              <a:ext cx="96837" cy="95250"/>
            </a:xfrm>
            <a:custGeom>
              <a:cxnLst>
                <a:cxn ang="0">
                  <a:pos x="92074" y="41275"/>
                </a:cxn>
                <a:cxn ang="0">
                  <a:pos x="55562" y="3175"/>
                </a:cxn>
                <a:cxn ang="0">
                  <a:pos x="41274" y="3175"/>
                </a:cxn>
                <a:cxn ang="0">
                  <a:pos x="3174" y="41275"/>
                </a:cxn>
                <a:cxn ang="0">
                  <a:pos x="3174"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07" name="Freeform 1883"/>
            <p:cNvSpPr/>
            <p:nvPr/>
          </p:nvSpPr>
          <p:spPr>
            <a:xfrm>
              <a:off x="3995737" y="708025"/>
              <a:ext cx="96837" cy="95250"/>
            </a:xfrm>
            <a:custGeom>
              <a:cxnLst>
                <a:cxn ang="0">
                  <a:pos x="92074" y="41275"/>
                </a:cxn>
                <a:cxn ang="0">
                  <a:pos x="55562" y="3175"/>
                </a:cxn>
                <a:cxn ang="0">
                  <a:pos x="41274" y="3175"/>
                </a:cxn>
                <a:cxn ang="0">
                  <a:pos x="4762" y="41275"/>
                </a:cxn>
                <a:cxn ang="0">
                  <a:pos x="4762" y="53975"/>
                </a:cxn>
                <a:cxn ang="0">
                  <a:pos x="41274" y="92075"/>
                </a:cxn>
                <a:cxn ang="0">
                  <a:pos x="55562" y="92075"/>
                </a:cxn>
                <a:cxn ang="0">
                  <a:pos x="92074" y="53975"/>
                </a:cxn>
                <a:cxn ang="0">
                  <a:pos x="92074" y="41275"/>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nvGrpSpPr>
            <p:cNvPr id="21708" name="Group 2085"/>
            <p:cNvGrpSpPr/>
            <p:nvPr/>
          </p:nvGrpSpPr>
          <p:grpSpPr>
            <a:xfrm>
              <a:off x="347663" y="708025"/>
              <a:ext cx="4826000" cy="649288"/>
              <a:chOff x="219" y="446"/>
              <a:chExt cx="3040" cy="409"/>
            </a:xfrm>
          </p:grpSpPr>
          <p:sp>
            <p:nvSpPr>
              <p:cNvPr id="21709" name="Freeform 1885"/>
              <p:cNvSpPr/>
              <p:nvPr/>
            </p:nvSpPr>
            <p:spPr>
              <a:xfrm>
                <a:off x="2517" y="446"/>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10" name="Freeform 1886"/>
              <p:cNvSpPr/>
              <p:nvPr/>
            </p:nvSpPr>
            <p:spPr>
              <a:xfrm>
                <a:off x="2602" y="446"/>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11" name="Freeform 1887"/>
              <p:cNvSpPr/>
              <p:nvPr/>
            </p:nvSpPr>
            <p:spPr>
              <a:xfrm>
                <a:off x="2602" y="446"/>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12" name="Freeform 1888"/>
              <p:cNvSpPr/>
              <p:nvPr/>
            </p:nvSpPr>
            <p:spPr>
              <a:xfrm>
                <a:off x="2688" y="44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13" name="Freeform 1889"/>
              <p:cNvSpPr/>
              <p:nvPr/>
            </p:nvSpPr>
            <p:spPr>
              <a:xfrm>
                <a:off x="2688" y="44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14" name="Freeform 1890"/>
              <p:cNvSpPr/>
              <p:nvPr/>
            </p:nvSpPr>
            <p:spPr>
              <a:xfrm>
                <a:off x="2773" y="44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15" name="Freeform 1891"/>
              <p:cNvSpPr/>
              <p:nvPr/>
            </p:nvSpPr>
            <p:spPr>
              <a:xfrm>
                <a:off x="2773" y="44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16" name="Freeform 1892"/>
              <p:cNvSpPr/>
              <p:nvPr/>
            </p:nvSpPr>
            <p:spPr>
              <a:xfrm>
                <a:off x="2858" y="446"/>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17" name="Freeform 1893"/>
              <p:cNvSpPr/>
              <p:nvPr/>
            </p:nvSpPr>
            <p:spPr>
              <a:xfrm>
                <a:off x="2858" y="446"/>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18" name="Freeform 1894"/>
              <p:cNvSpPr/>
              <p:nvPr/>
            </p:nvSpPr>
            <p:spPr>
              <a:xfrm>
                <a:off x="2943" y="446"/>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19" name="Freeform 1895"/>
              <p:cNvSpPr/>
              <p:nvPr/>
            </p:nvSpPr>
            <p:spPr>
              <a:xfrm>
                <a:off x="2943" y="446"/>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20" name="Freeform 1896"/>
              <p:cNvSpPr/>
              <p:nvPr/>
            </p:nvSpPr>
            <p:spPr>
              <a:xfrm>
                <a:off x="3028" y="446"/>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21" name="Freeform 1897"/>
              <p:cNvSpPr/>
              <p:nvPr/>
            </p:nvSpPr>
            <p:spPr>
              <a:xfrm>
                <a:off x="3028" y="446"/>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22" name="Freeform 1898"/>
              <p:cNvSpPr/>
              <p:nvPr/>
            </p:nvSpPr>
            <p:spPr>
              <a:xfrm>
                <a:off x="3113" y="446"/>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23" name="Freeform 1899"/>
              <p:cNvSpPr/>
              <p:nvPr/>
            </p:nvSpPr>
            <p:spPr>
              <a:xfrm>
                <a:off x="3113" y="446"/>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24" name="Freeform 1900"/>
              <p:cNvSpPr/>
              <p:nvPr/>
            </p:nvSpPr>
            <p:spPr>
              <a:xfrm>
                <a:off x="3199" y="44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25" name="Freeform 1901"/>
              <p:cNvSpPr/>
              <p:nvPr/>
            </p:nvSpPr>
            <p:spPr>
              <a:xfrm>
                <a:off x="3199" y="44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26" name="Freeform 1902"/>
              <p:cNvSpPr/>
              <p:nvPr/>
            </p:nvSpPr>
            <p:spPr>
              <a:xfrm>
                <a:off x="219"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27" name="Freeform 1903"/>
              <p:cNvSpPr/>
              <p:nvPr/>
            </p:nvSpPr>
            <p:spPr>
              <a:xfrm>
                <a:off x="219"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28" name="Freeform 1904"/>
              <p:cNvSpPr/>
              <p:nvPr/>
            </p:nvSpPr>
            <p:spPr>
              <a:xfrm>
                <a:off x="304"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29" name="Freeform 1905"/>
              <p:cNvSpPr/>
              <p:nvPr/>
            </p:nvSpPr>
            <p:spPr>
              <a:xfrm>
                <a:off x="304"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30" name="Freeform 1906"/>
              <p:cNvSpPr/>
              <p:nvPr/>
            </p:nvSpPr>
            <p:spPr>
              <a:xfrm>
                <a:off x="389" y="56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31" name="Freeform 1907"/>
              <p:cNvSpPr/>
              <p:nvPr/>
            </p:nvSpPr>
            <p:spPr>
              <a:xfrm>
                <a:off x="389" y="56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32" name="Freeform 1908"/>
              <p:cNvSpPr/>
              <p:nvPr/>
            </p:nvSpPr>
            <p:spPr>
              <a:xfrm>
                <a:off x="474" y="56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33" name="Freeform 1909"/>
              <p:cNvSpPr/>
              <p:nvPr/>
            </p:nvSpPr>
            <p:spPr>
              <a:xfrm>
                <a:off x="474" y="56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34" name="Freeform 1910"/>
              <p:cNvSpPr/>
              <p:nvPr/>
            </p:nvSpPr>
            <p:spPr>
              <a:xfrm>
                <a:off x="559" y="56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35" name="Freeform 1911"/>
              <p:cNvSpPr/>
              <p:nvPr/>
            </p:nvSpPr>
            <p:spPr>
              <a:xfrm>
                <a:off x="559" y="56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36" name="Freeform 1912"/>
              <p:cNvSpPr/>
              <p:nvPr/>
            </p:nvSpPr>
            <p:spPr>
              <a:xfrm>
                <a:off x="645" y="56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37" name="Freeform 1913"/>
              <p:cNvSpPr/>
              <p:nvPr/>
            </p:nvSpPr>
            <p:spPr>
              <a:xfrm>
                <a:off x="645" y="56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38" name="Freeform 1914"/>
              <p:cNvSpPr/>
              <p:nvPr/>
            </p:nvSpPr>
            <p:spPr>
              <a:xfrm>
                <a:off x="730"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39" name="Freeform 1915"/>
              <p:cNvSpPr/>
              <p:nvPr/>
            </p:nvSpPr>
            <p:spPr>
              <a:xfrm>
                <a:off x="730"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40" name="Freeform 1916"/>
              <p:cNvSpPr/>
              <p:nvPr/>
            </p:nvSpPr>
            <p:spPr>
              <a:xfrm>
                <a:off x="815"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41" name="Freeform 1917"/>
              <p:cNvSpPr/>
              <p:nvPr/>
            </p:nvSpPr>
            <p:spPr>
              <a:xfrm>
                <a:off x="815"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42" name="Freeform 1918"/>
              <p:cNvSpPr/>
              <p:nvPr/>
            </p:nvSpPr>
            <p:spPr>
              <a:xfrm>
                <a:off x="900" y="56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43" name="Freeform 1919"/>
              <p:cNvSpPr/>
              <p:nvPr/>
            </p:nvSpPr>
            <p:spPr>
              <a:xfrm>
                <a:off x="900" y="56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44" name="Freeform 1920"/>
              <p:cNvSpPr/>
              <p:nvPr/>
            </p:nvSpPr>
            <p:spPr>
              <a:xfrm>
                <a:off x="985" y="56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45" name="Freeform 1921"/>
              <p:cNvSpPr/>
              <p:nvPr/>
            </p:nvSpPr>
            <p:spPr>
              <a:xfrm>
                <a:off x="985" y="56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46" name="Freeform 1922"/>
              <p:cNvSpPr/>
              <p:nvPr/>
            </p:nvSpPr>
            <p:spPr>
              <a:xfrm>
                <a:off x="1070" y="56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47" name="Freeform 1923"/>
              <p:cNvSpPr/>
              <p:nvPr/>
            </p:nvSpPr>
            <p:spPr>
              <a:xfrm>
                <a:off x="1070" y="56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48" name="Freeform 1924"/>
              <p:cNvSpPr/>
              <p:nvPr/>
            </p:nvSpPr>
            <p:spPr>
              <a:xfrm>
                <a:off x="1156" y="56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49" name="Freeform 1925"/>
              <p:cNvSpPr/>
              <p:nvPr/>
            </p:nvSpPr>
            <p:spPr>
              <a:xfrm>
                <a:off x="1156" y="56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50" name="Freeform 1926"/>
              <p:cNvSpPr/>
              <p:nvPr/>
            </p:nvSpPr>
            <p:spPr>
              <a:xfrm>
                <a:off x="1241"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51" name="Freeform 1927"/>
              <p:cNvSpPr/>
              <p:nvPr/>
            </p:nvSpPr>
            <p:spPr>
              <a:xfrm>
                <a:off x="1241"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52" name="Freeform 1928"/>
              <p:cNvSpPr/>
              <p:nvPr/>
            </p:nvSpPr>
            <p:spPr>
              <a:xfrm>
                <a:off x="1326"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53" name="Freeform 1929"/>
              <p:cNvSpPr/>
              <p:nvPr/>
            </p:nvSpPr>
            <p:spPr>
              <a:xfrm>
                <a:off x="1326"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54" name="Freeform 1930"/>
              <p:cNvSpPr/>
              <p:nvPr/>
            </p:nvSpPr>
            <p:spPr>
              <a:xfrm>
                <a:off x="1411" y="56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55" name="Freeform 1931"/>
              <p:cNvSpPr/>
              <p:nvPr/>
            </p:nvSpPr>
            <p:spPr>
              <a:xfrm>
                <a:off x="1411" y="56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56" name="Freeform 1932"/>
              <p:cNvSpPr/>
              <p:nvPr/>
            </p:nvSpPr>
            <p:spPr>
              <a:xfrm>
                <a:off x="1496" y="56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57" name="Freeform 1933"/>
              <p:cNvSpPr/>
              <p:nvPr/>
            </p:nvSpPr>
            <p:spPr>
              <a:xfrm>
                <a:off x="1496" y="56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58" name="Freeform 1934"/>
              <p:cNvSpPr/>
              <p:nvPr/>
            </p:nvSpPr>
            <p:spPr>
              <a:xfrm>
                <a:off x="1581" y="56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59" name="Freeform 1935"/>
              <p:cNvSpPr/>
              <p:nvPr/>
            </p:nvSpPr>
            <p:spPr>
              <a:xfrm>
                <a:off x="1581" y="56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60" name="Freeform 1936"/>
              <p:cNvSpPr/>
              <p:nvPr/>
            </p:nvSpPr>
            <p:spPr>
              <a:xfrm>
                <a:off x="1667" y="56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61" name="Freeform 1937"/>
              <p:cNvSpPr/>
              <p:nvPr/>
            </p:nvSpPr>
            <p:spPr>
              <a:xfrm>
                <a:off x="1667" y="56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62" name="Freeform 1938"/>
              <p:cNvSpPr/>
              <p:nvPr/>
            </p:nvSpPr>
            <p:spPr>
              <a:xfrm>
                <a:off x="1752" y="562"/>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63" name="Freeform 1939"/>
              <p:cNvSpPr/>
              <p:nvPr/>
            </p:nvSpPr>
            <p:spPr>
              <a:xfrm>
                <a:off x="1752" y="562"/>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64" name="Freeform 1940"/>
              <p:cNvSpPr/>
              <p:nvPr/>
            </p:nvSpPr>
            <p:spPr>
              <a:xfrm>
                <a:off x="1836"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65" name="Freeform 1941"/>
              <p:cNvSpPr/>
              <p:nvPr/>
            </p:nvSpPr>
            <p:spPr>
              <a:xfrm>
                <a:off x="1836"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66" name="Freeform 1942"/>
              <p:cNvSpPr/>
              <p:nvPr/>
            </p:nvSpPr>
            <p:spPr>
              <a:xfrm>
                <a:off x="1921" y="56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67" name="Freeform 1943"/>
              <p:cNvSpPr/>
              <p:nvPr/>
            </p:nvSpPr>
            <p:spPr>
              <a:xfrm>
                <a:off x="1921" y="56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68" name="Freeform 1944"/>
              <p:cNvSpPr/>
              <p:nvPr/>
            </p:nvSpPr>
            <p:spPr>
              <a:xfrm>
                <a:off x="2006" y="56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69" name="Freeform 1945"/>
              <p:cNvSpPr/>
              <p:nvPr/>
            </p:nvSpPr>
            <p:spPr>
              <a:xfrm>
                <a:off x="2006" y="56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70" name="Freeform 1946"/>
              <p:cNvSpPr/>
              <p:nvPr/>
            </p:nvSpPr>
            <p:spPr>
              <a:xfrm>
                <a:off x="2091" y="56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71" name="Freeform 1947"/>
              <p:cNvSpPr/>
              <p:nvPr/>
            </p:nvSpPr>
            <p:spPr>
              <a:xfrm>
                <a:off x="2091" y="56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72" name="Freeform 1948"/>
              <p:cNvSpPr/>
              <p:nvPr/>
            </p:nvSpPr>
            <p:spPr>
              <a:xfrm>
                <a:off x="2177" y="56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73" name="Freeform 1949"/>
              <p:cNvSpPr/>
              <p:nvPr/>
            </p:nvSpPr>
            <p:spPr>
              <a:xfrm>
                <a:off x="2177" y="56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74" name="Freeform 1950"/>
              <p:cNvSpPr/>
              <p:nvPr/>
            </p:nvSpPr>
            <p:spPr>
              <a:xfrm>
                <a:off x="2262"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75" name="Freeform 1951"/>
              <p:cNvSpPr/>
              <p:nvPr/>
            </p:nvSpPr>
            <p:spPr>
              <a:xfrm>
                <a:off x="2262"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76" name="Freeform 1952"/>
              <p:cNvSpPr/>
              <p:nvPr/>
            </p:nvSpPr>
            <p:spPr>
              <a:xfrm>
                <a:off x="2347"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77" name="Freeform 1953"/>
              <p:cNvSpPr/>
              <p:nvPr/>
            </p:nvSpPr>
            <p:spPr>
              <a:xfrm>
                <a:off x="2347"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78" name="Freeform 1954"/>
              <p:cNvSpPr/>
              <p:nvPr/>
            </p:nvSpPr>
            <p:spPr>
              <a:xfrm>
                <a:off x="2432" y="56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79" name="Freeform 1955"/>
              <p:cNvSpPr/>
              <p:nvPr/>
            </p:nvSpPr>
            <p:spPr>
              <a:xfrm>
                <a:off x="2432" y="56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80" name="Freeform 1956"/>
              <p:cNvSpPr/>
              <p:nvPr/>
            </p:nvSpPr>
            <p:spPr>
              <a:xfrm>
                <a:off x="2517" y="56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81" name="Freeform 1957"/>
              <p:cNvSpPr/>
              <p:nvPr/>
            </p:nvSpPr>
            <p:spPr>
              <a:xfrm>
                <a:off x="2517" y="56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82" name="Freeform 1958"/>
              <p:cNvSpPr/>
              <p:nvPr/>
            </p:nvSpPr>
            <p:spPr>
              <a:xfrm>
                <a:off x="2602" y="56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83" name="Freeform 1959"/>
              <p:cNvSpPr/>
              <p:nvPr/>
            </p:nvSpPr>
            <p:spPr>
              <a:xfrm>
                <a:off x="2602" y="56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84" name="Freeform 1960"/>
              <p:cNvSpPr/>
              <p:nvPr/>
            </p:nvSpPr>
            <p:spPr>
              <a:xfrm>
                <a:off x="2688"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85" name="Freeform 1961"/>
              <p:cNvSpPr/>
              <p:nvPr/>
            </p:nvSpPr>
            <p:spPr>
              <a:xfrm>
                <a:off x="2688"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86" name="Freeform 1962"/>
              <p:cNvSpPr/>
              <p:nvPr/>
            </p:nvSpPr>
            <p:spPr>
              <a:xfrm>
                <a:off x="2773"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87" name="Freeform 1963"/>
              <p:cNvSpPr/>
              <p:nvPr/>
            </p:nvSpPr>
            <p:spPr>
              <a:xfrm>
                <a:off x="2773"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88" name="Freeform 1964"/>
              <p:cNvSpPr/>
              <p:nvPr/>
            </p:nvSpPr>
            <p:spPr>
              <a:xfrm>
                <a:off x="2858" y="562"/>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89" name="Freeform 1965"/>
              <p:cNvSpPr/>
              <p:nvPr/>
            </p:nvSpPr>
            <p:spPr>
              <a:xfrm>
                <a:off x="2858" y="562"/>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90" name="Freeform 1966"/>
              <p:cNvSpPr/>
              <p:nvPr/>
            </p:nvSpPr>
            <p:spPr>
              <a:xfrm>
                <a:off x="2943" y="56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91" name="Freeform 1967"/>
              <p:cNvSpPr/>
              <p:nvPr/>
            </p:nvSpPr>
            <p:spPr>
              <a:xfrm>
                <a:off x="2943" y="56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92" name="Freeform 1968"/>
              <p:cNvSpPr/>
              <p:nvPr/>
            </p:nvSpPr>
            <p:spPr>
              <a:xfrm>
                <a:off x="3028" y="56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93" name="Freeform 1969"/>
              <p:cNvSpPr/>
              <p:nvPr/>
            </p:nvSpPr>
            <p:spPr>
              <a:xfrm>
                <a:off x="3028" y="56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94" name="Freeform 1970"/>
              <p:cNvSpPr/>
              <p:nvPr/>
            </p:nvSpPr>
            <p:spPr>
              <a:xfrm>
                <a:off x="3113" y="56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95" name="Freeform 1971"/>
              <p:cNvSpPr/>
              <p:nvPr/>
            </p:nvSpPr>
            <p:spPr>
              <a:xfrm>
                <a:off x="3113" y="56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96" name="Freeform 1972"/>
              <p:cNvSpPr/>
              <p:nvPr/>
            </p:nvSpPr>
            <p:spPr>
              <a:xfrm>
                <a:off x="3199"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97" name="Freeform 1973"/>
              <p:cNvSpPr/>
              <p:nvPr/>
            </p:nvSpPr>
            <p:spPr>
              <a:xfrm>
                <a:off x="3199" y="56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98" name="Freeform 1974"/>
              <p:cNvSpPr/>
              <p:nvPr/>
            </p:nvSpPr>
            <p:spPr>
              <a:xfrm>
                <a:off x="219"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799" name="Freeform 1975"/>
              <p:cNvSpPr/>
              <p:nvPr/>
            </p:nvSpPr>
            <p:spPr>
              <a:xfrm>
                <a:off x="219"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00" name="Freeform 1976"/>
              <p:cNvSpPr/>
              <p:nvPr/>
            </p:nvSpPr>
            <p:spPr>
              <a:xfrm>
                <a:off x="304"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01" name="Freeform 1977"/>
              <p:cNvSpPr/>
              <p:nvPr/>
            </p:nvSpPr>
            <p:spPr>
              <a:xfrm>
                <a:off x="304"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02" name="Freeform 1978"/>
              <p:cNvSpPr/>
              <p:nvPr/>
            </p:nvSpPr>
            <p:spPr>
              <a:xfrm>
                <a:off x="389" y="678"/>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03" name="Freeform 1979"/>
              <p:cNvSpPr/>
              <p:nvPr/>
            </p:nvSpPr>
            <p:spPr>
              <a:xfrm>
                <a:off x="389" y="678"/>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04" name="Freeform 1980"/>
              <p:cNvSpPr/>
              <p:nvPr/>
            </p:nvSpPr>
            <p:spPr>
              <a:xfrm>
                <a:off x="474" y="678"/>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05" name="Freeform 1981"/>
              <p:cNvSpPr/>
              <p:nvPr/>
            </p:nvSpPr>
            <p:spPr>
              <a:xfrm>
                <a:off x="474" y="678"/>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06" name="Freeform 1982"/>
              <p:cNvSpPr/>
              <p:nvPr/>
            </p:nvSpPr>
            <p:spPr>
              <a:xfrm>
                <a:off x="559" y="678"/>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07" name="Freeform 1983"/>
              <p:cNvSpPr/>
              <p:nvPr/>
            </p:nvSpPr>
            <p:spPr>
              <a:xfrm>
                <a:off x="559" y="678"/>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08" name="Freeform 1984"/>
              <p:cNvSpPr/>
              <p:nvPr/>
            </p:nvSpPr>
            <p:spPr>
              <a:xfrm>
                <a:off x="645" y="678"/>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09" name="Freeform 1985"/>
              <p:cNvSpPr/>
              <p:nvPr/>
            </p:nvSpPr>
            <p:spPr>
              <a:xfrm>
                <a:off x="645" y="678"/>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10" name="Freeform 1986"/>
              <p:cNvSpPr/>
              <p:nvPr/>
            </p:nvSpPr>
            <p:spPr>
              <a:xfrm>
                <a:off x="730"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11" name="Freeform 1987"/>
              <p:cNvSpPr/>
              <p:nvPr/>
            </p:nvSpPr>
            <p:spPr>
              <a:xfrm>
                <a:off x="730"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12" name="Freeform 1988"/>
              <p:cNvSpPr/>
              <p:nvPr/>
            </p:nvSpPr>
            <p:spPr>
              <a:xfrm>
                <a:off x="815"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13" name="Freeform 1989"/>
              <p:cNvSpPr/>
              <p:nvPr/>
            </p:nvSpPr>
            <p:spPr>
              <a:xfrm>
                <a:off x="815"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14" name="Freeform 1990"/>
              <p:cNvSpPr/>
              <p:nvPr/>
            </p:nvSpPr>
            <p:spPr>
              <a:xfrm>
                <a:off x="900" y="678"/>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15" name="Freeform 1991"/>
              <p:cNvSpPr/>
              <p:nvPr/>
            </p:nvSpPr>
            <p:spPr>
              <a:xfrm>
                <a:off x="900" y="678"/>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16" name="Freeform 1992"/>
              <p:cNvSpPr/>
              <p:nvPr/>
            </p:nvSpPr>
            <p:spPr>
              <a:xfrm>
                <a:off x="985" y="678"/>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17" name="Freeform 1993"/>
              <p:cNvSpPr/>
              <p:nvPr/>
            </p:nvSpPr>
            <p:spPr>
              <a:xfrm>
                <a:off x="985" y="678"/>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18" name="Freeform 1994"/>
              <p:cNvSpPr/>
              <p:nvPr/>
            </p:nvSpPr>
            <p:spPr>
              <a:xfrm>
                <a:off x="1070" y="678"/>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19" name="Freeform 1995"/>
              <p:cNvSpPr/>
              <p:nvPr/>
            </p:nvSpPr>
            <p:spPr>
              <a:xfrm>
                <a:off x="1070" y="678"/>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20" name="Freeform 1996"/>
              <p:cNvSpPr/>
              <p:nvPr/>
            </p:nvSpPr>
            <p:spPr>
              <a:xfrm>
                <a:off x="1156" y="678"/>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21" name="Freeform 1997"/>
              <p:cNvSpPr/>
              <p:nvPr/>
            </p:nvSpPr>
            <p:spPr>
              <a:xfrm>
                <a:off x="1156" y="678"/>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22" name="Freeform 1998"/>
              <p:cNvSpPr/>
              <p:nvPr/>
            </p:nvSpPr>
            <p:spPr>
              <a:xfrm>
                <a:off x="1241"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23" name="Freeform 1999"/>
              <p:cNvSpPr/>
              <p:nvPr/>
            </p:nvSpPr>
            <p:spPr>
              <a:xfrm>
                <a:off x="1241"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24" name="Freeform 2000"/>
              <p:cNvSpPr/>
              <p:nvPr/>
            </p:nvSpPr>
            <p:spPr>
              <a:xfrm>
                <a:off x="1326"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25" name="Freeform 2001"/>
              <p:cNvSpPr/>
              <p:nvPr/>
            </p:nvSpPr>
            <p:spPr>
              <a:xfrm>
                <a:off x="1326"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26" name="Freeform 2002"/>
              <p:cNvSpPr/>
              <p:nvPr/>
            </p:nvSpPr>
            <p:spPr>
              <a:xfrm>
                <a:off x="1411" y="678"/>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27" name="Freeform 2003"/>
              <p:cNvSpPr/>
              <p:nvPr/>
            </p:nvSpPr>
            <p:spPr>
              <a:xfrm>
                <a:off x="1411" y="678"/>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28" name="Freeform 2004"/>
              <p:cNvSpPr/>
              <p:nvPr/>
            </p:nvSpPr>
            <p:spPr>
              <a:xfrm>
                <a:off x="1496" y="678"/>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29" name="Freeform 2005"/>
              <p:cNvSpPr/>
              <p:nvPr/>
            </p:nvSpPr>
            <p:spPr>
              <a:xfrm>
                <a:off x="1496" y="678"/>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30" name="Freeform 2006"/>
              <p:cNvSpPr/>
              <p:nvPr/>
            </p:nvSpPr>
            <p:spPr>
              <a:xfrm>
                <a:off x="1581" y="678"/>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31" name="Freeform 2007"/>
              <p:cNvSpPr/>
              <p:nvPr/>
            </p:nvSpPr>
            <p:spPr>
              <a:xfrm>
                <a:off x="1581" y="678"/>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32" name="Freeform 2008"/>
              <p:cNvSpPr/>
              <p:nvPr/>
            </p:nvSpPr>
            <p:spPr>
              <a:xfrm>
                <a:off x="1667" y="678"/>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33" name="Freeform 2009"/>
              <p:cNvSpPr/>
              <p:nvPr/>
            </p:nvSpPr>
            <p:spPr>
              <a:xfrm>
                <a:off x="1667" y="678"/>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34" name="Freeform 2010"/>
              <p:cNvSpPr/>
              <p:nvPr/>
            </p:nvSpPr>
            <p:spPr>
              <a:xfrm>
                <a:off x="1752" y="678"/>
                <a:ext cx="59" cy="61"/>
              </a:xfrm>
              <a:custGeom>
                <a:cxnLst>
                  <a:cxn ang="0">
                    <a:pos x="57" y="26"/>
                  </a:cxn>
                  <a:cxn ang="0">
                    <a:pos x="33" y="2"/>
                  </a:cxn>
                  <a:cxn ang="0">
                    <a:pos x="25" y="2"/>
                  </a:cxn>
                  <a:cxn ang="0">
                    <a:pos x="1" y="26"/>
                  </a:cxn>
                  <a:cxn ang="0">
                    <a:pos x="1" y="35"/>
                  </a:cxn>
                  <a:cxn ang="0">
                    <a:pos x="25" y="58"/>
                  </a:cxn>
                  <a:cxn ang="0">
                    <a:pos x="33" y="58"/>
                  </a:cxn>
                  <a:cxn ang="0">
                    <a:pos x="57" y="35"/>
                  </a:cxn>
                  <a:cxn ang="0">
                    <a:pos x="57"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35" name="Freeform 2011"/>
              <p:cNvSpPr/>
              <p:nvPr/>
            </p:nvSpPr>
            <p:spPr>
              <a:xfrm>
                <a:off x="1752" y="678"/>
                <a:ext cx="59" cy="61"/>
              </a:xfrm>
              <a:custGeom>
                <a:cxnLst>
                  <a:cxn ang="0">
                    <a:pos x="57" y="26"/>
                  </a:cxn>
                  <a:cxn ang="0">
                    <a:pos x="33" y="2"/>
                  </a:cxn>
                  <a:cxn ang="0">
                    <a:pos x="25" y="2"/>
                  </a:cxn>
                  <a:cxn ang="0">
                    <a:pos x="1" y="26"/>
                  </a:cxn>
                  <a:cxn ang="0">
                    <a:pos x="1" y="35"/>
                  </a:cxn>
                  <a:cxn ang="0">
                    <a:pos x="25" y="58"/>
                  </a:cxn>
                  <a:cxn ang="0">
                    <a:pos x="33" y="58"/>
                  </a:cxn>
                  <a:cxn ang="0">
                    <a:pos x="57" y="35"/>
                  </a:cxn>
                  <a:cxn ang="0">
                    <a:pos x="57"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36" name="Freeform 2012"/>
              <p:cNvSpPr/>
              <p:nvPr/>
            </p:nvSpPr>
            <p:spPr>
              <a:xfrm>
                <a:off x="1836"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37" name="Freeform 2013"/>
              <p:cNvSpPr/>
              <p:nvPr/>
            </p:nvSpPr>
            <p:spPr>
              <a:xfrm>
                <a:off x="1836"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38" name="Freeform 2014"/>
              <p:cNvSpPr/>
              <p:nvPr/>
            </p:nvSpPr>
            <p:spPr>
              <a:xfrm>
                <a:off x="1921" y="678"/>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39" name="Freeform 2015"/>
              <p:cNvSpPr/>
              <p:nvPr/>
            </p:nvSpPr>
            <p:spPr>
              <a:xfrm>
                <a:off x="1921" y="678"/>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40" name="Freeform 2016"/>
              <p:cNvSpPr/>
              <p:nvPr/>
            </p:nvSpPr>
            <p:spPr>
              <a:xfrm>
                <a:off x="2006" y="678"/>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41" name="Freeform 2017"/>
              <p:cNvSpPr/>
              <p:nvPr/>
            </p:nvSpPr>
            <p:spPr>
              <a:xfrm>
                <a:off x="2006" y="678"/>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42" name="Freeform 2018"/>
              <p:cNvSpPr/>
              <p:nvPr/>
            </p:nvSpPr>
            <p:spPr>
              <a:xfrm>
                <a:off x="2091" y="678"/>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43" name="Freeform 2019"/>
              <p:cNvSpPr/>
              <p:nvPr/>
            </p:nvSpPr>
            <p:spPr>
              <a:xfrm>
                <a:off x="2091" y="678"/>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44" name="Freeform 2020"/>
              <p:cNvSpPr/>
              <p:nvPr/>
            </p:nvSpPr>
            <p:spPr>
              <a:xfrm>
                <a:off x="2177" y="678"/>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45" name="Freeform 2021"/>
              <p:cNvSpPr/>
              <p:nvPr/>
            </p:nvSpPr>
            <p:spPr>
              <a:xfrm>
                <a:off x="2177" y="678"/>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46" name="Freeform 2022"/>
              <p:cNvSpPr/>
              <p:nvPr/>
            </p:nvSpPr>
            <p:spPr>
              <a:xfrm>
                <a:off x="2262"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47" name="Freeform 2023"/>
              <p:cNvSpPr/>
              <p:nvPr/>
            </p:nvSpPr>
            <p:spPr>
              <a:xfrm>
                <a:off x="2262"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48" name="Freeform 2024"/>
              <p:cNvSpPr/>
              <p:nvPr/>
            </p:nvSpPr>
            <p:spPr>
              <a:xfrm>
                <a:off x="2347"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49" name="Freeform 2025"/>
              <p:cNvSpPr/>
              <p:nvPr/>
            </p:nvSpPr>
            <p:spPr>
              <a:xfrm>
                <a:off x="2347"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50" name="Freeform 2026"/>
              <p:cNvSpPr/>
              <p:nvPr/>
            </p:nvSpPr>
            <p:spPr>
              <a:xfrm>
                <a:off x="2432" y="678"/>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51" name="Freeform 2027"/>
              <p:cNvSpPr/>
              <p:nvPr/>
            </p:nvSpPr>
            <p:spPr>
              <a:xfrm>
                <a:off x="2432" y="678"/>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52" name="Freeform 2028"/>
              <p:cNvSpPr/>
              <p:nvPr/>
            </p:nvSpPr>
            <p:spPr>
              <a:xfrm>
                <a:off x="2517" y="678"/>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53" name="Freeform 2029"/>
              <p:cNvSpPr/>
              <p:nvPr/>
            </p:nvSpPr>
            <p:spPr>
              <a:xfrm>
                <a:off x="2517" y="678"/>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54" name="Freeform 2030"/>
              <p:cNvSpPr/>
              <p:nvPr/>
            </p:nvSpPr>
            <p:spPr>
              <a:xfrm>
                <a:off x="2602" y="678"/>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55" name="Freeform 2031"/>
              <p:cNvSpPr/>
              <p:nvPr/>
            </p:nvSpPr>
            <p:spPr>
              <a:xfrm>
                <a:off x="2602" y="678"/>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56" name="Freeform 2032"/>
              <p:cNvSpPr/>
              <p:nvPr/>
            </p:nvSpPr>
            <p:spPr>
              <a:xfrm>
                <a:off x="2688"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57" name="Freeform 2033"/>
              <p:cNvSpPr/>
              <p:nvPr/>
            </p:nvSpPr>
            <p:spPr>
              <a:xfrm>
                <a:off x="2688"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58" name="Freeform 2034"/>
              <p:cNvSpPr/>
              <p:nvPr/>
            </p:nvSpPr>
            <p:spPr>
              <a:xfrm>
                <a:off x="2773"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59" name="Freeform 2035"/>
              <p:cNvSpPr/>
              <p:nvPr/>
            </p:nvSpPr>
            <p:spPr>
              <a:xfrm>
                <a:off x="2773"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60" name="Freeform 2036"/>
              <p:cNvSpPr/>
              <p:nvPr/>
            </p:nvSpPr>
            <p:spPr>
              <a:xfrm>
                <a:off x="2858" y="678"/>
                <a:ext cx="60"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0"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61" name="Freeform 2037"/>
              <p:cNvSpPr/>
              <p:nvPr/>
            </p:nvSpPr>
            <p:spPr>
              <a:xfrm>
                <a:off x="2858" y="678"/>
                <a:ext cx="60"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0"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62" name="Freeform 2038"/>
              <p:cNvSpPr/>
              <p:nvPr/>
            </p:nvSpPr>
            <p:spPr>
              <a:xfrm>
                <a:off x="2943" y="678"/>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63" name="Freeform 2039"/>
              <p:cNvSpPr/>
              <p:nvPr/>
            </p:nvSpPr>
            <p:spPr>
              <a:xfrm>
                <a:off x="2943" y="678"/>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64" name="Freeform 2040"/>
              <p:cNvSpPr/>
              <p:nvPr/>
            </p:nvSpPr>
            <p:spPr>
              <a:xfrm>
                <a:off x="3028" y="678"/>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65" name="Freeform 2041"/>
              <p:cNvSpPr/>
              <p:nvPr/>
            </p:nvSpPr>
            <p:spPr>
              <a:xfrm>
                <a:off x="3028" y="678"/>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66" name="Freeform 2042"/>
              <p:cNvSpPr/>
              <p:nvPr/>
            </p:nvSpPr>
            <p:spPr>
              <a:xfrm>
                <a:off x="3113" y="678"/>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67" name="Freeform 2043"/>
              <p:cNvSpPr/>
              <p:nvPr/>
            </p:nvSpPr>
            <p:spPr>
              <a:xfrm>
                <a:off x="3113" y="678"/>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68" name="Freeform 2044"/>
              <p:cNvSpPr/>
              <p:nvPr/>
            </p:nvSpPr>
            <p:spPr>
              <a:xfrm>
                <a:off x="3199"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69" name="Freeform 2045"/>
              <p:cNvSpPr/>
              <p:nvPr/>
            </p:nvSpPr>
            <p:spPr>
              <a:xfrm>
                <a:off x="3199" y="678"/>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70" name="Freeform 2046"/>
              <p:cNvSpPr/>
              <p:nvPr/>
            </p:nvSpPr>
            <p:spPr>
              <a:xfrm>
                <a:off x="219"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71" name="Freeform 2047"/>
              <p:cNvSpPr/>
              <p:nvPr/>
            </p:nvSpPr>
            <p:spPr>
              <a:xfrm>
                <a:off x="219"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72" name="Freeform 2048"/>
              <p:cNvSpPr/>
              <p:nvPr/>
            </p:nvSpPr>
            <p:spPr>
              <a:xfrm>
                <a:off x="304"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73" name="Freeform 2049"/>
              <p:cNvSpPr/>
              <p:nvPr/>
            </p:nvSpPr>
            <p:spPr>
              <a:xfrm>
                <a:off x="304"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74" name="Freeform 2050"/>
              <p:cNvSpPr/>
              <p:nvPr/>
            </p:nvSpPr>
            <p:spPr>
              <a:xfrm>
                <a:off x="389" y="79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75" name="Freeform 2051"/>
              <p:cNvSpPr/>
              <p:nvPr/>
            </p:nvSpPr>
            <p:spPr>
              <a:xfrm>
                <a:off x="389" y="79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76" name="Freeform 2052"/>
              <p:cNvSpPr/>
              <p:nvPr/>
            </p:nvSpPr>
            <p:spPr>
              <a:xfrm>
                <a:off x="474" y="79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77" name="Freeform 2053"/>
              <p:cNvSpPr/>
              <p:nvPr/>
            </p:nvSpPr>
            <p:spPr>
              <a:xfrm>
                <a:off x="474" y="79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78" name="Freeform 2054"/>
              <p:cNvSpPr/>
              <p:nvPr/>
            </p:nvSpPr>
            <p:spPr>
              <a:xfrm>
                <a:off x="559" y="79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79" name="Freeform 2055"/>
              <p:cNvSpPr/>
              <p:nvPr/>
            </p:nvSpPr>
            <p:spPr>
              <a:xfrm>
                <a:off x="559" y="79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80" name="Freeform 2056"/>
              <p:cNvSpPr/>
              <p:nvPr/>
            </p:nvSpPr>
            <p:spPr>
              <a:xfrm>
                <a:off x="645" y="794"/>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81" name="Freeform 2057"/>
              <p:cNvSpPr/>
              <p:nvPr/>
            </p:nvSpPr>
            <p:spPr>
              <a:xfrm>
                <a:off x="645" y="794"/>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82" name="Freeform 2058"/>
              <p:cNvSpPr/>
              <p:nvPr/>
            </p:nvSpPr>
            <p:spPr>
              <a:xfrm>
                <a:off x="730"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83" name="Freeform 2059"/>
              <p:cNvSpPr/>
              <p:nvPr/>
            </p:nvSpPr>
            <p:spPr>
              <a:xfrm>
                <a:off x="730"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84" name="Freeform 2060"/>
              <p:cNvSpPr/>
              <p:nvPr/>
            </p:nvSpPr>
            <p:spPr>
              <a:xfrm>
                <a:off x="815"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85" name="Freeform 2061"/>
              <p:cNvSpPr/>
              <p:nvPr/>
            </p:nvSpPr>
            <p:spPr>
              <a:xfrm>
                <a:off x="815"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86" name="Freeform 2062"/>
              <p:cNvSpPr/>
              <p:nvPr/>
            </p:nvSpPr>
            <p:spPr>
              <a:xfrm>
                <a:off x="900" y="79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87" name="Freeform 2063"/>
              <p:cNvSpPr/>
              <p:nvPr/>
            </p:nvSpPr>
            <p:spPr>
              <a:xfrm>
                <a:off x="900" y="79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88" name="Freeform 2064"/>
              <p:cNvSpPr/>
              <p:nvPr/>
            </p:nvSpPr>
            <p:spPr>
              <a:xfrm>
                <a:off x="985" y="79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89" name="Freeform 2065"/>
              <p:cNvSpPr/>
              <p:nvPr/>
            </p:nvSpPr>
            <p:spPr>
              <a:xfrm>
                <a:off x="985" y="79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90" name="Freeform 2066"/>
              <p:cNvSpPr/>
              <p:nvPr/>
            </p:nvSpPr>
            <p:spPr>
              <a:xfrm>
                <a:off x="1070" y="79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91" name="Freeform 2067"/>
              <p:cNvSpPr/>
              <p:nvPr/>
            </p:nvSpPr>
            <p:spPr>
              <a:xfrm>
                <a:off x="1070" y="79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92" name="Freeform 2068"/>
              <p:cNvSpPr/>
              <p:nvPr/>
            </p:nvSpPr>
            <p:spPr>
              <a:xfrm>
                <a:off x="1156" y="794"/>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93" name="Freeform 2069"/>
              <p:cNvSpPr/>
              <p:nvPr/>
            </p:nvSpPr>
            <p:spPr>
              <a:xfrm>
                <a:off x="1156" y="794"/>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94" name="Freeform 2070"/>
              <p:cNvSpPr/>
              <p:nvPr/>
            </p:nvSpPr>
            <p:spPr>
              <a:xfrm>
                <a:off x="1241"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95" name="Freeform 2071"/>
              <p:cNvSpPr/>
              <p:nvPr/>
            </p:nvSpPr>
            <p:spPr>
              <a:xfrm>
                <a:off x="1241"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96" name="Freeform 2072"/>
              <p:cNvSpPr/>
              <p:nvPr/>
            </p:nvSpPr>
            <p:spPr>
              <a:xfrm>
                <a:off x="1326"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97" name="Freeform 2073"/>
              <p:cNvSpPr/>
              <p:nvPr/>
            </p:nvSpPr>
            <p:spPr>
              <a:xfrm>
                <a:off x="1326"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98" name="Freeform 2074"/>
              <p:cNvSpPr/>
              <p:nvPr/>
            </p:nvSpPr>
            <p:spPr>
              <a:xfrm>
                <a:off x="1411" y="79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899" name="Freeform 2075"/>
              <p:cNvSpPr/>
              <p:nvPr/>
            </p:nvSpPr>
            <p:spPr>
              <a:xfrm>
                <a:off x="1411" y="79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00" name="Freeform 2076"/>
              <p:cNvSpPr/>
              <p:nvPr/>
            </p:nvSpPr>
            <p:spPr>
              <a:xfrm>
                <a:off x="1496" y="79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01" name="Freeform 2077"/>
              <p:cNvSpPr/>
              <p:nvPr/>
            </p:nvSpPr>
            <p:spPr>
              <a:xfrm>
                <a:off x="1496" y="79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02" name="Freeform 2078"/>
              <p:cNvSpPr/>
              <p:nvPr/>
            </p:nvSpPr>
            <p:spPr>
              <a:xfrm>
                <a:off x="1581" y="79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03" name="Freeform 2079"/>
              <p:cNvSpPr/>
              <p:nvPr/>
            </p:nvSpPr>
            <p:spPr>
              <a:xfrm>
                <a:off x="1581" y="79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04" name="Freeform 2080"/>
              <p:cNvSpPr/>
              <p:nvPr/>
            </p:nvSpPr>
            <p:spPr>
              <a:xfrm>
                <a:off x="1667" y="794"/>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05" name="Freeform 2081"/>
              <p:cNvSpPr/>
              <p:nvPr/>
            </p:nvSpPr>
            <p:spPr>
              <a:xfrm>
                <a:off x="1667" y="794"/>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06" name="Freeform 2082"/>
              <p:cNvSpPr/>
              <p:nvPr/>
            </p:nvSpPr>
            <p:spPr>
              <a:xfrm>
                <a:off x="1752" y="794"/>
                <a:ext cx="59" cy="61"/>
              </a:xfrm>
              <a:custGeom>
                <a:cxnLst>
                  <a:cxn ang="0">
                    <a:pos x="57" y="26"/>
                  </a:cxn>
                  <a:cxn ang="0">
                    <a:pos x="33" y="2"/>
                  </a:cxn>
                  <a:cxn ang="0">
                    <a:pos x="25" y="2"/>
                  </a:cxn>
                  <a:cxn ang="0">
                    <a:pos x="1" y="26"/>
                  </a:cxn>
                  <a:cxn ang="0">
                    <a:pos x="1" y="35"/>
                  </a:cxn>
                  <a:cxn ang="0">
                    <a:pos x="25" y="58"/>
                  </a:cxn>
                  <a:cxn ang="0">
                    <a:pos x="33" y="58"/>
                  </a:cxn>
                  <a:cxn ang="0">
                    <a:pos x="57" y="35"/>
                  </a:cxn>
                  <a:cxn ang="0">
                    <a:pos x="57"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07" name="Freeform 2083"/>
              <p:cNvSpPr/>
              <p:nvPr/>
            </p:nvSpPr>
            <p:spPr>
              <a:xfrm>
                <a:off x="1752" y="794"/>
                <a:ext cx="59" cy="61"/>
              </a:xfrm>
              <a:custGeom>
                <a:cxnLst>
                  <a:cxn ang="0">
                    <a:pos x="57" y="26"/>
                  </a:cxn>
                  <a:cxn ang="0">
                    <a:pos x="33" y="2"/>
                  </a:cxn>
                  <a:cxn ang="0">
                    <a:pos x="25" y="2"/>
                  </a:cxn>
                  <a:cxn ang="0">
                    <a:pos x="1" y="26"/>
                  </a:cxn>
                  <a:cxn ang="0">
                    <a:pos x="1" y="35"/>
                  </a:cxn>
                  <a:cxn ang="0">
                    <a:pos x="25" y="58"/>
                  </a:cxn>
                  <a:cxn ang="0">
                    <a:pos x="33" y="58"/>
                  </a:cxn>
                  <a:cxn ang="0">
                    <a:pos x="57" y="35"/>
                  </a:cxn>
                  <a:cxn ang="0">
                    <a:pos x="57"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08" name="Freeform 2084"/>
              <p:cNvSpPr/>
              <p:nvPr/>
            </p:nvSpPr>
            <p:spPr>
              <a:xfrm>
                <a:off x="1836"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1909" name="Group 2286"/>
            <p:cNvGrpSpPr/>
            <p:nvPr/>
          </p:nvGrpSpPr>
          <p:grpSpPr>
            <a:xfrm>
              <a:off x="347663" y="1260475"/>
              <a:ext cx="4826000" cy="649288"/>
              <a:chOff x="219" y="794"/>
              <a:chExt cx="3040" cy="409"/>
            </a:xfrm>
          </p:grpSpPr>
          <p:sp>
            <p:nvSpPr>
              <p:cNvPr id="21910" name="Freeform 2086"/>
              <p:cNvSpPr/>
              <p:nvPr/>
            </p:nvSpPr>
            <p:spPr>
              <a:xfrm>
                <a:off x="1836"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11" name="Freeform 2087"/>
              <p:cNvSpPr/>
              <p:nvPr/>
            </p:nvSpPr>
            <p:spPr>
              <a:xfrm>
                <a:off x="1921" y="79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12" name="Freeform 2088"/>
              <p:cNvSpPr/>
              <p:nvPr/>
            </p:nvSpPr>
            <p:spPr>
              <a:xfrm>
                <a:off x="1921" y="79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13" name="Freeform 2089"/>
              <p:cNvSpPr/>
              <p:nvPr/>
            </p:nvSpPr>
            <p:spPr>
              <a:xfrm>
                <a:off x="2006" y="79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14" name="Freeform 2090"/>
              <p:cNvSpPr/>
              <p:nvPr/>
            </p:nvSpPr>
            <p:spPr>
              <a:xfrm>
                <a:off x="2006" y="79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15" name="Freeform 2091"/>
              <p:cNvSpPr/>
              <p:nvPr/>
            </p:nvSpPr>
            <p:spPr>
              <a:xfrm>
                <a:off x="2091" y="79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16" name="Freeform 2092"/>
              <p:cNvSpPr/>
              <p:nvPr/>
            </p:nvSpPr>
            <p:spPr>
              <a:xfrm>
                <a:off x="2091" y="79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17" name="Freeform 2093"/>
              <p:cNvSpPr/>
              <p:nvPr/>
            </p:nvSpPr>
            <p:spPr>
              <a:xfrm>
                <a:off x="2177" y="794"/>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18" name="Freeform 2094"/>
              <p:cNvSpPr/>
              <p:nvPr/>
            </p:nvSpPr>
            <p:spPr>
              <a:xfrm>
                <a:off x="2177" y="794"/>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19" name="Freeform 2095"/>
              <p:cNvSpPr/>
              <p:nvPr/>
            </p:nvSpPr>
            <p:spPr>
              <a:xfrm>
                <a:off x="2262"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20" name="Freeform 2096"/>
              <p:cNvSpPr/>
              <p:nvPr/>
            </p:nvSpPr>
            <p:spPr>
              <a:xfrm>
                <a:off x="2262"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21" name="Freeform 2097"/>
              <p:cNvSpPr/>
              <p:nvPr/>
            </p:nvSpPr>
            <p:spPr>
              <a:xfrm>
                <a:off x="2347"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22" name="Freeform 2098"/>
              <p:cNvSpPr/>
              <p:nvPr/>
            </p:nvSpPr>
            <p:spPr>
              <a:xfrm>
                <a:off x="2347"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23" name="Freeform 2099"/>
              <p:cNvSpPr/>
              <p:nvPr/>
            </p:nvSpPr>
            <p:spPr>
              <a:xfrm>
                <a:off x="2432" y="79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24" name="Freeform 2100"/>
              <p:cNvSpPr/>
              <p:nvPr/>
            </p:nvSpPr>
            <p:spPr>
              <a:xfrm>
                <a:off x="2432" y="79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25" name="Freeform 2101"/>
              <p:cNvSpPr/>
              <p:nvPr/>
            </p:nvSpPr>
            <p:spPr>
              <a:xfrm>
                <a:off x="2517" y="79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26" name="Freeform 2102"/>
              <p:cNvSpPr/>
              <p:nvPr/>
            </p:nvSpPr>
            <p:spPr>
              <a:xfrm>
                <a:off x="2517" y="79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27" name="Freeform 2103"/>
              <p:cNvSpPr/>
              <p:nvPr/>
            </p:nvSpPr>
            <p:spPr>
              <a:xfrm>
                <a:off x="2602" y="79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28" name="Freeform 2104"/>
              <p:cNvSpPr/>
              <p:nvPr/>
            </p:nvSpPr>
            <p:spPr>
              <a:xfrm>
                <a:off x="2602" y="79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29" name="Freeform 2105"/>
              <p:cNvSpPr/>
              <p:nvPr/>
            </p:nvSpPr>
            <p:spPr>
              <a:xfrm>
                <a:off x="2688"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30" name="Freeform 2106"/>
              <p:cNvSpPr/>
              <p:nvPr/>
            </p:nvSpPr>
            <p:spPr>
              <a:xfrm>
                <a:off x="2688"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31" name="Freeform 2107"/>
              <p:cNvSpPr/>
              <p:nvPr/>
            </p:nvSpPr>
            <p:spPr>
              <a:xfrm>
                <a:off x="2773"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32" name="Freeform 2108"/>
              <p:cNvSpPr/>
              <p:nvPr/>
            </p:nvSpPr>
            <p:spPr>
              <a:xfrm>
                <a:off x="2773"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33" name="Freeform 2109"/>
              <p:cNvSpPr/>
              <p:nvPr/>
            </p:nvSpPr>
            <p:spPr>
              <a:xfrm>
                <a:off x="2858" y="794"/>
                <a:ext cx="60"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0"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34" name="Freeform 2110"/>
              <p:cNvSpPr/>
              <p:nvPr/>
            </p:nvSpPr>
            <p:spPr>
              <a:xfrm>
                <a:off x="2858" y="794"/>
                <a:ext cx="60"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0"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35" name="Freeform 2111"/>
              <p:cNvSpPr/>
              <p:nvPr/>
            </p:nvSpPr>
            <p:spPr>
              <a:xfrm>
                <a:off x="2943" y="79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36" name="Freeform 2112"/>
              <p:cNvSpPr/>
              <p:nvPr/>
            </p:nvSpPr>
            <p:spPr>
              <a:xfrm>
                <a:off x="2943" y="79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37" name="Freeform 2113"/>
              <p:cNvSpPr/>
              <p:nvPr/>
            </p:nvSpPr>
            <p:spPr>
              <a:xfrm>
                <a:off x="3028" y="79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38" name="Freeform 2114"/>
              <p:cNvSpPr/>
              <p:nvPr/>
            </p:nvSpPr>
            <p:spPr>
              <a:xfrm>
                <a:off x="3028" y="79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39" name="Freeform 2115"/>
              <p:cNvSpPr/>
              <p:nvPr/>
            </p:nvSpPr>
            <p:spPr>
              <a:xfrm>
                <a:off x="3113" y="79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40" name="Freeform 2116"/>
              <p:cNvSpPr/>
              <p:nvPr/>
            </p:nvSpPr>
            <p:spPr>
              <a:xfrm>
                <a:off x="3113" y="79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41" name="Freeform 2117"/>
              <p:cNvSpPr/>
              <p:nvPr/>
            </p:nvSpPr>
            <p:spPr>
              <a:xfrm>
                <a:off x="3199"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42" name="Freeform 2118"/>
              <p:cNvSpPr/>
              <p:nvPr/>
            </p:nvSpPr>
            <p:spPr>
              <a:xfrm>
                <a:off x="3199" y="79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43" name="Freeform 2119"/>
              <p:cNvSpPr/>
              <p:nvPr/>
            </p:nvSpPr>
            <p:spPr>
              <a:xfrm>
                <a:off x="219"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44" name="Freeform 2120"/>
              <p:cNvSpPr/>
              <p:nvPr/>
            </p:nvSpPr>
            <p:spPr>
              <a:xfrm>
                <a:off x="219"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45" name="Freeform 2121"/>
              <p:cNvSpPr/>
              <p:nvPr/>
            </p:nvSpPr>
            <p:spPr>
              <a:xfrm>
                <a:off x="304"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46" name="Freeform 2122"/>
              <p:cNvSpPr/>
              <p:nvPr/>
            </p:nvSpPr>
            <p:spPr>
              <a:xfrm>
                <a:off x="304"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47" name="Freeform 2123"/>
              <p:cNvSpPr/>
              <p:nvPr/>
            </p:nvSpPr>
            <p:spPr>
              <a:xfrm>
                <a:off x="389" y="91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48" name="Freeform 2124"/>
              <p:cNvSpPr/>
              <p:nvPr/>
            </p:nvSpPr>
            <p:spPr>
              <a:xfrm>
                <a:off x="389" y="91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49" name="Freeform 2125"/>
              <p:cNvSpPr/>
              <p:nvPr/>
            </p:nvSpPr>
            <p:spPr>
              <a:xfrm>
                <a:off x="474" y="91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50" name="Freeform 2126"/>
              <p:cNvSpPr/>
              <p:nvPr/>
            </p:nvSpPr>
            <p:spPr>
              <a:xfrm>
                <a:off x="474" y="91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51" name="Freeform 2127"/>
              <p:cNvSpPr/>
              <p:nvPr/>
            </p:nvSpPr>
            <p:spPr>
              <a:xfrm>
                <a:off x="559" y="91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52" name="Freeform 2128"/>
              <p:cNvSpPr/>
              <p:nvPr/>
            </p:nvSpPr>
            <p:spPr>
              <a:xfrm>
                <a:off x="559" y="91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53" name="Freeform 2129"/>
              <p:cNvSpPr/>
              <p:nvPr/>
            </p:nvSpPr>
            <p:spPr>
              <a:xfrm>
                <a:off x="645" y="910"/>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54" name="Freeform 2130"/>
              <p:cNvSpPr/>
              <p:nvPr/>
            </p:nvSpPr>
            <p:spPr>
              <a:xfrm>
                <a:off x="645" y="910"/>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55" name="Freeform 2131"/>
              <p:cNvSpPr/>
              <p:nvPr/>
            </p:nvSpPr>
            <p:spPr>
              <a:xfrm>
                <a:off x="730"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56" name="Freeform 2132"/>
              <p:cNvSpPr/>
              <p:nvPr/>
            </p:nvSpPr>
            <p:spPr>
              <a:xfrm>
                <a:off x="730"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57" name="Freeform 2133"/>
              <p:cNvSpPr/>
              <p:nvPr/>
            </p:nvSpPr>
            <p:spPr>
              <a:xfrm>
                <a:off x="815"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58" name="Freeform 2134"/>
              <p:cNvSpPr/>
              <p:nvPr/>
            </p:nvSpPr>
            <p:spPr>
              <a:xfrm>
                <a:off x="815"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59" name="Freeform 2135"/>
              <p:cNvSpPr/>
              <p:nvPr/>
            </p:nvSpPr>
            <p:spPr>
              <a:xfrm>
                <a:off x="900" y="91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60" name="Freeform 2136"/>
              <p:cNvSpPr/>
              <p:nvPr/>
            </p:nvSpPr>
            <p:spPr>
              <a:xfrm>
                <a:off x="900" y="91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61" name="Freeform 2137"/>
              <p:cNvSpPr/>
              <p:nvPr/>
            </p:nvSpPr>
            <p:spPr>
              <a:xfrm>
                <a:off x="985" y="91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62" name="Freeform 2138"/>
              <p:cNvSpPr/>
              <p:nvPr/>
            </p:nvSpPr>
            <p:spPr>
              <a:xfrm>
                <a:off x="985" y="91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63" name="Freeform 2139"/>
              <p:cNvSpPr/>
              <p:nvPr/>
            </p:nvSpPr>
            <p:spPr>
              <a:xfrm>
                <a:off x="1070" y="91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64" name="Freeform 2140"/>
              <p:cNvSpPr/>
              <p:nvPr/>
            </p:nvSpPr>
            <p:spPr>
              <a:xfrm>
                <a:off x="1070" y="91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65" name="Freeform 2141"/>
              <p:cNvSpPr/>
              <p:nvPr/>
            </p:nvSpPr>
            <p:spPr>
              <a:xfrm>
                <a:off x="1156" y="910"/>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66" name="Freeform 2142"/>
              <p:cNvSpPr/>
              <p:nvPr/>
            </p:nvSpPr>
            <p:spPr>
              <a:xfrm>
                <a:off x="1156" y="910"/>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67" name="Freeform 2143"/>
              <p:cNvSpPr/>
              <p:nvPr/>
            </p:nvSpPr>
            <p:spPr>
              <a:xfrm>
                <a:off x="1241"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68" name="Freeform 2144"/>
              <p:cNvSpPr/>
              <p:nvPr/>
            </p:nvSpPr>
            <p:spPr>
              <a:xfrm>
                <a:off x="1241"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69" name="Freeform 2145"/>
              <p:cNvSpPr/>
              <p:nvPr/>
            </p:nvSpPr>
            <p:spPr>
              <a:xfrm>
                <a:off x="1326"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70" name="Freeform 2146"/>
              <p:cNvSpPr/>
              <p:nvPr/>
            </p:nvSpPr>
            <p:spPr>
              <a:xfrm>
                <a:off x="1326"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71" name="Freeform 2147"/>
              <p:cNvSpPr/>
              <p:nvPr/>
            </p:nvSpPr>
            <p:spPr>
              <a:xfrm>
                <a:off x="1411" y="91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72" name="Freeform 2148"/>
              <p:cNvSpPr/>
              <p:nvPr/>
            </p:nvSpPr>
            <p:spPr>
              <a:xfrm>
                <a:off x="1411" y="91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73" name="Freeform 2149"/>
              <p:cNvSpPr/>
              <p:nvPr/>
            </p:nvSpPr>
            <p:spPr>
              <a:xfrm>
                <a:off x="1496" y="91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74" name="Freeform 2150"/>
              <p:cNvSpPr/>
              <p:nvPr/>
            </p:nvSpPr>
            <p:spPr>
              <a:xfrm>
                <a:off x="1496" y="91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75" name="Freeform 2151"/>
              <p:cNvSpPr/>
              <p:nvPr/>
            </p:nvSpPr>
            <p:spPr>
              <a:xfrm>
                <a:off x="1581" y="91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76" name="Freeform 2152"/>
              <p:cNvSpPr/>
              <p:nvPr/>
            </p:nvSpPr>
            <p:spPr>
              <a:xfrm>
                <a:off x="1581" y="91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77" name="Freeform 2153"/>
              <p:cNvSpPr/>
              <p:nvPr/>
            </p:nvSpPr>
            <p:spPr>
              <a:xfrm>
                <a:off x="1667" y="910"/>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78" name="Freeform 2154"/>
              <p:cNvSpPr/>
              <p:nvPr/>
            </p:nvSpPr>
            <p:spPr>
              <a:xfrm>
                <a:off x="1667" y="910"/>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79" name="Freeform 2155"/>
              <p:cNvSpPr/>
              <p:nvPr/>
            </p:nvSpPr>
            <p:spPr>
              <a:xfrm>
                <a:off x="1752" y="910"/>
                <a:ext cx="59" cy="61"/>
              </a:xfrm>
              <a:custGeom>
                <a:cxnLst>
                  <a:cxn ang="0">
                    <a:pos x="57" y="26"/>
                  </a:cxn>
                  <a:cxn ang="0">
                    <a:pos x="33" y="3"/>
                  </a:cxn>
                  <a:cxn ang="0">
                    <a:pos x="25" y="3"/>
                  </a:cxn>
                  <a:cxn ang="0">
                    <a:pos x="1" y="26"/>
                  </a:cxn>
                  <a:cxn ang="0">
                    <a:pos x="1" y="35"/>
                  </a:cxn>
                  <a:cxn ang="0">
                    <a:pos x="25" y="58"/>
                  </a:cxn>
                  <a:cxn ang="0">
                    <a:pos x="33" y="58"/>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80" name="Freeform 2156"/>
              <p:cNvSpPr/>
              <p:nvPr/>
            </p:nvSpPr>
            <p:spPr>
              <a:xfrm>
                <a:off x="1752" y="910"/>
                <a:ext cx="59" cy="61"/>
              </a:xfrm>
              <a:custGeom>
                <a:cxnLst>
                  <a:cxn ang="0">
                    <a:pos x="57" y="26"/>
                  </a:cxn>
                  <a:cxn ang="0">
                    <a:pos x="33" y="3"/>
                  </a:cxn>
                  <a:cxn ang="0">
                    <a:pos x="25" y="3"/>
                  </a:cxn>
                  <a:cxn ang="0">
                    <a:pos x="1" y="26"/>
                  </a:cxn>
                  <a:cxn ang="0">
                    <a:pos x="1" y="35"/>
                  </a:cxn>
                  <a:cxn ang="0">
                    <a:pos x="25" y="58"/>
                  </a:cxn>
                  <a:cxn ang="0">
                    <a:pos x="33" y="58"/>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81" name="Freeform 2157"/>
              <p:cNvSpPr/>
              <p:nvPr/>
            </p:nvSpPr>
            <p:spPr>
              <a:xfrm>
                <a:off x="1836"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82" name="Freeform 2158"/>
              <p:cNvSpPr/>
              <p:nvPr/>
            </p:nvSpPr>
            <p:spPr>
              <a:xfrm>
                <a:off x="1836"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83" name="Freeform 2159"/>
              <p:cNvSpPr/>
              <p:nvPr/>
            </p:nvSpPr>
            <p:spPr>
              <a:xfrm>
                <a:off x="1921" y="91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84" name="Freeform 2160"/>
              <p:cNvSpPr/>
              <p:nvPr/>
            </p:nvSpPr>
            <p:spPr>
              <a:xfrm>
                <a:off x="1921" y="91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85" name="Freeform 2161"/>
              <p:cNvSpPr/>
              <p:nvPr/>
            </p:nvSpPr>
            <p:spPr>
              <a:xfrm>
                <a:off x="2006" y="91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86" name="Freeform 2162"/>
              <p:cNvSpPr/>
              <p:nvPr/>
            </p:nvSpPr>
            <p:spPr>
              <a:xfrm>
                <a:off x="2006" y="91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87" name="Freeform 2163"/>
              <p:cNvSpPr/>
              <p:nvPr/>
            </p:nvSpPr>
            <p:spPr>
              <a:xfrm>
                <a:off x="2091" y="91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88" name="Freeform 2164"/>
              <p:cNvSpPr/>
              <p:nvPr/>
            </p:nvSpPr>
            <p:spPr>
              <a:xfrm>
                <a:off x="2091" y="91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89" name="Freeform 2165"/>
              <p:cNvSpPr/>
              <p:nvPr/>
            </p:nvSpPr>
            <p:spPr>
              <a:xfrm>
                <a:off x="2177" y="910"/>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90" name="Freeform 2166"/>
              <p:cNvSpPr/>
              <p:nvPr/>
            </p:nvSpPr>
            <p:spPr>
              <a:xfrm>
                <a:off x="2177" y="910"/>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91" name="Freeform 2167"/>
              <p:cNvSpPr/>
              <p:nvPr/>
            </p:nvSpPr>
            <p:spPr>
              <a:xfrm>
                <a:off x="2262"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92" name="Freeform 2168"/>
              <p:cNvSpPr/>
              <p:nvPr/>
            </p:nvSpPr>
            <p:spPr>
              <a:xfrm>
                <a:off x="2262"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93" name="Freeform 2169"/>
              <p:cNvSpPr/>
              <p:nvPr/>
            </p:nvSpPr>
            <p:spPr>
              <a:xfrm>
                <a:off x="2347"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94" name="Freeform 2170"/>
              <p:cNvSpPr/>
              <p:nvPr/>
            </p:nvSpPr>
            <p:spPr>
              <a:xfrm>
                <a:off x="2347"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95" name="Freeform 2171"/>
              <p:cNvSpPr/>
              <p:nvPr/>
            </p:nvSpPr>
            <p:spPr>
              <a:xfrm>
                <a:off x="2432" y="91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96" name="Freeform 2172"/>
              <p:cNvSpPr/>
              <p:nvPr/>
            </p:nvSpPr>
            <p:spPr>
              <a:xfrm>
                <a:off x="2432" y="91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97" name="Freeform 2173"/>
              <p:cNvSpPr/>
              <p:nvPr/>
            </p:nvSpPr>
            <p:spPr>
              <a:xfrm>
                <a:off x="2517" y="91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98" name="Freeform 2174"/>
              <p:cNvSpPr/>
              <p:nvPr/>
            </p:nvSpPr>
            <p:spPr>
              <a:xfrm>
                <a:off x="2517" y="91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999" name="Freeform 2175"/>
              <p:cNvSpPr/>
              <p:nvPr/>
            </p:nvSpPr>
            <p:spPr>
              <a:xfrm>
                <a:off x="2602" y="91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00" name="Freeform 2176"/>
              <p:cNvSpPr/>
              <p:nvPr/>
            </p:nvSpPr>
            <p:spPr>
              <a:xfrm>
                <a:off x="2602" y="91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01" name="Freeform 2177"/>
              <p:cNvSpPr/>
              <p:nvPr/>
            </p:nvSpPr>
            <p:spPr>
              <a:xfrm>
                <a:off x="2688"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02" name="Freeform 2178"/>
              <p:cNvSpPr/>
              <p:nvPr/>
            </p:nvSpPr>
            <p:spPr>
              <a:xfrm>
                <a:off x="2688"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03" name="Freeform 2179"/>
              <p:cNvSpPr/>
              <p:nvPr/>
            </p:nvSpPr>
            <p:spPr>
              <a:xfrm>
                <a:off x="2773"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04" name="Freeform 2180"/>
              <p:cNvSpPr/>
              <p:nvPr/>
            </p:nvSpPr>
            <p:spPr>
              <a:xfrm>
                <a:off x="2773"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05" name="Freeform 2181"/>
              <p:cNvSpPr/>
              <p:nvPr/>
            </p:nvSpPr>
            <p:spPr>
              <a:xfrm>
                <a:off x="2858" y="910"/>
                <a:ext cx="60"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06" name="Freeform 2182"/>
              <p:cNvSpPr/>
              <p:nvPr/>
            </p:nvSpPr>
            <p:spPr>
              <a:xfrm>
                <a:off x="2858" y="910"/>
                <a:ext cx="60"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07" name="Freeform 2183"/>
              <p:cNvSpPr/>
              <p:nvPr/>
            </p:nvSpPr>
            <p:spPr>
              <a:xfrm>
                <a:off x="2943" y="91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08" name="Freeform 2184"/>
              <p:cNvSpPr/>
              <p:nvPr/>
            </p:nvSpPr>
            <p:spPr>
              <a:xfrm>
                <a:off x="2943" y="91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09" name="Freeform 2185"/>
              <p:cNvSpPr/>
              <p:nvPr/>
            </p:nvSpPr>
            <p:spPr>
              <a:xfrm>
                <a:off x="3028" y="91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10" name="Freeform 2186"/>
              <p:cNvSpPr/>
              <p:nvPr/>
            </p:nvSpPr>
            <p:spPr>
              <a:xfrm>
                <a:off x="3028" y="91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11" name="Freeform 2187"/>
              <p:cNvSpPr/>
              <p:nvPr/>
            </p:nvSpPr>
            <p:spPr>
              <a:xfrm>
                <a:off x="3113" y="91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12" name="Freeform 2188"/>
              <p:cNvSpPr/>
              <p:nvPr/>
            </p:nvSpPr>
            <p:spPr>
              <a:xfrm>
                <a:off x="3113" y="91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13" name="Freeform 2189"/>
              <p:cNvSpPr/>
              <p:nvPr/>
            </p:nvSpPr>
            <p:spPr>
              <a:xfrm>
                <a:off x="3199"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14" name="Freeform 2190"/>
              <p:cNvSpPr/>
              <p:nvPr/>
            </p:nvSpPr>
            <p:spPr>
              <a:xfrm>
                <a:off x="3199" y="91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15" name="Freeform 2191"/>
              <p:cNvSpPr/>
              <p:nvPr/>
            </p:nvSpPr>
            <p:spPr>
              <a:xfrm>
                <a:off x="219"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16" name="Freeform 2192"/>
              <p:cNvSpPr/>
              <p:nvPr/>
            </p:nvSpPr>
            <p:spPr>
              <a:xfrm>
                <a:off x="219"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17" name="Freeform 2193"/>
              <p:cNvSpPr/>
              <p:nvPr/>
            </p:nvSpPr>
            <p:spPr>
              <a:xfrm>
                <a:off x="304"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18" name="Freeform 2194"/>
              <p:cNvSpPr/>
              <p:nvPr/>
            </p:nvSpPr>
            <p:spPr>
              <a:xfrm>
                <a:off x="304"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19" name="Freeform 2195"/>
              <p:cNvSpPr/>
              <p:nvPr/>
            </p:nvSpPr>
            <p:spPr>
              <a:xfrm>
                <a:off x="389" y="1026"/>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20" name="Freeform 2196"/>
              <p:cNvSpPr/>
              <p:nvPr/>
            </p:nvSpPr>
            <p:spPr>
              <a:xfrm>
                <a:off x="389" y="1026"/>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21" name="Freeform 2197"/>
              <p:cNvSpPr/>
              <p:nvPr/>
            </p:nvSpPr>
            <p:spPr>
              <a:xfrm>
                <a:off x="474" y="1026"/>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22" name="Freeform 2198"/>
              <p:cNvSpPr/>
              <p:nvPr/>
            </p:nvSpPr>
            <p:spPr>
              <a:xfrm>
                <a:off x="474" y="1026"/>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23" name="Freeform 2199"/>
              <p:cNvSpPr/>
              <p:nvPr/>
            </p:nvSpPr>
            <p:spPr>
              <a:xfrm>
                <a:off x="559" y="1026"/>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24" name="Freeform 2200"/>
              <p:cNvSpPr/>
              <p:nvPr/>
            </p:nvSpPr>
            <p:spPr>
              <a:xfrm>
                <a:off x="559" y="1026"/>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25" name="Freeform 2201"/>
              <p:cNvSpPr/>
              <p:nvPr/>
            </p:nvSpPr>
            <p:spPr>
              <a:xfrm>
                <a:off x="645" y="1026"/>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26" name="Freeform 2202"/>
              <p:cNvSpPr/>
              <p:nvPr/>
            </p:nvSpPr>
            <p:spPr>
              <a:xfrm>
                <a:off x="645" y="1026"/>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27" name="Freeform 2203"/>
              <p:cNvSpPr/>
              <p:nvPr/>
            </p:nvSpPr>
            <p:spPr>
              <a:xfrm>
                <a:off x="730"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28" name="Freeform 2204"/>
              <p:cNvSpPr/>
              <p:nvPr/>
            </p:nvSpPr>
            <p:spPr>
              <a:xfrm>
                <a:off x="730"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29" name="Freeform 2205"/>
              <p:cNvSpPr/>
              <p:nvPr/>
            </p:nvSpPr>
            <p:spPr>
              <a:xfrm>
                <a:off x="815"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30" name="Freeform 2206"/>
              <p:cNvSpPr/>
              <p:nvPr/>
            </p:nvSpPr>
            <p:spPr>
              <a:xfrm>
                <a:off x="815"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31" name="Freeform 2207"/>
              <p:cNvSpPr/>
              <p:nvPr/>
            </p:nvSpPr>
            <p:spPr>
              <a:xfrm>
                <a:off x="900" y="1026"/>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32" name="Freeform 2208"/>
              <p:cNvSpPr/>
              <p:nvPr/>
            </p:nvSpPr>
            <p:spPr>
              <a:xfrm>
                <a:off x="900" y="1026"/>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33" name="Freeform 2209"/>
              <p:cNvSpPr/>
              <p:nvPr/>
            </p:nvSpPr>
            <p:spPr>
              <a:xfrm>
                <a:off x="985" y="1026"/>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34" name="Freeform 2210"/>
              <p:cNvSpPr/>
              <p:nvPr/>
            </p:nvSpPr>
            <p:spPr>
              <a:xfrm>
                <a:off x="985" y="1026"/>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35" name="Freeform 2211"/>
              <p:cNvSpPr/>
              <p:nvPr/>
            </p:nvSpPr>
            <p:spPr>
              <a:xfrm>
                <a:off x="1070" y="1026"/>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36" name="Freeform 2212"/>
              <p:cNvSpPr/>
              <p:nvPr/>
            </p:nvSpPr>
            <p:spPr>
              <a:xfrm>
                <a:off x="1070" y="1026"/>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37" name="Freeform 2213"/>
              <p:cNvSpPr/>
              <p:nvPr/>
            </p:nvSpPr>
            <p:spPr>
              <a:xfrm>
                <a:off x="1156" y="1026"/>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38" name="Freeform 2214"/>
              <p:cNvSpPr/>
              <p:nvPr/>
            </p:nvSpPr>
            <p:spPr>
              <a:xfrm>
                <a:off x="1156" y="1026"/>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39" name="Freeform 2215"/>
              <p:cNvSpPr/>
              <p:nvPr/>
            </p:nvSpPr>
            <p:spPr>
              <a:xfrm>
                <a:off x="1241"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40" name="Freeform 2216"/>
              <p:cNvSpPr/>
              <p:nvPr/>
            </p:nvSpPr>
            <p:spPr>
              <a:xfrm>
                <a:off x="1241"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41" name="Freeform 2217"/>
              <p:cNvSpPr/>
              <p:nvPr/>
            </p:nvSpPr>
            <p:spPr>
              <a:xfrm>
                <a:off x="1326"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42" name="Freeform 2218"/>
              <p:cNvSpPr/>
              <p:nvPr/>
            </p:nvSpPr>
            <p:spPr>
              <a:xfrm>
                <a:off x="1326"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43" name="Freeform 2219"/>
              <p:cNvSpPr/>
              <p:nvPr/>
            </p:nvSpPr>
            <p:spPr>
              <a:xfrm>
                <a:off x="1411" y="1026"/>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44" name="Freeform 2220"/>
              <p:cNvSpPr/>
              <p:nvPr/>
            </p:nvSpPr>
            <p:spPr>
              <a:xfrm>
                <a:off x="1411" y="1026"/>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45" name="Freeform 2221"/>
              <p:cNvSpPr/>
              <p:nvPr/>
            </p:nvSpPr>
            <p:spPr>
              <a:xfrm>
                <a:off x="1496" y="1026"/>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46" name="Freeform 2222"/>
              <p:cNvSpPr/>
              <p:nvPr/>
            </p:nvSpPr>
            <p:spPr>
              <a:xfrm>
                <a:off x="1496" y="1026"/>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47" name="Freeform 2223"/>
              <p:cNvSpPr/>
              <p:nvPr/>
            </p:nvSpPr>
            <p:spPr>
              <a:xfrm>
                <a:off x="1581" y="1026"/>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48" name="Freeform 2224"/>
              <p:cNvSpPr/>
              <p:nvPr/>
            </p:nvSpPr>
            <p:spPr>
              <a:xfrm>
                <a:off x="1581" y="1026"/>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49" name="Freeform 2225"/>
              <p:cNvSpPr/>
              <p:nvPr/>
            </p:nvSpPr>
            <p:spPr>
              <a:xfrm>
                <a:off x="1667" y="1026"/>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50" name="Freeform 2226"/>
              <p:cNvSpPr/>
              <p:nvPr/>
            </p:nvSpPr>
            <p:spPr>
              <a:xfrm>
                <a:off x="1667" y="1026"/>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51" name="Freeform 2227"/>
              <p:cNvSpPr/>
              <p:nvPr/>
            </p:nvSpPr>
            <p:spPr>
              <a:xfrm>
                <a:off x="1752" y="1026"/>
                <a:ext cx="59" cy="61"/>
              </a:xfrm>
              <a:custGeom>
                <a:cxnLst>
                  <a:cxn ang="0">
                    <a:pos x="57" y="26"/>
                  </a:cxn>
                  <a:cxn ang="0">
                    <a:pos x="33" y="3"/>
                  </a:cxn>
                  <a:cxn ang="0">
                    <a:pos x="25" y="3"/>
                  </a:cxn>
                  <a:cxn ang="0">
                    <a:pos x="1" y="26"/>
                  </a:cxn>
                  <a:cxn ang="0">
                    <a:pos x="1" y="35"/>
                  </a:cxn>
                  <a:cxn ang="0">
                    <a:pos x="25" y="59"/>
                  </a:cxn>
                  <a:cxn ang="0">
                    <a:pos x="33" y="59"/>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52" name="Freeform 2228"/>
              <p:cNvSpPr/>
              <p:nvPr/>
            </p:nvSpPr>
            <p:spPr>
              <a:xfrm>
                <a:off x="1752" y="1026"/>
                <a:ext cx="59" cy="61"/>
              </a:xfrm>
              <a:custGeom>
                <a:cxnLst>
                  <a:cxn ang="0">
                    <a:pos x="57" y="26"/>
                  </a:cxn>
                  <a:cxn ang="0">
                    <a:pos x="33" y="3"/>
                  </a:cxn>
                  <a:cxn ang="0">
                    <a:pos x="25" y="3"/>
                  </a:cxn>
                  <a:cxn ang="0">
                    <a:pos x="1" y="26"/>
                  </a:cxn>
                  <a:cxn ang="0">
                    <a:pos x="1" y="35"/>
                  </a:cxn>
                  <a:cxn ang="0">
                    <a:pos x="25" y="59"/>
                  </a:cxn>
                  <a:cxn ang="0">
                    <a:pos x="33" y="59"/>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53" name="Freeform 2229"/>
              <p:cNvSpPr/>
              <p:nvPr/>
            </p:nvSpPr>
            <p:spPr>
              <a:xfrm>
                <a:off x="1836"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54" name="Freeform 2230"/>
              <p:cNvSpPr/>
              <p:nvPr/>
            </p:nvSpPr>
            <p:spPr>
              <a:xfrm>
                <a:off x="1836"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55" name="Freeform 2231"/>
              <p:cNvSpPr/>
              <p:nvPr/>
            </p:nvSpPr>
            <p:spPr>
              <a:xfrm>
                <a:off x="1921" y="1026"/>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56" name="Freeform 2232"/>
              <p:cNvSpPr/>
              <p:nvPr/>
            </p:nvSpPr>
            <p:spPr>
              <a:xfrm>
                <a:off x="1921" y="1026"/>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57" name="Freeform 2233"/>
              <p:cNvSpPr/>
              <p:nvPr/>
            </p:nvSpPr>
            <p:spPr>
              <a:xfrm>
                <a:off x="2006" y="1026"/>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58" name="Freeform 2234"/>
              <p:cNvSpPr/>
              <p:nvPr/>
            </p:nvSpPr>
            <p:spPr>
              <a:xfrm>
                <a:off x="2006" y="1026"/>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59" name="Freeform 2235"/>
              <p:cNvSpPr/>
              <p:nvPr/>
            </p:nvSpPr>
            <p:spPr>
              <a:xfrm>
                <a:off x="2091" y="1026"/>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60" name="Freeform 2236"/>
              <p:cNvSpPr/>
              <p:nvPr/>
            </p:nvSpPr>
            <p:spPr>
              <a:xfrm>
                <a:off x="2091" y="1026"/>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61" name="Freeform 2237"/>
              <p:cNvSpPr/>
              <p:nvPr/>
            </p:nvSpPr>
            <p:spPr>
              <a:xfrm>
                <a:off x="2177" y="1026"/>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62" name="Freeform 2238"/>
              <p:cNvSpPr/>
              <p:nvPr/>
            </p:nvSpPr>
            <p:spPr>
              <a:xfrm>
                <a:off x="2177" y="1026"/>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63" name="Freeform 2239"/>
              <p:cNvSpPr/>
              <p:nvPr/>
            </p:nvSpPr>
            <p:spPr>
              <a:xfrm>
                <a:off x="2262"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64" name="Freeform 2240"/>
              <p:cNvSpPr/>
              <p:nvPr/>
            </p:nvSpPr>
            <p:spPr>
              <a:xfrm>
                <a:off x="2262"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65" name="Freeform 2241"/>
              <p:cNvSpPr/>
              <p:nvPr/>
            </p:nvSpPr>
            <p:spPr>
              <a:xfrm>
                <a:off x="2347"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66" name="Freeform 2242"/>
              <p:cNvSpPr/>
              <p:nvPr/>
            </p:nvSpPr>
            <p:spPr>
              <a:xfrm>
                <a:off x="2347"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67" name="Freeform 2243"/>
              <p:cNvSpPr/>
              <p:nvPr/>
            </p:nvSpPr>
            <p:spPr>
              <a:xfrm>
                <a:off x="2432" y="1026"/>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68" name="Freeform 2244"/>
              <p:cNvSpPr/>
              <p:nvPr/>
            </p:nvSpPr>
            <p:spPr>
              <a:xfrm>
                <a:off x="2432" y="1026"/>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69" name="Freeform 2245"/>
              <p:cNvSpPr/>
              <p:nvPr/>
            </p:nvSpPr>
            <p:spPr>
              <a:xfrm>
                <a:off x="2517" y="1026"/>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70" name="Freeform 2246"/>
              <p:cNvSpPr/>
              <p:nvPr/>
            </p:nvSpPr>
            <p:spPr>
              <a:xfrm>
                <a:off x="2517" y="1026"/>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71" name="Freeform 2247"/>
              <p:cNvSpPr/>
              <p:nvPr/>
            </p:nvSpPr>
            <p:spPr>
              <a:xfrm>
                <a:off x="2602" y="1026"/>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72" name="Freeform 2248"/>
              <p:cNvSpPr/>
              <p:nvPr/>
            </p:nvSpPr>
            <p:spPr>
              <a:xfrm>
                <a:off x="2602" y="1026"/>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73" name="Freeform 2249"/>
              <p:cNvSpPr/>
              <p:nvPr/>
            </p:nvSpPr>
            <p:spPr>
              <a:xfrm>
                <a:off x="2688"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74" name="Freeform 2250"/>
              <p:cNvSpPr/>
              <p:nvPr/>
            </p:nvSpPr>
            <p:spPr>
              <a:xfrm>
                <a:off x="2688"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75" name="Freeform 2251"/>
              <p:cNvSpPr/>
              <p:nvPr/>
            </p:nvSpPr>
            <p:spPr>
              <a:xfrm>
                <a:off x="2773"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76" name="Freeform 2252"/>
              <p:cNvSpPr/>
              <p:nvPr/>
            </p:nvSpPr>
            <p:spPr>
              <a:xfrm>
                <a:off x="2773"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77" name="Freeform 2253"/>
              <p:cNvSpPr/>
              <p:nvPr/>
            </p:nvSpPr>
            <p:spPr>
              <a:xfrm>
                <a:off x="2858" y="1026"/>
                <a:ext cx="60"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78" name="Freeform 2254"/>
              <p:cNvSpPr/>
              <p:nvPr/>
            </p:nvSpPr>
            <p:spPr>
              <a:xfrm>
                <a:off x="2858" y="1026"/>
                <a:ext cx="60"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79" name="Freeform 2255"/>
              <p:cNvSpPr/>
              <p:nvPr/>
            </p:nvSpPr>
            <p:spPr>
              <a:xfrm>
                <a:off x="2943" y="1026"/>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80" name="Freeform 2256"/>
              <p:cNvSpPr/>
              <p:nvPr/>
            </p:nvSpPr>
            <p:spPr>
              <a:xfrm>
                <a:off x="2943" y="1026"/>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81" name="Freeform 2257"/>
              <p:cNvSpPr/>
              <p:nvPr/>
            </p:nvSpPr>
            <p:spPr>
              <a:xfrm>
                <a:off x="3028" y="1026"/>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82" name="Freeform 2258"/>
              <p:cNvSpPr/>
              <p:nvPr/>
            </p:nvSpPr>
            <p:spPr>
              <a:xfrm>
                <a:off x="3028" y="1026"/>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83" name="Freeform 2259"/>
              <p:cNvSpPr/>
              <p:nvPr/>
            </p:nvSpPr>
            <p:spPr>
              <a:xfrm>
                <a:off x="3113" y="1026"/>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84" name="Freeform 2260"/>
              <p:cNvSpPr/>
              <p:nvPr/>
            </p:nvSpPr>
            <p:spPr>
              <a:xfrm>
                <a:off x="3113" y="1026"/>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85" name="Freeform 2261"/>
              <p:cNvSpPr/>
              <p:nvPr/>
            </p:nvSpPr>
            <p:spPr>
              <a:xfrm>
                <a:off x="3199"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86" name="Freeform 2262"/>
              <p:cNvSpPr/>
              <p:nvPr/>
            </p:nvSpPr>
            <p:spPr>
              <a:xfrm>
                <a:off x="3199" y="1026"/>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87" name="Freeform 2263"/>
              <p:cNvSpPr/>
              <p:nvPr/>
            </p:nvSpPr>
            <p:spPr>
              <a:xfrm>
                <a:off x="219"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88" name="Freeform 2264"/>
              <p:cNvSpPr/>
              <p:nvPr/>
            </p:nvSpPr>
            <p:spPr>
              <a:xfrm>
                <a:off x="219"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89" name="Freeform 2265"/>
              <p:cNvSpPr/>
              <p:nvPr/>
            </p:nvSpPr>
            <p:spPr>
              <a:xfrm>
                <a:off x="304"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90" name="Freeform 2266"/>
              <p:cNvSpPr/>
              <p:nvPr/>
            </p:nvSpPr>
            <p:spPr>
              <a:xfrm>
                <a:off x="304"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91" name="Freeform 2267"/>
              <p:cNvSpPr/>
              <p:nvPr/>
            </p:nvSpPr>
            <p:spPr>
              <a:xfrm>
                <a:off x="389" y="1143"/>
                <a:ext cx="61" cy="60"/>
              </a:xfrm>
              <a:custGeom>
                <a:cxnLst>
                  <a:cxn ang="0">
                    <a:pos x="58" y="25"/>
                  </a:cxn>
                  <a:cxn ang="0">
                    <a:pos x="35" y="2"/>
                  </a:cxn>
                  <a:cxn ang="0">
                    <a:pos x="26" y="2"/>
                  </a:cxn>
                  <a:cxn ang="0">
                    <a:pos x="2" y="25"/>
                  </a:cxn>
                  <a:cxn ang="0">
                    <a:pos x="2"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92" name="Freeform 2268"/>
              <p:cNvSpPr/>
              <p:nvPr/>
            </p:nvSpPr>
            <p:spPr>
              <a:xfrm>
                <a:off x="389" y="1143"/>
                <a:ext cx="61" cy="60"/>
              </a:xfrm>
              <a:custGeom>
                <a:cxnLst>
                  <a:cxn ang="0">
                    <a:pos x="58" y="25"/>
                  </a:cxn>
                  <a:cxn ang="0">
                    <a:pos x="35" y="2"/>
                  </a:cxn>
                  <a:cxn ang="0">
                    <a:pos x="26" y="2"/>
                  </a:cxn>
                  <a:cxn ang="0">
                    <a:pos x="2" y="25"/>
                  </a:cxn>
                  <a:cxn ang="0">
                    <a:pos x="2"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93" name="Freeform 2269"/>
              <p:cNvSpPr/>
              <p:nvPr/>
            </p:nvSpPr>
            <p:spPr>
              <a:xfrm>
                <a:off x="474" y="1143"/>
                <a:ext cx="61" cy="60"/>
              </a:xfrm>
              <a:custGeom>
                <a:cxnLst>
                  <a:cxn ang="0">
                    <a:pos x="58" y="25"/>
                  </a:cxn>
                  <a:cxn ang="0">
                    <a:pos x="35" y="2"/>
                  </a:cxn>
                  <a:cxn ang="0">
                    <a:pos x="26" y="2"/>
                  </a:cxn>
                  <a:cxn ang="0">
                    <a:pos x="3" y="25"/>
                  </a:cxn>
                  <a:cxn ang="0">
                    <a:pos x="3"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94" name="Freeform 2270"/>
              <p:cNvSpPr/>
              <p:nvPr/>
            </p:nvSpPr>
            <p:spPr>
              <a:xfrm>
                <a:off x="474" y="1143"/>
                <a:ext cx="61" cy="60"/>
              </a:xfrm>
              <a:custGeom>
                <a:cxnLst>
                  <a:cxn ang="0">
                    <a:pos x="58" y="25"/>
                  </a:cxn>
                  <a:cxn ang="0">
                    <a:pos x="35" y="2"/>
                  </a:cxn>
                  <a:cxn ang="0">
                    <a:pos x="26" y="2"/>
                  </a:cxn>
                  <a:cxn ang="0">
                    <a:pos x="3" y="25"/>
                  </a:cxn>
                  <a:cxn ang="0">
                    <a:pos x="3"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95" name="Freeform 2271"/>
              <p:cNvSpPr/>
              <p:nvPr/>
            </p:nvSpPr>
            <p:spPr>
              <a:xfrm>
                <a:off x="559" y="1143"/>
                <a:ext cx="61" cy="60"/>
              </a:xfrm>
              <a:custGeom>
                <a:cxnLst>
                  <a:cxn ang="0">
                    <a:pos x="59" y="25"/>
                  </a:cxn>
                  <a:cxn ang="0">
                    <a:pos x="35" y="2"/>
                  </a:cxn>
                  <a:cxn ang="0">
                    <a:pos x="26" y="2"/>
                  </a:cxn>
                  <a:cxn ang="0">
                    <a:pos x="3" y="25"/>
                  </a:cxn>
                  <a:cxn ang="0">
                    <a:pos x="3" y="34"/>
                  </a:cxn>
                  <a:cxn ang="0">
                    <a:pos x="26" y="58"/>
                  </a:cxn>
                  <a:cxn ang="0">
                    <a:pos x="35" y="58"/>
                  </a:cxn>
                  <a:cxn ang="0">
                    <a:pos x="59" y="34"/>
                  </a:cxn>
                  <a:cxn ang="0">
                    <a:pos x="59" y="25"/>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96" name="Freeform 2272"/>
              <p:cNvSpPr/>
              <p:nvPr/>
            </p:nvSpPr>
            <p:spPr>
              <a:xfrm>
                <a:off x="559" y="1143"/>
                <a:ext cx="61" cy="60"/>
              </a:xfrm>
              <a:custGeom>
                <a:cxnLst>
                  <a:cxn ang="0">
                    <a:pos x="59" y="25"/>
                  </a:cxn>
                  <a:cxn ang="0">
                    <a:pos x="35" y="2"/>
                  </a:cxn>
                  <a:cxn ang="0">
                    <a:pos x="26" y="2"/>
                  </a:cxn>
                  <a:cxn ang="0">
                    <a:pos x="3" y="25"/>
                  </a:cxn>
                  <a:cxn ang="0">
                    <a:pos x="3" y="34"/>
                  </a:cxn>
                  <a:cxn ang="0">
                    <a:pos x="26" y="58"/>
                  </a:cxn>
                  <a:cxn ang="0">
                    <a:pos x="35" y="58"/>
                  </a:cxn>
                  <a:cxn ang="0">
                    <a:pos x="59" y="34"/>
                  </a:cxn>
                  <a:cxn ang="0">
                    <a:pos x="59" y="25"/>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97" name="Freeform 2273"/>
              <p:cNvSpPr/>
              <p:nvPr/>
            </p:nvSpPr>
            <p:spPr>
              <a:xfrm>
                <a:off x="645" y="1143"/>
                <a:ext cx="60" cy="60"/>
              </a:xfrm>
              <a:custGeom>
                <a:cxnLst>
                  <a:cxn ang="0">
                    <a:pos x="58" y="25"/>
                  </a:cxn>
                  <a:cxn ang="0">
                    <a:pos x="34" y="2"/>
                  </a:cxn>
                  <a:cxn ang="0">
                    <a:pos x="25" y="2"/>
                  </a:cxn>
                  <a:cxn ang="0">
                    <a:pos x="2" y="25"/>
                  </a:cxn>
                  <a:cxn ang="0">
                    <a:pos x="2" y="34"/>
                  </a:cxn>
                  <a:cxn ang="0">
                    <a:pos x="25" y="58"/>
                  </a:cxn>
                  <a:cxn ang="0">
                    <a:pos x="34" y="58"/>
                  </a:cxn>
                  <a:cxn ang="0">
                    <a:pos x="58" y="34"/>
                  </a:cxn>
                  <a:cxn ang="0">
                    <a:pos x="58" y="25"/>
                  </a:cxn>
                </a:cxnLst>
                <a:rect l="l" t="t" r="r" b="b"/>
                <a:pathLst>
                  <a:path w="60" h="60">
                    <a:moveTo>
                      <a:pt x="58" y="25"/>
                    </a:moveTo>
                    <a:cubicBezTo>
                      <a:pt x="34" y="2"/>
                      <a:pt x="34" y="2"/>
                      <a:pt x="34" y="2"/>
                    </a:cubicBezTo>
                    <a:cubicBezTo>
                      <a:pt x="32" y="0"/>
                      <a:pt x="28" y="0"/>
                      <a:pt x="25" y="2"/>
                    </a:cubicBezTo>
                    <a:cubicBezTo>
                      <a:pt x="2" y="25"/>
                      <a:pt x="2" y="25"/>
                      <a:pt x="2" y="25"/>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98" name="Freeform 2274"/>
              <p:cNvSpPr/>
              <p:nvPr/>
            </p:nvSpPr>
            <p:spPr>
              <a:xfrm>
                <a:off x="645" y="1143"/>
                <a:ext cx="60" cy="60"/>
              </a:xfrm>
              <a:custGeom>
                <a:cxnLst>
                  <a:cxn ang="0">
                    <a:pos x="58" y="25"/>
                  </a:cxn>
                  <a:cxn ang="0">
                    <a:pos x="34" y="2"/>
                  </a:cxn>
                  <a:cxn ang="0">
                    <a:pos x="25" y="2"/>
                  </a:cxn>
                  <a:cxn ang="0">
                    <a:pos x="2" y="25"/>
                  </a:cxn>
                  <a:cxn ang="0">
                    <a:pos x="2" y="34"/>
                  </a:cxn>
                  <a:cxn ang="0">
                    <a:pos x="25" y="58"/>
                  </a:cxn>
                  <a:cxn ang="0">
                    <a:pos x="34" y="58"/>
                  </a:cxn>
                  <a:cxn ang="0">
                    <a:pos x="58" y="34"/>
                  </a:cxn>
                  <a:cxn ang="0">
                    <a:pos x="58" y="25"/>
                  </a:cxn>
                </a:cxnLst>
                <a:rect l="l" t="t" r="r" b="b"/>
                <a:pathLst>
                  <a:path w="60" h="60">
                    <a:moveTo>
                      <a:pt x="58" y="25"/>
                    </a:moveTo>
                    <a:cubicBezTo>
                      <a:pt x="34" y="2"/>
                      <a:pt x="34" y="2"/>
                      <a:pt x="34" y="2"/>
                    </a:cubicBezTo>
                    <a:cubicBezTo>
                      <a:pt x="32" y="0"/>
                      <a:pt x="28" y="0"/>
                      <a:pt x="25" y="2"/>
                    </a:cubicBezTo>
                    <a:cubicBezTo>
                      <a:pt x="2" y="25"/>
                      <a:pt x="2" y="25"/>
                      <a:pt x="2" y="25"/>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099" name="Freeform 2275"/>
              <p:cNvSpPr/>
              <p:nvPr/>
            </p:nvSpPr>
            <p:spPr>
              <a:xfrm>
                <a:off x="730"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00" name="Freeform 2276"/>
              <p:cNvSpPr/>
              <p:nvPr/>
            </p:nvSpPr>
            <p:spPr>
              <a:xfrm>
                <a:off x="730"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01" name="Freeform 2277"/>
              <p:cNvSpPr/>
              <p:nvPr/>
            </p:nvSpPr>
            <p:spPr>
              <a:xfrm>
                <a:off x="815"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02" name="Freeform 2278"/>
              <p:cNvSpPr/>
              <p:nvPr/>
            </p:nvSpPr>
            <p:spPr>
              <a:xfrm>
                <a:off x="815"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03" name="Freeform 2279"/>
              <p:cNvSpPr/>
              <p:nvPr/>
            </p:nvSpPr>
            <p:spPr>
              <a:xfrm>
                <a:off x="900" y="1143"/>
                <a:ext cx="61" cy="60"/>
              </a:xfrm>
              <a:custGeom>
                <a:cxnLst>
                  <a:cxn ang="0">
                    <a:pos x="58" y="25"/>
                  </a:cxn>
                  <a:cxn ang="0">
                    <a:pos x="35" y="2"/>
                  </a:cxn>
                  <a:cxn ang="0">
                    <a:pos x="26" y="2"/>
                  </a:cxn>
                  <a:cxn ang="0">
                    <a:pos x="2" y="25"/>
                  </a:cxn>
                  <a:cxn ang="0">
                    <a:pos x="2"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04" name="Freeform 2280"/>
              <p:cNvSpPr/>
              <p:nvPr/>
            </p:nvSpPr>
            <p:spPr>
              <a:xfrm>
                <a:off x="900" y="1143"/>
                <a:ext cx="61" cy="60"/>
              </a:xfrm>
              <a:custGeom>
                <a:cxnLst>
                  <a:cxn ang="0">
                    <a:pos x="58" y="25"/>
                  </a:cxn>
                  <a:cxn ang="0">
                    <a:pos x="35" y="2"/>
                  </a:cxn>
                  <a:cxn ang="0">
                    <a:pos x="26" y="2"/>
                  </a:cxn>
                  <a:cxn ang="0">
                    <a:pos x="2" y="25"/>
                  </a:cxn>
                  <a:cxn ang="0">
                    <a:pos x="2"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05" name="Freeform 2281"/>
              <p:cNvSpPr/>
              <p:nvPr/>
            </p:nvSpPr>
            <p:spPr>
              <a:xfrm>
                <a:off x="985" y="1143"/>
                <a:ext cx="61" cy="60"/>
              </a:xfrm>
              <a:custGeom>
                <a:cxnLst>
                  <a:cxn ang="0">
                    <a:pos x="58" y="25"/>
                  </a:cxn>
                  <a:cxn ang="0">
                    <a:pos x="35" y="2"/>
                  </a:cxn>
                  <a:cxn ang="0">
                    <a:pos x="26" y="2"/>
                  </a:cxn>
                  <a:cxn ang="0">
                    <a:pos x="3" y="25"/>
                  </a:cxn>
                  <a:cxn ang="0">
                    <a:pos x="3"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06" name="Freeform 2282"/>
              <p:cNvSpPr/>
              <p:nvPr/>
            </p:nvSpPr>
            <p:spPr>
              <a:xfrm>
                <a:off x="985" y="1143"/>
                <a:ext cx="61" cy="60"/>
              </a:xfrm>
              <a:custGeom>
                <a:cxnLst>
                  <a:cxn ang="0">
                    <a:pos x="58" y="25"/>
                  </a:cxn>
                  <a:cxn ang="0">
                    <a:pos x="35" y="2"/>
                  </a:cxn>
                  <a:cxn ang="0">
                    <a:pos x="26" y="2"/>
                  </a:cxn>
                  <a:cxn ang="0">
                    <a:pos x="3" y="25"/>
                  </a:cxn>
                  <a:cxn ang="0">
                    <a:pos x="3"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07" name="Freeform 2283"/>
              <p:cNvSpPr/>
              <p:nvPr/>
            </p:nvSpPr>
            <p:spPr>
              <a:xfrm>
                <a:off x="1070" y="1143"/>
                <a:ext cx="61" cy="60"/>
              </a:xfrm>
              <a:custGeom>
                <a:cxnLst>
                  <a:cxn ang="0">
                    <a:pos x="59" y="25"/>
                  </a:cxn>
                  <a:cxn ang="0">
                    <a:pos x="35" y="2"/>
                  </a:cxn>
                  <a:cxn ang="0">
                    <a:pos x="26" y="2"/>
                  </a:cxn>
                  <a:cxn ang="0">
                    <a:pos x="3" y="25"/>
                  </a:cxn>
                  <a:cxn ang="0">
                    <a:pos x="3" y="34"/>
                  </a:cxn>
                  <a:cxn ang="0">
                    <a:pos x="26" y="58"/>
                  </a:cxn>
                  <a:cxn ang="0">
                    <a:pos x="35" y="58"/>
                  </a:cxn>
                  <a:cxn ang="0">
                    <a:pos x="59" y="34"/>
                  </a:cxn>
                  <a:cxn ang="0">
                    <a:pos x="59" y="25"/>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08" name="Freeform 2284"/>
              <p:cNvSpPr/>
              <p:nvPr/>
            </p:nvSpPr>
            <p:spPr>
              <a:xfrm>
                <a:off x="1070" y="1143"/>
                <a:ext cx="61" cy="60"/>
              </a:xfrm>
              <a:custGeom>
                <a:cxnLst>
                  <a:cxn ang="0">
                    <a:pos x="59" y="25"/>
                  </a:cxn>
                  <a:cxn ang="0">
                    <a:pos x="35" y="2"/>
                  </a:cxn>
                  <a:cxn ang="0">
                    <a:pos x="26" y="2"/>
                  </a:cxn>
                  <a:cxn ang="0">
                    <a:pos x="3" y="25"/>
                  </a:cxn>
                  <a:cxn ang="0">
                    <a:pos x="3" y="34"/>
                  </a:cxn>
                  <a:cxn ang="0">
                    <a:pos x="26" y="58"/>
                  </a:cxn>
                  <a:cxn ang="0">
                    <a:pos x="35" y="58"/>
                  </a:cxn>
                  <a:cxn ang="0">
                    <a:pos x="59" y="34"/>
                  </a:cxn>
                  <a:cxn ang="0">
                    <a:pos x="59" y="25"/>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09" name="Freeform 2285"/>
              <p:cNvSpPr/>
              <p:nvPr/>
            </p:nvSpPr>
            <p:spPr>
              <a:xfrm>
                <a:off x="1156" y="1143"/>
                <a:ext cx="60" cy="60"/>
              </a:xfrm>
              <a:custGeom>
                <a:cxnLst>
                  <a:cxn ang="0">
                    <a:pos x="58" y="25"/>
                  </a:cxn>
                  <a:cxn ang="0">
                    <a:pos x="34" y="2"/>
                  </a:cxn>
                  <a:cxn ang="0">
                    <a:pos x="25" y="2"/>
                  </a:cxn>
                  <a:cxn ang="0">
                    <a:pos x="2" y="25"/>
                  </a:cxn>
                  <a:cxn ang="0">
                    <a:pos x="2" y="34"/>
                  </a:cxn>
                  <a:cxn ang="0">
                    <a:pos x="25" y="58"/>
                  </a:cxn>
                  <a:cxn ang="0">
                    <a:pos x="34" y="58"/>
                  </a:cxn>
                  <a:cxn ang="0">
                    <a:pos x="58" y="34"/>
                  </a:cxn>
                  <a:cxn ang="0">
                    <a:pos x="58" y="25"/>
                  </a:cxn>
                </a:cxnLst>
                <a:rect l="l" t="t" r="r" b="b"/>
                <a:pathLst>
                  <a:path w="60" h="60">
                    <a:moveTo>
                      <a:pt x="58" y="25"/>
                    </a:moveTo>
                    <a:cubicBezTo>
                      <a:pt x="34" y="2"/>
                      <a:pt x="34" y="2"/>
                      <a:pt x="34" y="2"/>
                    </a:cubicBezTo>
                    <a:cubicBezTo>
                      <a:pt x="32" y="0"/>
                      <a:pt x="28" y="0"/>
                      <a:pt x="25" y="2"/>
                    </a:cubicBezTo>
                    <a:cubicBezTo>
                      <a:pt x="2" y="25"/>
                      <a:pt x="2" y="25"/>
                      <a:pt x="2" y="25"/>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2110" name="Group 2487"/>
            <p:cNvGrpSpPr/>
            <p:nvPr/>
          </p:nvGrpSpPr>
          <p:grpSpPr>
            <a:xfrm>
              <a:off x="347663" y="1814513"/>
              <a:ext cx="4826000" cy="649288"/>
              <a:chOff x="219" y="1143"/>
              <a:chExt cx="3040" cy="409"/>
            </a:xfrm>
          </p:grpSpPr>
          <p:sp>
            <p:nvSpPr>
              <p:cNvPr id="22111" name="Freeform 2287"/>
              <p:cNvSpPr/>
              <p:nvPr/>
            </p:nvSpPr>
            <p:spPr>
              <a:xfrm>
                <a:off x="1156" y="1143"/>
                <a:ext cx="60" cy="60"/>
              </a:xfrm>
              <a:custGeom>
                <a:cxnLst>
                  <a:cxn ang="0">
                    <a:pos x="58" y="25"/>
                  </a:cxn>
                  <a:cxn ang="0">
                    <a:pos x="34" y="2"/>
                  </a:cxn>
                  <a:cxn ang="0">
                    <a:pos x="25" y="2"/>
                  </a:cxn>
                  <a:cxn ang="0">
                    <a:pos x="2" y="25"/>
                  </a:cxn>
                  <a:cxn ang="0">
                    <a:pos x="2" y="34"/>
                  </a:cxn>
                  <a:cxn ang="0">
                    <a:pos x="25" y="58"/>
                  </a:cxn>
                  <a:cxn ang="0">
                    <a:pos x="34" y="58"/>
                  </a:cxn>
                  <a:cxn ang="0">
                    <a:pos x="58" y="34"/>
                  </a:cxn>
                  <a:cxn ang="0">
                    <a:pos x="58" y="25"/>
                  </a:cxn>
                </a:cxnLst>
                <a:rect l="l" t="t" r="r" b="b"/>
                <a:pathLst>
                  <a:path w="60" h="60">
                    <a:moveTo>
                      <a:pt x="58" y="25"/>
                    </a:moveTo>
                    <a:cubicBezTo>
                      <a:pt x="34" y="2"/>
                      <a:pt x="34" y="2"/>
                      <a:pt x="34" y="2"/>
                    </a:cubicBezTo>
                    <a:cubicBezTo>
                      <a:pt x="32" y="0"/>
                      <a:pt x="28" y="0"/>
                      <a:pt x="25" y="2"/>
                    </a:cubicBezTo>
                    <a:cubicBezTo>
                      <a:pt x="2" y="25"/>
                      <a:pt x="2" y="25"/>
                      <a:pt x="2" y="25"/>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12" name="Freeform 2288"/>
              <p:cNvSpPr/>
              <p:nvPr/>
            </p:nvSpPr>
            <p:spPr>
              <a:xfrm>
                <a:off x="1241"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13" name="Freeform 2289"/>
              <p:cNvSpPr/>
              <p:nvPr/>
            </p:nvSpPr>
            <p:spPr>
              <a:xfrm>
                <a:off x="1241"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14" name="Freeform 2290"/>
              <p:cNvSpPr/>
              <p:nvPr/>
            </p:nvSpPr>
            <p:spPr>
              <a:xfrm>
                <a:off x="1326"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15" name="Freeform 2291"/>
              <p:cNvSpPr/>
              <p:nvPr/>
            </p:nvSpPr>
            <p:spPr>
              <a:xfrm>
                <a:off x="1326"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16" name="Freeform 2292"/>
              <p:cNvSpPr/>
              <p:nvPr/>
            </p:nvSpPr>
            <p:spPr>
              <a:xfrm>
                <a:off x="1411" y="1143"/>
                <a:ext cx="61" cy="60"/>
              </a:xfrm>
              <a:custGeom>
                <a:cxnLst>
                  <a:cxn ang="0">
                    <a:pos x="58" y="25"/>
                  </a:cxn>
                  <a:cxn ang="0">
                    <a:pos x="35" y="2"/>
                  </a:cxn>
                  <a:cxn ang="0">
                    <a:pos x="26" y="2"/>
                  </a:cxn>
                  <a:cxn ang="0">
                    <a:pos x="2" y="25"/>
                  </a:cxn>
                  <a:cxn ang="0">
                    <a:pos x="2"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17" name="Freeform 2293"/>
              <p:cNvSpPr/>
              <p:nvPr/>
            </p:nvSpPr>
            <p:spPr>
              <a:xfrm>
                <a:off x="1411" y="1143"/>
                <a:ext cx="61" cy="60"/>
              </a:xfrm>
              <a:custGeom>
                <a:cxnLst>
                  <a:cxn ang="0">
                    <a:pos x="58" y="25"/>
                  </a:cxn>
                  <a:cxn ang="0">
                    <a:pos x="35" y="2"/>
                  </a:cxn>
                  <a:cxn ang="0">
                    <a:pos x="26" y="2"/>
                  </a:cxn>
                  <a:cxn ang="0">
                    <a:pos x="2" y="25"/>
                  </a:cxn>
                  <a:cxn ang="0">
                    <a:pos x="2"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18" name="Freeform 2294"/>
              <p:cNvSpPr/>
              <p:nvPr/>
            </p:nvSpPr>
            <p:spPr>
              <a:xfrm>
                <a:off x="1496" y="1143"/>
                <a:ext cx="61" cy="60"/>
              </a:xfrm>
              <a:custGeom>
                <a:cxnLst>
                  <a:cxn ang="0">
                    <a:pos x="58" y="25"/>
                  </a:cxn>
                  <a:cxn ang="0">
                    <a:pos x="35" y="2"/>
                  </a:cxn>
                  <a:cxn ang="0">
                    <a:pos x="26" y="2"/>
                  </a:cxn>
                  <a:cxn ang="0">
                    <a:pos x="3" y="25"/>
                  </a:cxn>
                  <a:cxn ang="0">
                    <a:pos x="3"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19" name="Freeform 2295"/>
              <p:cNvSpPr/>
              <p:nvPr/>
            </p:nvSpPr>
            <p:spPr>
              <a:xfrm>
                <a:off x="1496" y="1143"/>
                <a:ext cx="61" cy="60"/>
              </a:xfrm>
              <a:custGeom>
                <a:cxnLst>
                  <a:cxn ang="0">
                    <a:pos x="58" y="25"/>
                  </a:cxn>
                  <a:cxn ang="0">
                    <a:pos x="35" y="2"/>
                  </a:cxn>
                  <a:cxn ang="0">
                    <a:pos x="26" y="2"/>
                  </a:cxn>
                  <a:cxn ang="0">
                    <a:pos x="3" y="25"/>
                  </a:cxn>
                  <a:cxn ang="0">
                    <a:pos x="3"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20" name="Freeform 2296"/>
              <p:cNvSpPr/>
              <p:nvPr/>
            </p:nvSpPr>
            <p:spPr>
              <a:xfrm>
                <a:off x="1581" y="1143"/>
                <a:ext cx="61" cy="60"/>
              </a:xfrm>
              <a:custGeom>
                <a:cxnLst>
                  <a:cxn ang="0">
                    <a:pos x="59" y="25"/>
                  </a:cxn>
                  <a:cxn ang="0">
                    <a:pos x="35" y="2"/>
                  </a:cxn>
                  <a:cxn ang="0">
                    <a:pos x="26" y="2"/>
                  </a:cxn>
                  <a:cxn ang="0">
                    <a:pos x="3" y="25"/>
                  </a:cxn>
                  <a:cxn ang="0">
                    <a:pos x="3" y="34"/>
                  </a:cxn>
                  <a:cxn ang="0">
                    <a:pos x="26" y="58"/>
                  </a:cxn>
                  <a:cxn ang="0">
                    <a:pos x="35" y="58"/>
                  </a:cxn>
                  <a:cxn ang="0">
                    <a:pos x="59" y="34"/>
                  </a:cxn>
                  <a:cxn ang="0">
                    <a:pos x="59" y="25"/>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21" name="Freeform 2297"/>
              <p:cNvSpPr/>
              <p:nvPr/>
            </p:nvSpPr>
            <p:spPr>
              <a:xfrm>
                <a:off x="1581" y="1143"/>
                <a:ext cx="61" cy="60"/>
              </a:xfrm>
              <a:custGeom>
                <a:cxnLst>
                  <a:cxn ang="0">
                    <a:pos x="59" y="25"/>
                  </a:cxn>
                  <a:cxn ang="0">
                    <a:pos x="35" y="2"/>
                  </a:cxn>
                  <a:cxn ang="0">
                    <a:pos x="26" y="2"/>
                  </a:cxn>
                  <a:cxn ang="0">
                    <a:pos x="3" y="25"/>
                  </a:cxn>
                  <a:cxn ang="0">
                    <a:pos x="3" y="34"/>
                  </a:cxn>
                  <a:cxn ang="0">
                    <a:pos x="26" y="58"/>
                  </a:cxn>
                  <a:cxn ang="0">
                    <a:pos x="35" y="58"/>
                  </a:cxn>
                  <a:cxn ang="0">
                    <a:pos x="59" y="34"/>
                  </a:cxn>
                  <a:cxn ang="0">
                    <a:pos x="59" y="25"/>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22" name="Freeform 2298"/>
              <p:cNvSpPr/>
              <p:nvPr/>
            </p:nvSpPr>
            <p:spPr>
              <a:xfrm>
                <a:off x="1667" y="1143"/>
                <a:ext cx="60" cy="60"/>
              </a:xfrm>
              <a:custGeom>
                <a:cxnLst>
                  <a:cxn ang="0">
                    <a:pos x="58" y="25"/>
                  </a:cxn>
                  <a:cxn ang="0">
                    <a:pos x="34" y="2"/>
                  </a:cxn>
                  <a:cxn ang="0">
                    <a:pos x="25" y="2"/>
                  </a:cxn>
                  <a:cxn ang="0">
                    <a:pos x="2" y="25"/>
                  </a:cxn>
                  <a:cxn ang="0">
                    <a:pos x="2" y="34"/>
                  </a:cxn>
                  <a:cxn ang="0">
                    <a:pos x="25" y="58"/>
                  </a:cxn>
                  <a:cxn ang="0">
                    <a:pos x="34" y="58"/>
                  </a:cxn>
                  <a:cxn ang="0">
                    <a:pos x="58" y="34"/>
                  </a:cxn>
                  <a:cxn ang="0">
                    <a:pos x="58" y="25"/>
                  </a:cxn>
                </a:cxnLst>
                <a:rect l="l" t="t" r="r" b="b"/>
                <a:pathLst>
                  <a:path w="60" h="60">
                    <a:moveTo>
                      <a:pt x="58" y="25"/>
                    </a:moveTo>
                    <a:cubicBezTo>
                      <a:pt x="34" y="2"/>
                      <a:pt x="34" y="2"/>
                      <a:pt x="34" y="2"/>
                    </a:cubicBezTo>
                    <a:cubicBezTo>
                      <a:pt x="32" y="0"/>
                      <a:pt x="28" y="0"/>
                      <a:pt x="25" y="2"/>
                    </a:cubicBezTo>
                    <a:cubicBezTo>
                      <a:pt x="2" y="25"/>
                      <a:pt x="2" y="25"/>
                      <a:pt x="2" y="25"/>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23" name="Freeform 2299"/>
              <p:cNvSpPr/>
              <p:nvPr/>
            </p:nvSpPr>
            <p:spPr>
              <a:xfrm>
                <a:off x="1667" y="1143"/>
                <a:ext cx="60" cy="60"/>
              </a:xfrm>
              <a:custGeom>
                <a:cxnLst>
                  <a:cxn ang="0">
                    <a:pos x="58" y="25"/>
                  </a:cxn>
                  <a:cxn ang="0">
                    <a:pos x="34" y="2"/>
                  </a:cxn>
                  <a:cxn ang="0">
                    <a:pos x="25" y="2"/>
                  </a:cxn>
                  <a:cxn ang="0">
                    <a:pos x="2" y="25"/>
                  </a:cxn>
                  <a:cxn ang="0">
                    <a:pos x="2" y="34"/>
                  </a:cxn>
                  <a:cxn ang="0">
                    <a:pos x="25" y="58"/>
                  </a:cxn>
                  <a:cxn ang="0">
                    <a:pos x="34" y="58"/>
                  </a:cxn>
                  <a:cxn ang="0">
                    <a:pos x="58" y="34"/>
                  </a:cxn>
                  <a:cxn ang="0">
                    <a:pos x="58" y="25"/>
                  </a:cxn>
                </a:cxnLst>
                <a:rect l="l" t="t" r="r" b="b"/>
                <a:pathLst>
                  <a:path w="60" h="60">
                    <a:moveTo>
                      <a:pt x="58" y="25"/>
                    </a:moveTo>
                    <a:cubicBezTo>
                      <a:pt x="34" y="2"/>
                      <a:pt x="34" y="2"/>
                      <a:pt x="34" y="2"/>
                    </a:cubicBezTo>
                    <a:cubicBezTo>
                      <a:pt x="32" y="0"/>
                      <a:pt x="28" y="0"/>
                      <a:pt x="25" y="2"/>
                    </a:cubicBezTo>
                    <a:cubicBezTo>
                      <a:pt x="2" y="25"/>
                      <a:pt x="2" y="25"/>
                      <a:pt x="2" y="25"/>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24" name="Freeform 2300"/>
              <p:cNvSpPr/>
              <p:nvPr/>
            </p:nvSpPr>
            <p:spPr>
              <a:xfrm>
                <a:off x="1752" y="1143"/>
                <a:ext cx="59" cy="60"/>
              </a:xfrm>
              <a:custGeom>
                <a:cxnLst>
                  <a:cxn ang="0">
                    <a:pos x="57" y="25"/>
                  </a:cxn>
                  <a:cxn ang="0">
                    <a:pos x="33" y="2"/>
                  </a:cxn>
                  <a:cxn ang="0">
                    <a:pos x="25" y="2"/>
                  </a:cxn>
                  <a:cxn ang="0">
                    <a:pos x="1" y="25"/>
                  </a:cxn>
                  <a:cxn ang="0">
                    <a:pos x="1" y="34"/>
                  </a:cxn>
                  <a:cxn ang="0">
                    <a:pos x="25" y="58"/>
                  </a:cxn>
                  <a:cxn ang="0">
                    <a:pos x="33" y="58"/>
                  </a:cxn>
                  <a:cxn ang="0">
                    <a:pos x="57" y="34"/>
                  </a:cxn>
                  <a:cxn ang="0">
                    <a:pos x="57"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25" name="Freeform 2301"/>
              <p:cNvSpPr/>
              <p:nvPr/>
            </p:nvSpPr>
            <p:spPr>
              <a:xfrm>
                <a:off x="1752" y="1143"/>
                <a:ext cx="59" cy="60"/>
              </a:xfrm>
              <a:custGeom>
                <a:cxnLst>
                  <a:cxn ang="0">
                    <a:pos x="57" y="25"/>
                  </a:cxn>
                  <a:cxn ang="0">
                    <a:pos x="33" y="2"/>
                  </a:cxn>
                  <a:cxn ang="0">
                    <a:pos x="25" y="2"/>
                  </a:cxn>
                  <a:cxn ang="0">
                    <a:pos x="1" y="25"/>
                  </a:cxn>
                  <a:cxn ang="0">
                    <a:pos x="1" y="34"/>
                  </a:cxn>
                  <a:cxn ang="0">
                    <a:pos x="25" y="58"/>
                  </a:cxn>
                  <a:cxn ang="0">
                    <a:pos x="33" y="58"/>
                  </a:cxn>
                  <a:cxn ang="0">
                    <a:pos x="57" y="34"/>
                  </a:cxn>
                  <a:cxn ang="0">
                    <a:pos x="57"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26" name="Freeform 2302"/>
              <p:cNvSpPr/>
              <p:nvPr/>
            </p:nvSpPr>
            <p:spPr>
              <a:xfrm>
                <a:off x="1836"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27" name="Freeform 2303"/>
              <p:cNvSpPr/>
              <p:nvPr/>
            </p:nvSpPr>
            <p:spPr>
              <a:xfrm>
                <a:off x="1836"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28" name="Freeform 2304"/>
              <p:cNvSpPr/>
              <p:nvPr/>
            </p:nvSpPr>
            <p:spPr>
              <a:xfrm>
                <a:off x="1921" y="1143"/>
                <a:ext cx="61" cy="60"/>
              </a:xfrm>
              <a:custGeom>
                <a:cxnLst>
                  <a:cxn ang="0">
                    <a:pos x="58" y="25"/>
                  </a:cxn>
                  <a:cxn ang="0">
                    <a:pos x="35" y="2"/>
                  </a:cxn>
                  <a:cxn ang="0">
                    <a:pos x="26" y="2"/>
                  </a:cxn>
                  <a:cxn ang="0">
                    <a:pos x="2" y="25"/>
                  </a:cxn>
                  <a:cxn ang="0">
                    <a:pos x="2"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29" name="Freeform 2305"/>
              <p:cNvSpPr/>
              <p:nvPr/>
            </p:nvSpPr>
            <p:spPr>
              <a:xfrm>
                <a:off x="1921" y="1143"/>
                <a:ext cx="61" cy="60"/>
              </a:xfrm>
              <a:custGeom>
                <a:cxnLst>
                  <a:cxn ang="0">
                    <a:pos x="58" y="25"/>
                  </a:cxn>
                  <a:cxn ang="0">
                    <a:pos x="35" y="2"/>
                  </a:cxn>
                  <a:cxn ang="0">
                    <a:pos x="26" y="2"/>
                  </a:cxn>
                  <a:cxn ang="0">
                    <a:pos x="2" y="25"/>
                  </a:cxn>
                  <a:cxn ang="0">
                    <a:pos x="2"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30" name="Freeform 2306"/>
              <p:cNvSpPr/>
              <p:nvPr/>
            </p:nvSpPr>
            <p:spPr>
              <a:xfrm>
                <a:off x="2006" y="1143"/>
                <a:ext cx="61" cy="60"/>
              </a:xfrm>
              <a:custGeom>
                <a:cxnLst>
                  <a:cxn ang="0">
                    <a:pos x="58" y="25"/>
                  </a:cxn>
                  <a:cxn ang="0">
                    <a:pos x="35" y="2"/>
                  </a:cxn>
                  <a:cxn ang="0">
                    <a:pos x="26" y="2"/>
                  </a:cxn>
                  <a:cxn ang="0">
                    <a:pos x="3" y="25"/>
                  </a:cxn>
                  <a:cxn ang="0">
                    <a:pos x="3"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31" name="Freeform 2307"/>
              <p:cNvSpPr/>
              <p:nvPr/>
            </p:nvSpPr>
            <p:spPr>
              <a:xfrm>
                <a:off x="2006" y="1143"/>
                <a:ext cx="61" cy="60"/>
              </a:xfrm>
              <a:custGeom>
                <a:cxnLst>
                  <a:cxn ang="0">
                    <a:pos x="58" y="25"/>
                  </a:cxn>
                  <a:cxn ang="0">
                    <a:pos x="35" y="2"/>
                  </a:cxn>
                  <a:cxn ang="0">
                    <a:pos x="26" y="2"/>
                  </a:cxn>
                  <a:cxn ang="0">
                    <a:pos x="3" y="25"/>
                  </a:cxn>
                  <a:cxn ang="0">
                    <a:pos x="3"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32" name="Freeform 2308"/>
              <p:cNvSpPr/>
              <p:nvPr/>
            </p:nvSpPr>
            <p:spPr>
              <a:xfrm>
                <a:off x="2091" y="1143"/>
                <a:ext cx="61" cy="60"/>
              </a:xfrm>
              <a:custGeom>
                <a:cxnLst>
                  <a:cxn ang="0">
                    <a:pos x="59" y="25"/>
                  </a:cxn>
                  <a:cxn ang="0">
                    <a:pos x="35" y="2"/>
                  </a:cxn>
                  <a:cxn ang="0">
                    <a:pos x="26" y="2"/>
                  </a:cxn>
                  <a:cxn ang="0">
                    <a:pos x="3" y="25"/>
                  </a:cxn>
                  <a:cxn ang="0">
                    <a:pos x="3" y="34"/>
                  </a:cxn>
                  <a:cxn ang="0">
                    <a:pos x="26" y="58"/>
                  </a:cxn>
                  <a:cxn ang="0">
                    <a:pos x="35" y="58"/>
                  </a:cxn>
                  <a:cxn ang="0">
                    <a:pos x="59" y="34"/>
                  </a:cxn>
                  <a:cxn ang="0">
                    <a:pos x="59" y="25"/>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33" name="Freeform 2309"/>
              <p:cNvSpPr/>
              <p:nvPr/>
            </p:nvSpPr>
            <p:spPr>
              <a:xfrm>
                <a:off x="2091" y="1143"/>
                <a:ext cx="61" cy="60"/>
              </a:xfrm>
              <a:custGeom>
                <a:cxnLst>
                  <a:cxn ang="0">
                    <a:pos x="59" y="25"/>
                  </a:cxn>
                  <a:cxn ang="0">
                    <a:pos x="35" y="2"/>
                  </a:cxn>
                  <a:cxn ang="0">
                    <a:pos x="26" y="2"/>
                  </a:cxn>
                  <a:cxn ang="0">
                    <a:pos x="3" y="25"/>
                  </a:cxn>
                  <a:cxn ang="0">
                    <a:pos x="3" y="34"/>
                  </a:cxn>
                  <a:cxn ang="0">
                    <a:pos x="26" y="58"/>
                  </a:cxn>
                  <a:cxn ang="0">
                    <a:pos x="35" y="58"/>
                  </a:cxn>
                  <a:cxn ang="0">
                    <a:pos x="59" y="34"/>
                  </a:cxn>
                  <a:cxn ang="0">
                    <a:pos x="59" y="25"/>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34" name="Freeform 2310"/>
              <p:cNvSpPr/>
              <p:nvPr/>
            </p:nvSpPr>
            <p:spPr>
              <a:xfrm>
                <a:off x="2177" y="1143"/>
                <a:ext cx="60" cy="60"/>
              </a:xfrm>
              <a:custGeom>
                <a:cxnLst>
                  <a:cxn ang="0">
                    <a:pos x="58" y="25"/>
                  </a:cxn>
                  <a:cxn ang="0">
                    <a:pos x="34" y="2"/>
                  </a:cxn>
                  <a:cxn ang="0">
                    <a:pos x="25" y="2"/>
                  </a:cxn>
                  <a:cxn ang="0">
                    <a:pos x="2" y="25"/>
                  </a:cxn>
                  <a:cxn ang="0">
                    <a:pos x="2" y="34"/>
                  </a:cxn>
                  <a:cxn ang="0">
                    <a:pos x="25" y="58"/>
                  </a:cxn>
                  <a:cxn ang="0">
                    <a:pos x="34" y="58"/>
                  </a:cxn>
                  <a:cxn ang="0">
                    <a:pos x="58" y="34"/>
                  </a:cxn>
                  <a:cxn ang="0">
                    <a:pos x="58" y="25"/>
                  </a:cxn>
                </a:cxnLst>
                <a:rect l="l" t="t" r="r" b="b"/>
                <a:pathLst>
                  <a:path w="60" h="60">
                    <a:moveTo>
                      <a:pt x="58" y="25"/>
                    </a:moveTo>
                    <a:cubicBezTo>
                      <a:pt x="34" y="2"/>
                      <a:pt x="34" y="2"/>
                      <a:pt x="34" y="2"/>
                    </a:cubicBezTo>
                    <a:cubicBezTo>
                      <a:pt x="32" y="0"/>
                      <a:pt x="28" y="0"/>
                      <a:pt x="25" y="2"/>
                    </a:cubicBezTo>
                    <a:cubicBezTo>
                      <a:pt x="2" y="25"/>
                      <a:pt x="2" y="25"/>
                      <a:pt x="2" y="25"/>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35" name="Freeform 2311"/>
              <p:cNvSpPr/>
              <p:nvPr/>
            </p:nvSpPr>
            <p:spPr>
              <a:xfrm>
                <a:off x="2177" y="1143"/>
                <a:ext cx="60" cy="60"/>
              </a:xfrm>
              <a:custGeom>
                <a:cxnLst>
                  <a:cxn ang="0">
                    <a:pos x="58" y="25"/>
                  </a:cxn>
                  <a:cxn ang="0">
                    <a:pos x="34" y="2"/>
                  </a:cxn>
                  <a:cxn ang="0">
                    <a:pos x="25" y="2"/>
                  </a:cxn>
                  <a:cxn ang="0">
                    <a:pos x="2" y="25"/>
                  </a:cxn>
                  <a:cxn ang="0">
                    <a:pos x="2" y="34"/>
                  </a:cxn>
                  <a:cxn ang="0">
                    <a:pos x="25" y="58"/>
                  </a:cxn>
                  <a:cxn ang="0">
                    <a:pos x="34" y="58"/>
                  </a:cxn>
                  <a:cxn ang="0">
                    <a:pos x="58" y="34"/>
                  </a:cxn>
                  <a:cxn ang="0">
                    <a:pos x="58" y="25"/>
                  </a:cxn>
                </a:cxnLst>
                <a:rect l="l" t="t" r="r" b="b"/>
                <a:pathLst>
                  <a:path w="60" h="60">
                    <a:moveTo>
                      <a:pt x="58" y="25"/>
                    </a:moveTo>
                    <a:cubicBezTo>
                      <a:pt x="34" y="2"/>
                      <a:pt x="34" y="2"/>
                      <a:pt x="34" y="2"/>
                    </a:cubicBezTo>
                    <a:cubicBezTo>
                      <a:pt x="32" y="0"/>
                      <a:pt x="28" y="0"/>
                      <a:pt x="25" y="2"/>
                    </a:cubicBezTo>
                    <a:cubicBezTo>
                      <a:pt x="2" y="25"/>
                      <a:pt x="2" y="25"/>
                      <a:pt x="2" y="25"/>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36" name="Freeform 2312"/>
              <p:cNvSpPr/>
              <p:nvPr/>
            </p:nvSpPr>
            <p:spPr>
              <a:xfrm>
                <a:off x="2262"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37" name="Freeform 2313"/>
              <p:cNvSpPr/>
              <p:nvPr/>
            </p:nvSpPr>
            <p:spPr>
              <a:xfrm>
                <a:off x="2262"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38" name="Freeform 2314"/>
              <p:cNvSpPr/>
              <p:nvPr/>
            </p:nvSpPr>
            <p:spPr>
              <a:xfrm>
                <a:off x="2347"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39" name="Freeform 2315"/>
              <p:cNvSpPr/>
              <p:nvPr/>
            </p:nvSpPr>
            <p:spPr>
              <a:xfrm>
                <a:off x="2347"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40" name="Freeform 2316"/>
              <p:cNvSpPr/>
              <p:nvPr/>
            </p:nvSpPr>
            <p:spPr>
              <a:xfrm>
                <a:off x="2432" y="1143"/>
                <a:ext cx="61" cy="60"/>
              </a:xfrm>
              <a:custGeom>
                <a:cxnLst>
                  <a:cxn ang="0">
                    <a:pos x="58" y="25"/>
                  </a:cxn>
                  <a:cxn ang="0">
                    <a:pos x="35" y="2"/>
                  </a:cxn>
                  <a:cxn ang="0">
                    <a:pos x="26" y="2"/>
                  </a:cxn>
                  <a:cxn ang="0">
                    <a:pos x="2" y="25"/>
                  </a:cxn>
                  <a:cxn ang="0">
                    <a:pos x="2"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41" name="Freeform 2317"/>
              <p:cNvSpPr/>
              <p:nvPr/>
            </p:nvSpPr>
            <p:spPr>
              <a:xfrm>
                <a:off x="2432" y="1143"/>
                <a:ext cx="61" cy="60"/>
              </a:xfrm>
              <a:custGeom>
                <a:cxnLst>
                  <a:cxn ang="0">
                    <a:pos x="58" y="25"/>
                  </a:cxn>
                  <a:cxn ang="0">
                    <a:pos x="35" y="2"/>
                  </a:cxn>
                  <a:cxn ang="0">
                    <a:pos x="26" y="2"/>
                  </a:cxn>
                  <a:cxn ang="0">
                    <a:pos x="2" y="25"/>
                  </a:cxn>
                  <a:cxn ang="0">
                    <a:pos x="2"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42" name="Freeform 2318"/>
              <p:cNvSpPr/>
              <p:nvPr/>
            </p:nvSpPr>
            <p:spPr>
              <a:xfrm>
                <a:off x="2517" y="1143"/>
                <a:ext cx="61" cy="60"/>
              </a:xfrm>
              <a:custGeom>
                <a:cxnLst>
                  <a:cxn ang="0">
                    <a:pos x="58" y="25"/>
                  </a:cxn>
                  <a:cxn ang="0">
                    <a:pos x="35" y="2"/>
                  </a:cxn>
                  <a:cxn ang="0">
                    <a:pos x="26" y="2"/>
                  </a:cxn>
                  <a:cxn ang="0">
                    <a:pos x="3" y="25"/>
                  </a:cxn>
                  <a:cxn ang="0">
                    <a:pos x="3"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43" name="Freeform 2319"/>
              <p:cNvSpPr/>
              <p:nvPr/>
            </p:nvSpPr>
            <p:spPr>
              <a:xfrm>
                <a:off x="2517" y="1143"/>
                <a:ext cx="61" cy="60"/>
              </a:xfrm>
              <a:custGeom>
                <a:cxnLst>
                  <a:cxn ang="0">
                    <a:pos x="58" y="25"/>
                  </a:cxn>
                  <a:cxn ang="0">
                    <a:pos x="35" y="2"/>
                  </a:cxn>
                  <a:cxn ang="0">
                    <a:pos x="26" y="2"/>
                  </a:cxn>
                  <a:cxn ang="0">
                    <a:pos x="3" y="25"/>
                  </a:cxn>
                  <a:cxn ang="0">
                    <a:pos x="3"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44" name="Freeform 2320"/>
              <p:cNvSpPr/>
              <p:nvPr/>
            </p:nvSpPr>
            <p:spPr>
              <a:xfrm>
                <a:off x="2602" y="1143"/>
                <a:ext cx="61" cy="60"/>
              </a:xfrm>
              <a:custGeom>
                <a:cxnLst>
                  <a:cxn ang="0">
                    <a:pos x="59" y="25"/>
                  </a:cxn>
                  <a:cxn ang="0">
                    <a:pos x="35" y="2"/>
                  </a:cxn>
                  <a:cxn ang="0">
                    <a:pos x="26" y="2"/>
                  </a:cxn>
                  <a:cxn ang="0">
                    <a:pos x="3" y="25"/>
                  </a:cxn>
                  <a:cxn ang="0">
                    <a:pos x="3" y="34"/>
                  </a:cxn>
                  <a:cxn ang="0">
                    <a:pos x="26" y="58"/>
                  </a:cxn>
                  <a:cxn ang="0">
                    <a:pos x="35" y="58"/>
                  </a:cxn>
                  <a:cxn ang="0">
                    <a:pos x="59" y="34"/>
                  </a:cxn>
                  <a:cxn ang="0">
                    <a:pos x="59" y="25"/>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45" name="Freeform 2321"/>
              <p:cNvSpPr/>
              <p:nvPr/>
            </p:nvSpPr>
            <p:spPr>
              <a:xfrm>
                <a:off x="2602" y="1143"/>
                <a:ext cx="61" cy="60"/>
              </a:xfrm>
              <a:custGeom>
                <a:cxnLst>
                  <a:cxn ang="0">
                    <a:pos x="59" y="25"/>
                  </a:cxn>
                  <a:cxn ang="0">
                    <a:pos x="35" y="2"/>
                  </a:cxn>
                  <a:cxn ang="0">
                    <a:pos x="26" y="2"/>
                  </a:cxn>
                  <a:cxn ang="0">
                    <a:pos x="3" y="25"/>
                  </a:cxn>
                  <a:cxn ang="0">
                    <a:pos x="3" y="34"/>
                  </a:cxn>
                  <a:cxn ang="0">
                    <a:pos x="26" y="58"/>
                  </a:cxn>
                  <a:cxn ang="0">
                    <a:pos x="35" y="58"/>
                  </a:cxn>
                  <a:cxn ang="0">
                    <a:pos x="59" y="34"/>
                  </a:cxn>
                  <a:cxn ang="0">
                    <a:pos x="59" y="25"/>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46" name="Freeform 2322"/>
              <p:cNvSpPr/>
              <p:nvPr/>
            </p:nvSpPr>
            <p:spPr>
              <a:xfrm>
                <a:off x="2688"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47" name="Freeform 2323"/>
              <p:cNvSpPr/>
              <p:nvPr/>
            </p:nvSpPr>
            <p:spPr>
              <a:xfrm>
                <a:off x="2688"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48" name="Freeform 2324"/>
              <p:cNvSpPr/>
              <p:nvPr/>
            </p:nvSpPr>
            <p:spPr>
              <a:xfrm>
                <a:off x="2773"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49" name="Freeform 2325"/>
              <p:cNvSpPr/>
              <p:nvPr/>
            </p:nvSpPr>
            <p:spPr>
              <a:xfrm>
                <a:off x="2773"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50" name="Freeform 2326"/>
              <p:cNvSpPr/>
              <p:nvPr/>
            </p:nvSpPr>
            <p:spPr>
              <a:xfrm>
                <a:off x="2858" y="1143"/>
                <a:ext cx="60" cy="60"/>
              </a:xfrm>
              <a:custGeom>
                <a:cxnLst>
                  <a:cxn ang="0">
                    <a:pos x="58" y="25"/>
                  </a:cxn>
                  <a:cxn ang="0">
                    <a:pos x="35" y="2"/>
                  </a:cxn>
                  <a:cxn ang="0">
                    <a:pos x="26" y="2"/>
                  </a:cxn>
                  <a:cxn ang="0">
                    <a:pos x="2" y="25"/>
                  </a:cxn>
                  <a:cxn ang="0">
                    <a:pos x="2" y="34"/>
                  </a:cxn>
                  <a:cxn ang="0">
                    <a:pos x="26" y="58"/>
                  </a:cxn>
                  <a:cxn ang="0">
                    <a:pos x="35" y="58"/>
                  </a:cxn>
                  <a:cxn ang="0">
                    <a:pos x="58" y="34"/>
                  </a:cxn>
                  <a:cxn ang="0">
                    <a:pos x="58" y="25"/>
                  </a:cxn>
                </a:cxnLst>
                <a:rect l="l" t="t" r="r" b="b"/>
                <a:pathLst>
                  <a:path w="60"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51" name="Freeform 2327"/>
              <p:cNvSpPr/>
              <p:nvPr/>
            </p:nvSpPr>
            <p:spPr>
              <a:xfrm>
                <a:off x="2858" y="1143"/>
                <a:ext cx="60" cy="60"/>
              </a:xfrm>
              <a:custGeom>
                <a:cxnLst>
                  <a:cxn ang="0">
                    <a:pos x="58" y="25"/>
                  </a:cxn>
                  <a:cxn ang="0">
                    <a:pos x="35" y="2"/>
                  </a:cxn>
                  <a:cxn ang="0">
                    <a:pos x="26" y="2"/>
                  </a:cxn>
                  <a:cxn ang="0">
                    <a:pos x="2" y="25"/>
                  </a:cxn>
                  <a:cxn ang="0">
                    <a:pos x="2" y="34"/>
                  </a:cxn>
                  <a:cxn ang="0">
                    <a:pos x="26" y="58"/>
                  </a:cxn>
                  <a:cxn ang="0">
                    <a:pos x="35" y="58"/>
                  </a:cxn>
                  <a:cxn ang="0">
                    <a:pos x="58" y="34"/>
                  </a:cxn>
                  <a:cxn ang="0">
                    <a:pos x="58" y="25"/>
                  </a:cxn>
                </a:cxnLst>
                <a:rect l="l" t="t" r="r" b="b"/>
                <a:pathLst>
                  <a:path w="60"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52" name="Freeform 2328"/>
              <p:cNvSpPr/>
              <p:nvPr/>
            </p:nvSpPr>
            <p:spPr>
              <a:xfrm>
                <a:off x="2943" y="1143"/>
                <a:ext cx="61" cy="60"/>
              </a:xfrm>
              <a:custGeom>
                <a:cxnLst>
                  <a:cxn ang="0">
                    <a:pos x="58" y="25"/>
                  </a:cxn>
                  <a:cxn ang="0">
                    <a:pos x="35" y="2"/>
                  </a:cxn>
                  <a:cxn ang="0">
                    <a:pos x="26" y="2"/>
                  </a:cxn>
                  <a:cxn ang="0">
                    <a:pos x="2" y="25"/>
                  </a:cxn>
                  <a:cxn ang="0">
                    <a:pos x="2"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53" name="Freeform 2329"/>
              <p:cNvSpPr/>
              <p:nvPr/>
            </p:nvSpPr>
            <p:spPr>
              <a:xfrm>
                <a:off x="2943" y="1143"/>
                <a:ext cx="61" cy="60"/>
              </a:xfrm>
              <a:custGeom>
                <a:cxnLst>
                  <a:cxn ang="0">
                    <a:pos x="58" y="25"/>
                  </a:cxn>
                  <a:cxn ang="0">
                    <a:pos x="35" y="2"/>
                  </a:cxn>
                  <a:cxn ang="0">
                    <a:pos x="26" y="2"/>
                  </a:cxn>
                  <a:cxn ang="0">
                    <a:pos x="2" y="25"/>
                  </a:cxn>
                  <a:cxn ang="0">
                    <a:pos x="2"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54" name="Freeform 2330"/>
              <p:cNvSpPr/>
              <p:nvPr/>
            </p:nvSpPr>
            <p:spPr>
              <a:xfrm>
                <a:off x="3028" y="1143"/>
                <a:ext cx="61" cy="60"/>
              </a:xfrm>
              <a:custGeom>
                <a:cxnLst>
                  <a:cxn ang="0">
                    <a:pos x="58" y="25"/>
                  </a:cxn>
                  <a:cxn ang="0">
                    <a:pos x="35" y="2"/>
                  </a:cxn>
                  <a:cxn ang="0">
                    <a:pos x="26" y="2"/>
                  </a:cxn>
                  <a:cxn ang="0">
                    <a:pos x="3" y="25"/>
                  </a:cxn>
                  <a:cxn ang="0">
                    <a:pos x="3"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55" name="Freeform 2331"/>
              <p:cNvSpPr/>
              <p:nvPr/>
            </p:nvSpPr>
            <p:spPr>
              <a:xfrm>
                <a:off x="3028" y="1143"/>
                <a:ext cx="61" cy="60"/>
              </a:xfrm>
              <a:custGeom>
                <a:cxnLst>
                  <a:cxn ang="0">
                    <a:pos x="58" y="25"/>
                  </a:cxn>
                  <a:cxn ang="0">
                    <a:pos x="35" y="2"/>
                  </a:cxn>
                  <a:cxn ang="0">
                    <a:pos x="26" y="2"/>
                  </a:cxn>
                  <a:cxn ang="0">
                    <a:pos x="3" y="25"/>
                  </a:cxn>
                  <a:cxn ang="0">
                    <a:pos x="3" y="34"/>
                  </a:cxn>
                  <a:cxn ang="0">
                    <a:pos x="26" y="58"/>
                  </a:cxn>
                  <a:cxn ang="0">
                    <a:pos x="35" y="58"/>
                  </a:cxn>
                  <a:cxn ang="0">
                    <a:pos x="58" y="34"/>
                  </a:cxn>
                  <a:cxn ang="0">
                    <a:pos x="58" y="25"/>
                  </a:cxn>
                </a:cxnLst>
                <a:rect l="l" t="t" r="r" b="b"/>
                <a:pathLst>
                  <a:path w="61" h="60">
                    <a:moveTo>
                      <a:pt x="58" y="25"/>
                    </a:moveTo>
                    <a:cubicBezTo>
                      <a:pt x="35" y="2"/>
                      <a:pt x="35" y="2"/>
                      <a:pt x="35" y="2"/>
                    </a:cubicBezTo>
                    <a:cubicBezTo>
                      <a:pt x="32" y="0"/>
                      <a:pt x="29" y="0"/>
                      <a:pt x="26" y="2"/>
                    </a:cubicBezTo>
                    <a:cubicBezTo>
                      <a:pt x="3" y="25"/>
                      <a:pt x="3" y="25"/>
                      <a:pt x="3" y="25"/>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56" name="Freeform 2332"/>
              <p:cNvSpPr/>
              <p:nvPr/>
            </p:nvSpPr>
            <p:spPr>
              <a:xfrm>
                <a:off x="3113" y="1143"/>
                <a:ext cx="61" cy="60"/>
              </a:xfrm>
              <a:custGeom>
                <a:cxnLst>
                  <a:cxn ang="0">
                    <a:pos x="59" y="25"/>
                  </a:cxn>
                  <a:cxn ang="0">
                    <a:pos x="35" y="2"/>
                  </a:cxn>
                  <a:cxn ang="0">
                    <a:pos x="26" y="2"/>
                  </a:cxn>
                  <a:cxn ang="0">
                    <a:pos x="3" y="25"/>
                  </a:cxn>
                  <a:cxn ang="0">
                    <a:pos x="3" y="34"/>
                  </a:cxn>
                  <a:cxn ang="0">
                    <a:pos x="26" y="58"/>
                  </a:cxn>
                  <a:cxn ang="0">
                    <a:pos x="35" y="58"/>
                  </a:cxn>
                  <a:cxn ang="0">
                    <a:pos x="59" y="34"/>
                  </a:cxn>
                  <a:cxn ang="0">
                    <a:pos x="59" y="25"/>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57" name="Freeform 2333"/>
              <p:cNvSpPr/>
              <p:nvPr/>
            </p:nvSpPr>
            <p:spPr>
              <a:xfrm>
                <a:off x="3113" y="1143"/>
                <a:ext cx="61" cy="60"/>
              </a:xfrm>
              <a:custGeom>
                <a:cxnLst>
                  <a:cxn ang="0">
                    <a:pos x="59" y="25"/>
                  </a:cxn>
                  <a:cxn ang="0">
                    <a:pos x="35" y="2"/>
                  </a:cxn>
                  <a:cxn ang="0">
                    <a:pos x="26" y="2"/>
                  </a:cxn>
                  <a:cxn ang="0">
                    <a:pos x="3" y="25"/>
                  </a:cxn>
                  <a:cxn ang="0">
                    <a:pos x="3" y="34"/>
                  </a:cxn>
                  <a:cxn ang="0">
                    <a:pos x="26" y="58"/>
                  </a:cxn>
                  <a:cxn ang="0">
                    <a:pos x="35" y="58"/>
                  </a:cxn>
                  <a:cxn ang="0">
                    <a:pos x="59" y="34"/>
                  </a:cxn>
                  <a:cxn ang="0">
                    <a:pos x="59" y="25"/>
                  </a:cxn>
                </a:cxnLst>
                <a:rect l="l" t="t" r="r" b="b"/>
                <a:pathLst>
                  <a:path w="61" h="60">
                    <a:moveTo>
                      <a:pt x="59" y="25"/>
                    </a:moveTo>
                    <a:cubicBezTo>
                      <a:pt x="35" y="2"/>
                      <a:pt x="35" y="2"/>
                      <a:pt x="35" y="2"/>
                    </a:cubicBezTo>
                    <a:cubicBezTo>
                      <a:pt x="33" y="0"/>
                      <a:pt x="29" y="0"/>
                      <a:pt x="26" y="2"/>
                    </a:cubicBezTo>
                    <a:cubicBezTo>
                      <a:pt x="3" y="25"/>
                      <a:pt x="3" y="25"/>
                      <a:pt x="3" y="25"/>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58" name="Freeform 2334"/>
              <p:cNvSpPr/>
              <p:nvPr/>
            </p:nvSpPr>
            <p:spPr>
              <a:xfrm>
                <a:off x="3199"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59" name="Freeform 2335"/>
              <p:cNvSpPr/>
              <p:nvPr/>
            </p:nvSpPr>
            <p:spPr>
              <a:xfrm>
                <a:off x="3199" y="1143"/>
                <a:ext cx="60" cy="60"/>
              </a:xfrm>
              <a:custGeom>
                <a:cxnLst>
                  <a:cxn ang="0">
                    <a:pos x="58" y="25"/>
                  </a:cxn>
                  <a:cxn ang="0">
                    <a:pos x="34" y="2"/>
                  </a:cxn>
                  <a:cxn ang="0">
                    <a:pos x="26" y="2"/>
                  </a:cxn>
                  <a:cxn ang="0">
                    <a:pos x="2" y="25"/>
                  </a:cxn>
                  <a:cxn ang="0">
                    <a:pos x="2" y="34"/>
                  </a:cxn>
                  <a:cxn ang="0">
                    <a:pos x="26" y="58"/>
                  </a:cxn>
                  <a:cxn ang="0">
                    <a:pos x="34" y="58"/>
                  </a:cxn>
                  <a:cxn ang="0">
                    <a:pos x="58" y="34"/>
                  </a:cxn>
                  <a:cxn ang="0">
                    <a:pos x="58" y="25"/>
                  </a:cxn>
                </a:cxnLst>
                <a:rect l="l" t="t" r="r" b="b"/>
                <a:pathLst>
                  <a:path w="60" h="60">
                    <a:moveTo>
                      <a:pt x="58" y="25"/>
                    </a:moveTo>
                    <a:cubicBezTo>
                      <a:pt x="34" y="2"/>
                      <a:pt x="34" y="2"/>
                      <a:pt x="34" y="2"/>
                    </a:cubicBezTo>
                    <a:cubicBezTo>
                      <a:pt x="32" y="0"/>
                      <a:pt x="28" y="0"/>
                      <a:pt x="26" y="2"/>
                    </a:cubicBezTo>
                    <a:cubicBezTo>
                      <a:pt x="2" y="25"/>
                      <a:pt x="2" y="25"/>
                      <a:pt x="2" y="25"/>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5"/>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60" name="Freeform 2336"/>
              <p:cNvSpPr/>
              <p:nvPr/>
            </p:nvSpPr>
            <p:spPr>
              <a:xfrm>
                <a:off x="219"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61" name="Freeform 2337"/>
              <p:cNvSpPr/>
              <p:nvPr/>
            </p:nvSpPr>
            <p:spPr>
              <a:xfrm>
                <a:off x="219"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62" name="Freeform 2338"/>
              <p:cNvSpPr/>
              <p:nvPr/>
            </p:nvSpPr>
            <p:spPr>
              <a:xfrm>
                <a:off x="304"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63" name="Freeform 2339"/>
              <p:cNvSpPr/>
              <p:nvPr/>
            </p:nvSpPr>
            <p:spPr>
              <a:xfrm>
                <a:off x="304"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64" name="Freeform 2340"/>
              <p:cNvSpPr/>
              <p:nvPr/>
            </p:nvSpPr>
            <p:spPr>
              <a:xfrm>
                <a:off x="389" y="125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65" name="Freeform 2341"/>
              <p:cNvSpPr/>
              <p:nvPr/>
            </p:nvSpPr>
            <p:spPr>
              <a:xfrm>
                <a:off x="389" y="125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66" name="Freeform 2342"/>
              <p:cNvSpPr/>
              <p:nvPr/>
            </p:nvSpPr>
            <p:spPr>
              <a:xfrm>
                <a:off x="474" y="125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67" name="Freeform 2343"/>
              <p:cNvSpPr/>
              <p:nvPr/>
            </p:nvSpPr>
            <p:spPr>
              <a:xfrm>
                <a:off x="474" y="125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68" name="Freeform 2344"/>
              <p:cNvSpPr/>
              <p:nvPr/>
            </p:nvSpPr>
            <p:spPr>
              <a:xfrm>
                <a:off x="559" y="125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69" name="Freeform 2345"/>
              <p:cNvSpPr/>
              <p:nvPr/>
            </p:nvSpPr>
            <p:spPr>
              <a:xfrm>
                <a:off x="559" y="125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70" name="Freeform 2346"/>
              <p:cNvSpPr/>
              <p:nvPr/>
            </p:nvSpPr>
            <p:spPr>
              <a:xfrm>
                <a:off x="645" y="1259"/>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71" name="Freeform 2347"/>
              <p:cNvSpPr/>
              <p:nvPr/>
            </p:nvSpPr>
            <p:spPr>
              <a:xfrm>
                <a:off x="645" y="1259"/>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72" name="Freeform 2348"/>
              <p:cNvSpPr/>
              <p:nvPr/>
            </p:nvSpPr>
            <p:spPr>
              <a:xfrm>
                <a:off x="730"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73" name="Freeform 2349"/>
              <p:cNvSpPr/>
              <p:nvPr/>
            </p:nvSpPr>
            <p:spPr>
              <a:xfrm>
                <a:off x="730"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74" name="Freeform 2350"/>
              <p:cNvSpPr/>
              <p:nvPr/>
            </p:nvSpPr>
            <p:spPr>
              <a:xfrm>
                <a:off x="815"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75" name="Freeform 2351"/>
              <p:cNvSpPr/>
              <p:nvPr/>
            </p:nvSpPr>
            <p:spPr>
              <a:xfrm>
                <a:off x="815"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76" name="Freeform 2352"/>
              <p:cNvSpPr/>
              <p:nvPr/>
            </p:nvSpPr>
            <p:spPr>
              <a:xfrm>
                <a:off x="900" y="125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77" name="Freeform 2353"/>
              <p:cNvSpPr/>
              <p:nvPr/>
            </p:nvSpPr>
            <p:spPr>
              <a:xfrm>
                <a:off x="900" y="125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78" name="Freeform 2354"/>
              <p:cNvSpPr/>
              <p:nvPr/>
            </p:nvSpPr>
            <p:spPr>
              <a:xfrm>
                <a:off x="985" y="125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79" name="Freeform 2355"/>
              <p:cNvSpPr/>
              <p:nvPr/>
            </p:nvSpPr>
            <p:spPr>
              <a:xfrm>
                <a:off x="985" y="125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80" name="Freeform 2356"/>
              <p:cNvSpPr/>
              <p:nvPr/>
            </p:nvSpPr>
            <p:spPr>
              <a:xfrm>
                <a:off x="1070" y="125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81" name="Freeform 2357"/>
              <p:cNvSpPr/>
              <p:nvPr/>
            </p:nvSpPr>
            <p:spPr>
              <a:xfrm>
                <a:off x="1070" y="125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82" name="Freeform 2358"/>
              <p:cNvSpPr/>
              <p:nvPr/>
            </p:nvSpPr>
            <p:spPr>
              <a:xfrm>
                <a:off x="1156" y="1259"/>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83" name="Freeform 2359"/>
              <p:cNvSpPr/>
              <p:nvPr/>
            </p:nvSpPr>
            <p:spPr>
              <a:xfrm>
                <a:off x="1156" y="1259"/>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84" name="Freeform 2360"/>
              <p:cNvSpPr/>
              <p:nvPr/>
            </p:nvSpPr>
            <p:spPr>
              <a:xfrm>
                <a:off x="1241"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85" name="Freeform 2361"/>
              <p:cNvSpPr/>
              <p:nvPr/>
            </p:nvSpPr>
            <p:spPr>
              <a:xfrm>
                <a:off x="1241"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86" name="Freeform 2362"/>
              <p:cNvSpPr/>
              <p:nvPr/>
            </p:nvSpPr>
            <p:spPr>
              <a:xfrm>
                <a:off x="1326"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87" name="Freeform 2363"/>
              <p:cNvSpPr/>
              <p:nvPr/>
            </p:nvSpPr>
            <p:spPr>
              <a:xfrm>
                <a:off x="1326"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88" name="Freeform 2364"/>
              <p:cNvSpPr/>
              <p:nvPr/>
            </p:nvSpPr>
            <p:spPr>
              <a:xfrm>
                <a:off x="1411" y="125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89" name="Freeform 2365"/>
              <p:cNvSpPr/>
              <p:nvPr/>
            </p:nvSpPr>
            <p:spPr>
              <a:xfrm>
                <a:off x="1411" y="125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90" name="Freeform 2366"/>
              <p:cNvSpPr/>
              <p:nvPr/>
            </p:nvSpPr>
            <p:spPr>
              <a:xfrm>
                <a:off x="1496" y="125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91" name="Freeform 2367"/>
              <p:cNvSpPr/>
              <p:nvPr/>
            </p:nvSpPr>
            <p:spPr>
              <a:xfrm>
                <a:off x="1496" y="125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92" name="Freeform 2368"/>
              <p:cNvSpPr/>
              <p:nvPr/>
            </p:nvSpPr>
            <p:spPr>
              <a:xfrm>
                <a:off x="1581" y="125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93" name="Freeform 2369"/>
              <p:cNvSpPr/>
              <p:nvPr/>
            </p:nvSpPr>
            <p:spPr>
              <a:xfrm>
                <a:off x="1581" y="125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94" name="Freeform 2370"/>
              <p:cNvSpPr/>
              <p:nvPr/>
            </p:nvSpPr>
            <p:spPr>
              <a:xfrm>
                <a:off x="1667" y="1259"/>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95" name="Freeform 2371"/>
              <p:cNvSpPr/>
              <p:nvPr/>
            </p:nvSpPr>
            <p:spPr>
              <a:xfrm>
                <a:off x="1667" y="1259"/>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96" name="Freeform 2372"/>
              <p:cNvSpPr/>
              <p:nvPr/>
            </p:nvSpPr>
            <p:spPr>
              <a:xfrm>
                <a:off x="1752" y="1259"/>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97" name="Freeform 2373"/>
              <p:cNvSpPr/>
              <p:nvPr/>
            </p:nvSpPr>
            <p:spPr>
              <a:xfrm>
                <a:off x="1752" y="1259"/>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98" name="Freeform 2374"/>
              <p:cNvSpPr/>
              <p:nvPr/>
            </p:nvSpPr>
            <p:spPr>
              <a:xfrm>
                <a:off x="1836"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199" name="Freeform 2375"/>
              <p:cNvSpPr/>
              <p:nvPr/>
            </p:nvSpPr>
            <p:spPr>
              <a:xfrm>
                <a:off x="1836"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00" name="Freeform 2376"/>
              <p:cNvSpPr/>
              <p:nvPr/>
            </p:nvSpPr>
            <p:spPr>
              <a:xfrm>
                <a:off x="1921" y="125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01" name="Freeform 2377"/>
              <p:cNvSpPr/>
              <p:nvPr/>
            </p:nvSpPr>
            <p:spPr>
              <a:xfrm>
                <a:off x="1921" y="125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02" name="Freeform 2378"/>
              <p:cNvSpPr/>
              <p:nvPr/>
            </p:nvSpPr>
            <p:spPr>
              <a:xfrm>
                <a:off x="2006" y="125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03" name="Freeform 2379"/>
              <p:cNvSpPr/>
              <p:nvPr/>
            </p:nvSpPr>
            <p:spPr>
              <a:xfrm>
                <a:off x="2006" y="125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04" name="Freeform 2380"/>
              <p:cNvSpPr/>
              <p:nvPr/>
            </p:nvSpPr>
            <p:spPr>
              <a:xfrm>
                <a:off x="2091" y="125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05" name="Freeform 2381"/>
              <p:cNvSpPr/>
              <p:nvPr/>
            </p:nvSpPr>
            <p:spPr>
              <a:xfrm>
                <a:off x="2091" y="125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06" name="Freeform 2382"/>
              <p:cNvSpPr/>
              <p:nvPr/>
            </p:nvSpPr>
            <p:spPr>
              <a:xfrm>
                <a:off x="2177" y="1259"/>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07" name="Freeform 2383"/>
              <p:cNvSpPr/>
              <p:nvPr/>
            </p:nvSpPr>
            <p:spPr>
              <a:xfrm>
                <a:off x="2177" y="1259"/>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08" name="Freeform 2384"/>
              <p:cNvSpPr/>
              <p:nvPr/>
            </p:nvSpPr>
            <p:spPr>
              <a:xfrm>
                <a:off x="2262"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09" name="Freeform 2385"/>
              <p:cNvSpPr/>
              <p:nvPr/>
            </p:nvSpPr>
            <p:spPr>
              <a:xfrm>
                <a:off x="2262"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10" name="Freeform 2386"/>
              <p:cNvSpPr/>
              <p:nvPr/>
            </p:nvSpPr>
            <p:spPr>
              <a:xfrm>
                <a:off x="2347"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11" name="Freeform 2387"/>
              <p:cNvSpPr/>
              <p:nvPr/>
            </p:nvSpPr>
            <p:spPr>
              <a:xfrm>
                <a:off x="2347"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12" name="Freeform 2388"/>
              <p:cNvSpPr/>
              <p:nvPr/>
            </p:nvSpPr>
            <p:spPr>
              <a:xfrm>
                <a:off x="2432" y="125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13" name="Freeform 2389"/>
              <p:cNvSpPr/>
              <p:nvPr/>
            </p:nvSpPr>
            <p:spPr>
              <a:xfrm>
                <a:off x="2432" y="125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14" name="Freeform 2390"/>
              <p:cNvSpPr/>
              <p:nvPr/>
            </p:nvSpPr>
            <p:spPr>
              <a:xfrm>
                <a:off x="2517" y="125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15" name="Freeform 2391"/>
              <p:cNvSpPr/>
              <p:nvPr/>
            </p:nvSpPr>
            <p:spPr>
              <a:xfrm>
                <a:off x="2517" y="125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16" name="Freeform 2392"/>
              <p:cNvSpPr/>
              <p:nvPr/>
            </p:nvSpPr>
            <p:spPr>
              <a:xfrm>
                <a:off x="2602" y="125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17" name="Freeform 2393"/>
              <p:cNvSpPr/>
              <p:nvPr/>
            </p:nvSpPr>
            <p:spPr>
              <a:xfrm>
                <a:off x="2602" y="125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18" name="Freeform 2394"/>
              <p:cNvSpPr/>
              <p:nvPr/>
            </p:nvSpPr>
            <p:spPr>
              <a:xfrm>
                <a:off x="2688"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19" name="Freeform 2395"/>
              <p:cNvSpPr/>
              <p:nvPr/>
            </p:nvSpPr>
            <p:spPr>
              <a:xfrm>
                <a:off x="2688"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20" name="Freeform 2396"/>
              <p:cNvSpPr/>
              <p:nvPr/>
            </p:nvSpPr>
            <p:spPr>
              <a:xfrm>
                <a:off x="2773"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21" name="Freeform 2397"/>
              <p:cNvSpPr/>
              <p:nvPr/>
            </p:nvSpPr>
            <p:spPr>
              <a:xfrm>
                <a:off x="2773"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22" name="Freeform 2398"/>
              <p:cNvSpPr/>
              <p:nvPr/>
            </p:nvSpPr>
            <p:spPr>
              <a:xfrm>
                <a:off x="2858" y="1259"/>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23" name="Freeform 2399"/>
              <p:cNvSpPr/>
              <p:nvPr/>
            </p:nvSpPr>
            <p:spPr>
              <a:xfrm>
                <a:off x="2858" y="1259"/>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24" name="Freeform 2400"/>
              <p:cNvSpPr/>
              <p:nvPr/>
            </p:nvSpPr>
            <p:spPr>
              <a:xfrm>
                <a:off x="2943" y="125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25" name="Freeform 2401"/>
              <p:cNvSpPr/>
              <p:nvPr/>
            </p:nvSpPr>
            <p:spPr>
              <a:xfrm>
                <a:off x="2943" y="125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26" name="Freeform 2402"/>
              <p:cNvSpPr/>
              <p:nvPr/>
            </p:nvSpPr>
            <p:spPr>
              <a:xfrm>
                <a:off x="3028" y="125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27" name="Freeform 2403"/>
              <p:cNvSpPr/>
              <p:nvPr/>
            </p:nvSpPr>
            <p:spPr>
              <a:xfrm>
                <a:off x="3028" y="125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28" name="Freeform 2404"/>
              <p:cNvSpPr/>
              <p:nvPr/>
            </p:nvSpPr>
            <p:spPr>
              <a:xfrm>
                <a:off x="3113" y="125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29" name="Freeform 2405"/>
              <p:cNvSpPr/>
              <p:nvPr/>
            </p:nvSpPr>
            <p:spPr>
              <a:xfrm>
                <a:off x="3113" y="125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30" name="Freeform 2406"/>
              <p:cNvSpPr/>
              <p:nvPr/>
            </p:nvSpPr>
            <p:spPr>
              <a:xfrm>
                <a:off x="3199"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31" name="Freeform 2407"/>
              <p:cNvSpPr/>
              <p:nvPr/>
            </p:nvSpPr>
            <p:spPr>
              <a:xfrm>
                <a:off x="3199" y="125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32" name="Freeform 2408"/>
              <p:cNvSpPr/>
              <p:nvPr/>
            </p:nvSpPr>
            <p:spPr>
              <a:xfrm>
                <a:off x="219"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33" name="Freeform 2409"/>
              <p:cNvSpPr/>
              <p:nvPr/>
            </p:nvSpPr>
            <p:spPr>
              <a:xfrm>
                <a:off x="219"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34" name="Freeform 2410"/>
              <p:cNvSpPr/>
              <p:nvPr/>
            </p:nvSpPr>
            <p:spPr>
              <a:xfrm>
                <a:off x="304"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35" name="Freeform 2411"/>
              <p:cNvSpPr/>
              <p:nvPr/>
            </p:nvSpPr>
            <p:spPr>
              <a:xfrm>
                <a:off x="304"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36" name="Freeform 2412"/>
              <p:cNvSpPr/>
              <p:nvPr/>
            </p:nvSpPr>
            <p:spPr>
              <a:xfrm>
                <a:off x="389" y="137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37" name="Freeform 2413"/>
              <p:cNvSpPr/>
              <p:nvPr/>
            </p:nvSpPr>
            <p:spPr>
              <a:xfrm>
                <a:off x="389" y="137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38" name="Freeform 2414"/>
              <p:cNvSpPr/>
              <p:nvPr/>
            </p:nvSpPr>
            <p:spPr>
              <a:xfrm>
                <a:off x="474" y="137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39" name="Freeform 2415"/>
              <p:cNvSpPr/>
              <p:nvPr/>
            </p:nvSpPr>
            <p:spPr>
              <a:xfrm>
                <a:off x="474" y="137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40" name="Freeform 2416"/>
              <p:cNvSpPr/>
              <p:nvPr/>
            </p:nvSpPr>
            <p:spPr>
              <a:xfrm>
                <a:off x="559" y="137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41" name="Freeform 2417"/>
              <p:cNvSpPr/>
              <p:nvPr/>
            </p:nvSpPr>
            <p:spPr>
              <a:xfrm>
                <a:off x="559" y="137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42" name="Freeform 2418"/>
              <p:cNvSpPr/>
              <p:nvPr/>
            </p:nvSpPr>
            <p:spPr>
              <a:xfrm>
                <a:off x="645" y="1375"/>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43" name="Freeform 2419"/>
              <p:cNvSpPr/>
              <p:nvPr/>
            </p:nvSpPr>
            <p:spPr>
              <a:xfrm>
                <a:off x="645" y="1375"/>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44" name="Freeform 2420"/>
              <p:cNvSpPr/>
              <p:nvPr/>
            </p:nvSpPr>
            <p:spPr>
              <a:xfrm>
                <a:off x="730"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45" name="Freeform 2421"/>
              <p:cNvSpPr/>
              <p:nvPr/>
            </p:nvSpPr>
            <p:spPr>
              <a:xfrm>
                <a:off x="730"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46" name="Freeform 2422"/>
              <p:cNvSpPr/>
              <p:nvPr/>
            </p:nvSpPr>
            <p:spPr>
              <a:xfrm>
                <a:off x="815"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47" name="Freeform 2423"/>
              <p:cNvSpPr/>
              <p:nvPr/>
            </p:nvSpPr>
            <p:spPr>
              <a:xfrm>
                <a:off x="815"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48" name="Freeform 2424"/>
              <p:cNvSpPr/>
              <p:nvPr/>
            </p:nvSpPr>
            <p:spPr>
              <a:xfrm>
                <a:off x="900" y="137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49" name="Freeform 2425"/>
              <p:cNvSpPr/>
              <p:nvPr/>
            </p:nvSpPr>
            <p:spPr>
              <a:xfrm>
                <a:off x="900" y="137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50" name="Freeform 2426"/>
              <p:cNvSpPr/>
              <p:nvPr/>
            </p:nvSpPr>
            <p:spPr>
              <a:xfrm>
                <a:off x="985" y="137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51" name="Freeform 2427"/>
              <p:cNvSpPr/>
              <p:nvPr/>
            </p:nvSpPr>
            <p:spPr>
              <a:xfrm>
                <a:off x="985" y="137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52" name="Freeform 2428"/>
              <p:cNvSpPr/>
              <p:nvPr/>
            </p:nvSpPr>
            <p:spPr>
              <a:xfrm>
                <a:off x="1070" y="137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53" name="Freeform 2429"/>
              <p:cNvSpPr/>
              <p:nvPr/>
            </p:nvSpPr>
            <p:spPr>
              <a:xfrm>
                <a:off x="1070" y="137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54" name="Freeform 2430"/>
              <p:cNvSpPr/>
              <p:nvPr/>
            </p:nvSpPr>
            <p:spPr>
              <a:xfrm>
                <a:off x="1156" y="1375"/>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55" name="Freeform 2431"/>
              <p:cNvSpPr/>
              <p:nvPr/>
            </p:nvSpPr>
            <p:spPr>
              <a:xfrm>
                <a:off x="1156" y="1375"/>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56" name="Freeform 2432"/>
              <p:cNvSpPr/>
              <p:nvPr/>
            </p:nvSpPr>
            <p:spPr>
              <a:xfrm>
                <a:off x="1241"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57" name="Freeform 2433"/>
              <p:cNvSpPr/>
              <p:nvPr/>
            </p:nvSpPr>
            <p:spPr>
              <a:xfrm>
                <a:off x="1241"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58" name="Freeform 2434"/>
              <p:cNvSpPr/>
              <p:nvPr/>
            </p:nvSpPr>
            <p:spPr>
              <a:xfrm>
                <a:off x="1326"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59" name="Freeform 2435"/>
              <p:cNvSpPr/>
              <p:nvPr/>
            </p:nvSpPr>
            <p:spPr>
              <a:xfrm>
                <a:off x="1326"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60" name="Freeform 2436"/>
              <p:cNvSpPr/>
              <p:nvPr/>
            </p:nvSpPr>
            <p:spPr>
              <a:xfrm>
                <a:off x="1411" y="137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61" name="Freeform 2437"/>
              <p:cNvSpPr/>
              <p:nvPr/>
            </p:nvSpPr>
            <p:spPr>
              <a:xfrm>
                <a:off x="1411" y="137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62" name="Freeform 2438"/>
              <p:cNvSpPr/>
              <p:nvPr/>
            </p:nvSpPr>
            <p:spPr>
              <a:xfrm>
                <a:off x="1496" y="137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63" name="Freeform 2439"/>
              <p:cNvSpPr/>
              <p:nvPr/>
            </p:nvSpPr>
            <p:spPr>
              <a:xfrm>
                <a:off x="1496" y="137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64" name="Freeform 2440"/>
              <p:cNvSpPr/>
              <p:nvPr/>
            </p:nvSpPr>
            <p:spPr>
              <a:xfrm>
                <a:off x="1581" y="137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65" name="Freeform 2441"/>
              <p:cNvSpPr/>
              <p:nvPr/>
            </p:nvSpPr>
            <p:spPr>
              <a:xfrm>
                <a:off x="1581" y="137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66" name="Freeform 2442"/>
              <p:cNvSpPr/>
              <p:nvPr/>
            </p:nvSpPr>
            <p:spPr>
              <a:xfrm>
                <a:off x="1667" y="1375"/>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67" name="Freeform 2443"/>
              <p:cNvSpPr/>
              <p:nvPr/>
            </p:nvSpPr>
            <p:spPr>
              <a:xfrm>
                <a:off x="1667" y="1375"/>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68" name="Freeform 2444"/>
              <p:cNvSpPr/>
              <p:nvPr/>
            </p:nvSpPr>
            <p:spPr>
              <a:xfrm>
                <a:off x="1752" y="1375"/>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69" name="Freeform 2445"/>
              <p:cNvSpPr/>
              <p:nvPr/>
            </p:nvSpPr>
            <p:spPr>
              <a:xfrm>
                <a:off x="1752" y="1375"/>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70" name="Freeform 2446"/>
              <p:cNvSpPr/>
              <p:nvPr/>
            </p:nvSpPr>
            <p:spPr>
              <a:xfrm>
                <a:off x="1836"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71" name="Freeform 2447"/>
              <p:cNvSpPr/>
              <p:nvPr/>
            </p:nvSpPr>
            <p:spPr>
              <a:xfrm>
                <a:off x="1836"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72" name="Freeform 2448"/>
              <p:cNvSpPr/>
              <p:nvPr/>
            </p:nvSpPr>
            <p:spPr>
              <a:xfrm>
                <a:off x="1921" y="137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73" name="Freeform 2449"/>
              <p:cNvSpPr/>
              <p:nvPr/>
            </p:nvSpPr>
            <p:spPr>
              <a:xfrm>
                <a:off x="1921" y="137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74" name="Freeform 2450"/>
              <p:cNvSpPr/>
              <p:nvPr/>
            </p:nvSpPr>
            <p:spPr>
              <a:xfrm>
                <a:off x="2006" y="137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75" name="Freeform 2451"/>
              <p:cNvSpPr/>
              <p:nvPr/>
            </p:nvSpPr>
            <p:spPr>
              <a:xfrm>
                <a:off x="2006" y="137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76" name="Freeform 2452"/>
              <p:cNvSpPr/>
              <p:nvPr/>
            </p:nvSpPr>
            <p:spPr>
              <a:xfrm>
                <a:off x="2091" y="137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77" name="Freeform 2453"/>
              <p:cNvSpPr/>
              <p:nvPr/>
            </p:nvSpPr>
            <p:spPr>
              <a:xfrm>
                <a:off x="2091" y="137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78" name="Freeform 2454"/>
              <p:cNvSpPr/>
              <p:nvPr/>
            </p:nvSpPr>
            <p:spPr>
              <a:xfrm>
                <a:off x="2177" y="1375"/>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79" name="Freeform 2455"/>
              <p:cNvSpPr/>
              <p:nvPr/>
            </p:nvSpPr>
            <p:spPr>
              <a:xfrm>
                <a:off x="2177" y="1375"/>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80" name="Freeform 2456"/>
              <p:cNvSpPr/>
              <p:nvPr/>
            </p:nvSpPr>
            <p:spPr>
              <a:xfrm>
                <a:off x="2262"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81" name="Freeform 2457"/>
              <p:cNvSpPr/>
              <p:nvPr/>
            </p:nvSpPr>
            <p:spPr>
              <a:xfrm>
                <a:off x="2262"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82" name="Freeform 2458"/>
              <p:cNvSpPr/>
              <p:nvPr/>
            </p:nvSpPr>
            <p:spPr>
              <a:xfrm>
                <a:off x="2347"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83" name="Freeform 2459"/>
              <p:cNvSpPr/>
              <p:nvPr/>
            </p:nvSpPr>
            <p:spPr>
              <a:xfrm>
                <a:off x="2347"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84" name="Freeform 2460"/>
              <p:cNvSpPr/>
              <p:nvPr/>
            </p:nvSpPr>
            <p:spPr>
              <a:xfrm>
                <a:off x="2432" y="137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85" name="Freeform 2461"/>
              <p:cNvSpPr/>
              <p:nvPr/>
            </p:nvSpPr>
            <p:spPr>
              <a:xfrm>
                <a:off x="2432" y="137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86" name="Freeform 2462"/>
              <p:cNvSpPr/>
              <p:nvPr/>
            </p:nvSpPr>
            <p:spPr>
              <a:xfrm>
                <a:off x="2517" y="137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87" name="Freeform 2463"/>
              <p:cNvSpPr/>
              <p:nvPr/>
            </p:nvSpPr>
            <p:spPr>
              <a:xfrm>
                <a:off x="2517" y="137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88" name="Freeform 2464"/>
              <p:cNvSpPr/>
              <p:nvPr/>
            </p:nvSpPr>
            <p:spPr>
              <a:xfrm>
                <a:off x="2602" y="137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89" name="Freeform 2465"/>
              <p:cNvSpPr/>
              <p:nvPr/>
            </p:nvSpPr>
            <p:spPr>
              <a:xfrm>
                <a:off x="2602" y="137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90" name="Freeform 2466"/>
              <p:cNvSpPr/>
              <p:nvPr/>
            </p:nvSpPr>
            <p:spPr>
              <a:xfrm>
                <a:off x="2688"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91" name="Freeform 2467"/>
              <p:cNvSpPr/>
              <p:nvPr/>
            </p:nvSpPr>
            <p:spPr>
              <a:xfrm>
                <a:off x="2688"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92" name="Freeform 2468"/>
              <p:cNvSpPr/>
              <p:nvPr/>
            </p:nvSpPr>
            <p:spPr>
              <a:xfrm>
                <a:off x="2773"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93" name="Freeform 2469"/>
              <p:cNvSpPr/>
              <p:nvPr/>
            </p:nvSpPr>
            <p:spPr>
              <a:xfrm>
                <a:off x="2773"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94" name="Freeform 2470"/>
              <p:cNvSpPr/>
              <p:nvPr/>
            </p:nvSpPr>
            <p:spPr>
              <a:xfrm>
                <a:off x="2858" y="1375"/>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95" name="Freeform 2471"/>
              <p:cNvSpPr/>
              <p:nvPr/>
            </p:nvSpPr>
            <p:spPr>
              <a:xfrm>
                <a:off x="2858" y="1375"/>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96" name="Freeform 2472"/>
              <p:cNvSpPr/>
              <p:nvPr/>
            </p:nvSpPr>
            <p:spPr>
              <a:xfrm>
                <a:off x="2943" y="137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97" name="Freeform 2473"/>
              <p:cNvSpPr/>
              <p:nvPr/>
            </p:nvSpPr>
            <p:spPr>
              <a:xfrm>
                <a:off x="2943" y="137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98" name="Freeform 2474"/>
              <p:cNvSpPr/>
              <p:nvPr/>
            </p:nvSpPr>
            <p:spPr>
              <a:xfrm>
                <a:off x="3028" y="137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299" name="Freeform 2475"/>
              <p:cNvSpPr/>
              <p:nvPr/>
            </p:nvSpPr>
            <p:spPr>
              <a:xfrm>
                <a:off x="3028" y="137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00" name="Freeform 2476"/>
              <p:cNvSpPr/>
              <p:nvPr/>
            </p:nvSpPr>
            <p:spPr>
              <a:xfrm>
                <a:off x="3113" y="137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01" name="Freeform 2477"/>
              <p:cNvSpPr/>
              <p:nvPr/>
            </p:nvSpPr>
            <p:spPr>
              <a:xfrm>
                <a:off x="3113" y="137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02" name="Freeform 2478"/>
              <p:cNvSpPr/>
              <p:nvPr/>
            </p:nvSpPr>
            <p:spPr>
              <a:xfrm>
                <a:off x="3199"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03" name="Freeform 2479"/>
              <p:cNvSpPr/>
              <p:nvPr/>
            </p:nvSpPr>
            <p:spPr>
              <a:xfrm>
                <a:off x="3199" y="137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04" name="Freeform 2480"/>
              <p:cNvSpPr/>
              <p:nvPr/>
            </p:nvSpPr>
            <p:spPr>
              <a:xfrm>
                <a:off x="219"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05" name="Freeform 2481"/>
              <p:cNvSpPr/>
              <p:nvPr/>
            </p:nvSpPr>
            <p:spPr>
              <a:xfrm>
                <a:off x="219"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06" name="Freeform 2482"/>
              <p:cNvSpPr/>
              <p:nvPr/>
            </p:nvSpPr>
            <p:spPr>
              <a:xfrm>
                <a:off x="304"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07" name="Freeform 2483"/>
              <p:cNvSpPr/>
              <p:nvPr/>
            </p:nvSpPr>
            <p:spPr>
              <a:xfrm>
                <a:off x="304"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08" name="Freeform 2484"/>
              <p:cNvSpPr/>
              <p:nvPr/>
            </p:nvSpPr>
            <p:spPr>
              <a:xfrm>
                <a:off x="389" y="1491"/>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09" name="Freeform 2485"/>
              <p:cNvSpPr/>
              <p:nvPr/>
            </p:nvSpPr>
            <p:spPr>
              <a:xfrm>
                <a:off x="389" y="1491"/>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10" name="Freeform 2486"/>
              <p:cNvSpPr/>
              <p:nvPr/>
            </p:nvSpPr>
            <p:spPr>
              <a:xfrm>
                <a:off x="474" y="1491"/>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2311" name="Group 2688"/>
            <p:cNvGrpSpPr/>
            <p:nvPr/>
          </p:nvGrpSpPr>
          <p:grpSpPr>
            <a:xfrm>
              <a:off x="347663" y="2366963"/>
              <a:ext cx="4826000" cy="465138"/>
              <a:chOff x="219" y="1491"/>
              <a:chExt cx="3040" cy="293"/>
            </a:xfrm>
          </p:grpSpPr>
          <p:sp>
            <p:nvSpPr>
              <p:cNvPr id="22312" name="Freeform 2488"/>
              <p:cNvSpPr/>
              <p:nvPr/>
            </p:nvSpPr>
            <p:spPr>
              <a:xfrm>
                <a:off x="474" y="1491"/>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13" name="Freeform 2489"/>
              <p:cNvSpPr/>
              <p:nvPr/>
            </p:nvSpPr>
            <p:spPr>
              <a:xfrm>
                <a:off x="559" y="1491"/>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14" name="Freeform 2490"/>
              <p:cNvSpPr/>
              <p:nvPr/>
            </p:nvSpPr>
            <p:spPr>
              <a:xfrm>
                <a:off x="559" y="1491"/>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15" name="Freeform 2491"/>
              <p:cNvSpPr/>
              <p:nvPr/>
            </p:nvSpPr>
            <p:spPr>
              <a:xfrm>
                <a:off x="645" y="1491"/>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16" name="Freeform 2492"/>
              <p:cNvSpPr/>
              <p:nvPr/>
            </p:nvSpPr>
            <p:spPr>
              <a:xfrm>
                <a:off x="645" y="1491"/>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17" name="Freeform 2493"/>
              <p:cNvSpPr/>
              <p:nvPr/>
            </p:nvSpPr>
            <p:spPr>
              <a:xfrm>
                <a:off x="730"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18" name="Freeform 2494"/>
              <p:cNvSpPr/>
              <p:nvPr/>
            </p:nvSpPr>
            <p:spPr>
              <a:xfrm>
                <a:off x="730"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19" name="Freeform 2495"/>
              <p:cNvSpPr/>
              <p:nvPr/>
            </p:nvSpPr>
            <p:spPr>
              <a:xfrm>
                <a:off x="815"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20" name="Freeform 2496"/>
              <p:cNvSpPr/>
              <p:nvPr/>
            </p:nvSpPr>
            <p:spPr>
              <a:xfrm>
                <a:off x="815"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21" name="Freeform 2497"/>
              <p:cNvSpPr/>
              <p:nvPr/>
            </p:nvSpPr>
            <p:spPr>
              <a:xfrm>
                <a:off x="900" y="1491"/>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22" name="Freeform 2498"/>
              <p:cNvSpPr/>
              <p:nvPr/>
            </p:nvSpPr>
            <p:spPr>
              <a:xfrm>
                <a:off x="900" y="1491"/>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23" name="Freeform 2499"/>
              <p:cNvSpPr/>
              <p:nvPr/>
            </p:nvSpPr>
            <p:spPr>
              <a:xfrm>
                <a:off x="985" y="1491"/>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24" name="Freeform 2500"/>
              <p:cNvSpPr/>
              <p:nvPr/>
            </p:nvSpPr>
            <p:spPr>
              <a:xfrm>
                <a:off x="985" y="1491"/>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25" name="Freeform 2501"/>
              <p:cNvSpPr/>
              <p:nvPr/>
            </p:nvSpPr>
            <p:spPr>
              <a:xfrm>
                <a:off x="1070" y="1491"/>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26" name="Freeform 2502"/>
              <p:cNvSpPr/>
              <p:nvPr/>
            </p:nvSpPr>
            <p:spPr>
              <a:xfrm>
                <a:off x="1070" y="1491"/>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27" name="Freeform 2503"/>
              <p:cNvSpPr/>
              <p:nvPr/>
            </p:nvSpPr>
            <p:spPr>
              <a:xfrm>
                <a:off x="1156" y="1491"/>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28" name="Freeform 2504"/>
              <p:cNvSpPr/>
              <p:nvPr/>
            </p:nvSpPr>
            <p:spPr>
              <a:xfrm>
                <a:off x="1156" y="1491"/>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29" name="Freeform 2505"/>
              <p:cNvSpPr/>
              <p:nvPr/>
            </p:nvSpPr>
            <p:spPr>
              <a:xfrm>
                <a:off x="1241"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30" name="Freeform 2506"/>
              <p:cNvSpPr/>
              <p:nvPr/>
            </p:nvSpPr>
            <p:spPr>
              <a:xfrm>
                <a:off x="1241"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31" name="Freeform 2507"/>
              <p:cNvSpPr/>
              <p:nvPr/>
            </p:nvSpPr>
            <p:spPr>
              <a:xfrm>
                <a:off x="1326"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32" name="Freeform 2508"/>
              <p:cNvSpPr/>
              <p:nvPr/>
            </p:nvSpPr>
            <p:spPr>
              <a:xfrm>
                <a:off x="1326"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33" name="Freeform 2509"/>
              <p:cNvSpPr/>
              <p:nvPr/>
            </p:nvSpPr>
            <p:spPr>
              <a:xfrm>
                <a:off x="1411" y="1491"/>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34" name="Freeform 2510"/>
              <p:cNvSpPr/>
              <p:nvPr/>
            </p:nvSpPr>
            <p:spPr>
              <a:xfrm>
                <a:off x="1411" y="1491"/>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35" name="Freeform 2511"/>
              <p:cNvSpPr/>
              <p:nvPr/>
            </p:nvSpPr>
            <p:spPr>
              <a:xfrm>
                <a:off x="1496" y="1491"/>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36" name="Freeform 2512"/>
              <p:cNvSpPr/>
              <p:nvPr/>
            </p:nvSpPr>
            <p:spPr>
              <a:xfrm>
                <a:off x="1496" y="1491"/>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37" name="Freeform 2513"/>
              <p:cNvSpPr/>
              <p:nvPr/>
            </p:nvSpPr>
            <p:spPr>
              <a:xfrm>
                <a:off x="1581" y="1491"/>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38" name="Freeform 2514"/>
              <p:cNvSpPr/>
              <p:nvPr/>
            </p:nvSpPr>
            <p:spPr>
              <a:xfrm>
                <a:off x="1581" y="1491"/>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39" name="Freeform 2515"/>
              <p:cNvSpPr/>
              <p:nvPr/>
            </p:nvSpPr>
            <p:spPr>
              <a:xfrm>
                <a:off x="1667" y="1491"/>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40" name="Freeform 2516"/>
              <p:cNvSpPr/>
              <p:nvPr/>
            </p:nvSpPr>
            <p:spPr>
              <a:xfrm>
                <a:off x="1667" y="1491"/>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41" name="Freeform 2517"/>
              <p:cNvSpPr/>
              <p:nvPr/>
            </p:nvSpPr>
            <p:spPr>
              <a:xfrm>
                <a:off x="1752" y="1491"/>
                <a:ext cx="59" cy="61"/>
              </a:xfrm>
              <a:custGeom>
                <a:cxnLst>
                  <a:cxn ang="0">
                    <a:pos x="57" y="26"/>
                  </a:cxn>
                  <a:cxn ang="0">
                    <a:pos x="33" y="2"/>
                  </a:cxn>
                  <a:cxn ang="0">
                    <a:pos x="25" y="2"/>
                  </a:cxn>
                  <a:cxn ang="0">
                    <a:pos x="1" y="26"/>
                  </a:cxn>
                  <a:cxn ang="0">
                    <a:pos x="1" y="35"/>
                  </a:cxn>
                  <a:cxn ang="0">
                    <a:pos x="25" y="58"/>
                  </a:cxn>
                  <a:cxn ang="0">
                    <a:pos x="33" y="58"/>
                  </a:cxn>
                  <a:cxn ang="0">
                    <a:pos x="57" y="35"/>
                  </a:cxn>
                  <a:cxn ang="0">
                    <a:pos x="57"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42" name="Freeform 2518"/>
              <p:cNvSpPr/>
              <p:nvPr/>
            </p:nvSpPr>
            <p:spPr>
              <a:xfrm>
                <a:off x="1752" y="1491"/>
                <a:ext cx="59" cy="61"/>
              </a:xfrm>
              <a:custGeom>
                <a:cxnLst>
                  <a:cxn ang="0">
                    <a:pos x="57" y="26"/>
                  </a:cxn>
                  <a:cxn ang="0">
                    <a:pos x="33" y="2"/>
                  </a:cxn>
                  <a:cxn ang="0">
                    <a:pos x="25" y="2"/>
                  </a:cxn>
                  <a:cxn ang="0">
                    <a:pos x="1" y="26"/>
                  </a:cxn>
                  <a:cxn ang="0">
                    <a:pos x="1" y="35"/>
                  </a:cxn>
                  <a:cxn ang="0">
                    <a:pos x="25" y="58"/>
                  </a:cxn>
                  <a:cxn ang="0">
                    <a:pos x="33" y="58"/>
                  </a:cxn>
                  <a:cxn ang="0">
                    <a:pos x="57" y="35"/>
                  </a:cxn>
                  <a:cxn ang="0">
                    <a:pos x="57"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43" name="Freeform 2519"/>
              <p:cNvSpPr/>
              <p:nvPr/>
            </p:nvSpPr>
            <p:spPr>
              <a:xfrm>
                <a:off x="1836"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44" name="Freeform 2520"/>
              <p:cNvSpPr/>
              <p:nvPr/>
            </p:nvSpPr>
            <p:spPr>
              <a:xfrm>
                <a:off x="1836"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45" name="Freeform 2521"/>
              <p:cNvSpPr/>
              <p:nvPr/>
            </p:nvSpPr>
            <p:spPr>
              <a:xfrm>
                <a:off x="1921" y="1491"/>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46" name="Freeform 2522"/>
              <p:cNvSpPr/>
              <p:nvPr/>
            </p:nvSpPr>
            <p:spPr>
              <a:xfrm>
                <a:off x="1921" y="1491"/>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47" name="Freeform 2523"/>
              <p:cNvSpPr/>
              <p:nvPr/>
            </p:nvSpPr>
            <p:spPr>
              <a:xfrm>
                <a:off x="2006" y="1491"/>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48" name="Freeform 2524"/>
              <p:cNvSpPr/>
              <p:nvPr/>
            </p:nvSpPr>
            <p:spPr>
              <a:xfrm>
                <a:off x="2006" y="1491"/>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49" name="Freeform 2525"/>
              <p:cNvSpPr/>
              <p:nvPr/>
            </p:nvSpPr>
            <p:spPr>
              <a:xfrm>
                <a:off x="2091" y="1491"/>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50" name="Freeform 2526"/>
              <p:cNvSpPr/>
              <p:nvPr/>
            </p:nvSpPr>
            <p:spPr>
              <a:xfrm>
                <a:off x="2091" y="1491"/>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51" name="Freeform 2527"/>
              <p:cNvSpPr/>
              <p:nvPr/>
            </p:nvSpPr>
            <p:spPr>
              <a:xfrm>
                <a:off x="2177" y="1491"/>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52" name="Freeform 2528"/>
              <p:cNvSpPr/>
              <p:nvPr/>
            </p:nvSpPr>
            <p:spPr>
              <a:xfrm>
                <a:off x="2177" y="1491"/>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53" name="Freeform 2529"/>
              <p:cNvSpPr/>
              <p:nvPr/>
            </p:nvSpPr>
            <p:spPr>
              <a:xfrm>
                <a:off x="2262"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54" name="Freeform 2530"/>
              <p:cNvSpPr/>
              <p:nvPr/>
            </p:nvSpPr>
            <p:spPr>
              <a:xfrm>
                <a:off x="2262"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55" name="Freeform 2531"/>
              <p:cNvSpPr/>
              <p:nvPr/>
            </p:nvSpPr>
            <p:spPr>
              <a:xfrm>
                <a:off x="2347"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56" name="Freeform 2532"/>
              <p:cNvSpPr/>
              <p:nvPr/>
            </p:nvSpPr>
            <p:spPr>
              <a:xfrm>
                <a:off x="2347"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57" name="Freeform 2533"/>
              <p:cNvSpPr/>
              <p:nvPr/>
            </p:nvSpPr>
            <p:spPr>
              <a:xfrm>
                <a:off x="2432" y="1491"/>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58" name="Freeform 2534"/>
              <p:cNvSpPr/>
              <p:nvPr/>
            </p:nvSpPr>
            <p:spPr>
              <a:xfrm>
                <a:off x="2432" y="1491"/>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59" name="Freeform 2535"/>
              <p:cNvSpPr/>
              <p:nvPr/>
            </p:nvSpPr>
            <p:spPr>
              <a:xfrm>
                <a:off x="2517" y="1491"/>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60" name="Freeform 2536"/>
              <p:cNvSpPr/>
              <p:nvPr/>
            </p:nvSpPr>
            <p:spPr>
              <a:xfrm>
                <a:off x="2517" y="1491"/>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61" name="Freeform 2537"/>
              <p:cNvSpPr/>
              <p:nvPr/>
            </p:nvSpPr>
            <p:spPr>
              <a:xfrm>
                <a:off x="2602" y="1491"/>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62" name="Freeform 2538"/>
              <p:cNvSpPr/>
              <p:nvPr/>
            </p:nvSpPr>
            <p:spPr>
              <a:xfrm>
                <a:off x="2602" y="1491"/>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63" name="Freeform 2539"/>
              <p:cNvSpPr/>
              <p:nvPr/>
            </p:nvSpPr>
            <p:spPr>
              <a:xfrm>
                <a:off x="2688"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64" name="Freeform 2540"/>
              <p:cNvSpPr/>
              <p:nvPr/>
            </p:nvSpPr>
            <p:spPr>
              <a:xfrm>
                <a:off x="2688"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65" name="Freeform 2541"/>
              <p:cNvSpPr/>
              <p:nvPr/>
            </p:nvSpPr>
            <p:spPr>
              <a:xfrm>
                <a:off x="2773"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66" name="Freeform 2542"/>
              <p:cNvSpPr/>
              <p:nvPr/>
            </p:nvSpPr>
            <p:spPr>
              <a:xfrm>
                <a:off x="2773"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67" name="Freeform 2543"/>
              <p:cNvSpPr/>
              <p:nvPr/>
            </p:nvSpPr>
            <p:spPr>
              <a:xfrm>
                <a:off x="2858" y="1491"/>
                <a:ext cx="60"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0"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68" name="Freeform 2544"/>
              <p:cNvSpPr/>
              <p:nvPr/>
            </p:nvSpPr>
            <p:spPr>
              <a:xfrm>
                <a:off x="2858" y="1491"/>
                <a:ext cx="60"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0"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69" name="Freeform 2545"/>
              <p:cNvSpPr/>
              <p:nvPr/>
            </p:nvSpPr>
            <p:spPr>
              <a:xfrm>
                <a:off x="2943" y="1491"/>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70" name="Freeform 2546"/>
              <p:cNvSpPr/>
              <p:nvPr/>
            </p:nvSpPr>
            <p:spPr>
              <a:xfrm>
                <a:off x="2943" y="1491"/>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71" name="Freeform 2547"/>
              <p:cNvSpPr/>
              <p:nvPr/>
            </p:nvSpPr>
            <p:spPr>
              <a:xfrm>
                <a:off x="3028" y="1491"/>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72" name="Freeform 2548"/>
              <p:cNvSpPr/>
              <p:nvPr/>
            </p:nvSpPr>
            <p:spPr>
              <a:xfrm>
                <a:off x="3028" y="1491"/>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73" name="Freeform 2549"/>
              <p:cNvSpPr/>
              <p:nvPr/>
            </p:nvSpPr>
            <p:spPr>
              <a:xfrm>
                <a:off x="3113" y="1491"/>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74" name="Freeform 2550"/>
              <p:cNvSpPr/>
              <p:nvPr/>
            </p:nvSpPr>
            <p:spPr>
              <a:xfrm>
                <a:off x="3113" y="1491"/>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75" name="Freeform 2551"/>
              <p:cNvSpPr/>
              <p:nvPr/>
            </p:nvSpPr>
            <p:spPr>
              <a:xfrm>
                <a:off x="3199"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76" name="Freeform 2552"/>
              <p:cNvSpPr/>
              <p:nvPr/>
            </p:nvSpPr>
            <p:spPr>
              <a:xfrm>
                <a:off x="3199" y="1491"/>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77" name="Freeform 2553"/>
              <p:cNvSpPr/>
              <p:nvPr/>
            </p:nvSpPr>
            <p:spPr>
              <a:xfrm>
                <a:off x="219"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78" name="Freeform 2554"/>
              <p:cNvSpPr/>
              <p:nvPr/>
            </p:nvSpPr>
            <p:spPr>
              <a:xfrm>
                <a:off x="219"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79" name="Freeform 2555"/>
              <p:cNvSpPr/>
              <p:nvPr/>
            </p:nvSpPr>
            <p:spPr>
              <a:xfrm>
                <a:off x="304"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80" name="Freeform 2556"/>
              <p:cNvSpPr/>
              <p:nvPr/>
            </p:nvSpPr>
            <p:spPr>
              <a:xfrm>
                <a:off x="304"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81" name="Freeform 2557"/>
              <p:cNvSpPr/>
              <p:nvPr/>
            </p:nvSpPr>
            <p:spPr>
              <a:xfrm>
                <a:off x="389" y="1607"/>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82" name="Freeform 2558"/>
              <p:cNvSpPr/>
              <p:nvPr/>
            </p:nvSpPr>
            <p:spPr>
              <a:xfrm>
                <a:off x="389" y="1607"/>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83" name="Freeform 2559"/>
              <p:cNvSpPr/>
              <p:nvPr/>
            </p:nvSpPr>
            <p:spPr>
              <a:xfrm>
                <a:off x="474" y="1607"/>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84" name="Freeform 2560"/>
              <p:cNvSpPr/>
              <p:nvPr/>
            </p:nvSpPr>
            <p:spPr>
              <a:xfrm>
                <a:off x="474" y="1607"/>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85" name="Freeform 2561"/>
              <p:cNvSpPr/>
              <p:nvPr/>
            </p:nvSpPr>
            <p:spPr>
              <a:xfrm>
                <a:off x="559" y="1607"/>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86" name="Freeform 2562"/>
              <p:cNvSpPr/>
              <p:nvPr/>
            </p:nvSpPr>
            <p:spPr>
              <a:xfrm>
                <a:off x="559" y="1607"/>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87" name="Freeform 2563"/>
              <p:cNvSpPr/>
              <p:nvPr/>
            </p:nvSpPr>
            <p:spPr>
              <a:xfrm>
                <a:off x="645" y="1607"/>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88" name="Freeform 2564"/>
              <p:cNvSpPr/>
              <p:nvPr/>
            </p:nvSpPr>
            <p:spPr>
              <a:xfrm>
                <a:off x="645" y="1607"/>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89" name="Freeform 2565"/>
              <p:cNvSpPr/>
              <p:nvPr/>
            </p:nvSpPr>
            <p:spPr>
              <a:xfrm>
                <a:off x="730"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90" name="Freeform 2566"/>
              <p:cNvSpPr/>
              <p:nvPr/>
            </p:nvSpPr>
            <p:spPr>
              <a:xfrm>
                <a:off x="730"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91" name="Freeform 2567"/>
              <p:cNvSpPr/>
              <p:nvPr/>
            </p:nvSpPr>
            <p:spPr>
              <a:xfrm>
                <a:off x="815"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92" name="Freeform 2568"/>
              <p:cNvSpPr/>
              <p:nvPr/>
            </p:nvSpPr>
            <p:spPr>
              <a:xfrm>
                <a:off x="815"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93" name="Freeform 2569"/>
              <p:cNvSpPr/>
              <p:nvPr/>
            </p:nvSpPr>
            <p:spPr>
              <a:xfrm>
                <a:off x="900" y="1607"/>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94" name="Freeform 2570"/>
              <p:cNvSpPr/>
              <p:nvPr/>
            </p:nvSpPr>
            <p:spPr>
              <a:xfrm>
                <a:off x="900" y="1607"/>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95" name="Freeform 2571"/>
              <p:cNvSpPr/>
              <p:nvPr/>
            </p:nvSpPr>
            <p:spPr>
              <a:xfrm>
                <a:off x="985" y="1607"/>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96" name="Freeform 2572"/>
              <p:cNvSpPr/>
              <p:nvPr/>
            </p:nvSpPr>
            <p:spPr>
              <a:xfrm>
                <a:off x="985" y="1607"/>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97" name="Freeform 2573"/>
              <p:cNvSpPr/>
              <p:nvPr/>
            </p:nvSpPr>
            <p:spPr>
              <a:xfrm>
                <a:off x="1070" y="1607"/>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98" name="Freeform 2574"/>
              <p:cNvSpPr/>
              <p:nvPr/>
            </p:nvSpPr>
            <p:spPr>
              <a:xfrm>
                <a:off x="1070" y="1607"/>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99" name="Freeform 2575"/>
              <p:cNvSpPr/>
              <p:nvPr/>
            </p:nvSpPr>
            <p:spPr>
              <a:xfrm>
                <a:off x="1156" y="1607"/>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00" name="Freeform 2576"/>
              <p:cNvSpPr/>
              <p:nvPr/>
            </p:nvSpPr>
            <p:spPr>
              <a:xfrm>
                <a:off x="1156" y="1607"/>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01" name="Freeform 2577"/>
              <p:cNvSpPr/>
              <p:nvPr/>
            </p:nvSpPr>
            <p:spPr>
              <a:xfrm>
                <a:off x="1241"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02" name="Freeform 2578"/>
              <p:cNvSpPr/>
              <p:nvPr/>
            </p:nvSpPr>
            <p:spPr>
              <a:xfrm>
                <a:off x="1241"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03" name="Freeform 2579"/>
              <p:cNvSpPr/>
              <p:nvPr/>
            </p:nvSpPr>
            <p:spPr>
              <a:xfrm>
                <a:off x="1326"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04" name="Freeform 2580"/>
              <p:cNvSpPr/>
              <p:nvPr/>
            </p:nvSpPr>
            <p:spPr>
              <a:xfrm>
                <a:off x="1326"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05" name="Freeform 2581"/>
              <p:cNvSpPr/>
              <p:nvPr/>
            </p:nvSpPr>
            <p:spPr>
              <a:xfrm>
                <a:off x="1411" y="1607"/>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06" name="Freeform 2582"/>
              <p:cNvSpPr/>
              <p:nvPr/>
            </p:nvSpPr>
            <p:spPr>
              <a:xfrm>
                <a:off x="1411" y="1607"/>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07" name="Freeform 2583"/>
              <p:cNvSpPr/>
              <p:nvPr/>
            </p:nvSpPr>
            <p:spPr>
              <a:xfrm>
                <a:off x="1496" y="1607"/>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08" name="Freeform 2584"/>
              <p:cNvSpPr/>
              <p:nvPr/>
            </p:nvSpPr>
            <p:spPr>
              <a:xfrm>
                <a:off x="1496" y="1607"/>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09" name="Freeform 2585"/>
              <p:cNvSpPr/>
              <p:nvPr/>
            </p:nvSpPr>
            <p:spPr>
              <a:xfrm>
                <a:off x="1581" y="1607"/>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10" name="Freeform 2586"/>
              <p:cNvSpPr/>
              <p:nvPr/>
            </p:nvSpPr>
            <p:spPr>
              <a:xfrm>
                <a:off x="1581" y="1607"/>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11" name="Freeform 2587"/>
              <p:cNvSpPr/>
              <p:nvPr/>
            </p:nvSpPr>
            <p:spPr>
              <a:xfrm>
                <a:off x="1667" y="1607"/>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12" name="Freeform 2588"/>
              <p:cNvSpPr/>
              <p:nvPr/>
            </p:nvSpPr>
            <p:spPr>
              <a:xfrm>
                <a:off x="1667" y="1607"/>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13" name="Freeform 2589"/>
              <p:cNvSpPr/>
              <p:nvPr/>
            </p:nvSpPr>
            <p:spPr>
              <a:xfrm>
                <a:off x="1752" y="1607"/>
                <a:ext cx="59" cy="61"/>
              </a:xfrm>
              <a:custGeom>
                <a:cxnLst>
                  <a:cxn ang="0">
                    <a:pos x="57" y="26"/>
                  </a:cxn>
                  <a:cxn ang="0">
                    <a:pos x="33" y="3"/>
                  </a:cxn>
                  <a:cxn ang="0">
                    <a:pos x="25" y="3"/>
                  </a:cxn>
                  <a:cxn ang="0">
                    <a:pos x="1" y="26"/>
                  </a:cxn>
                  <a:cxn ang="0">
                    <a:pos x="1" y="35"/>
                  </a:cxn>
                  <a:cxn ang="0">
                    <a:pos x="25" y="58"/>
                  </a:cxn>
                  <a:cxn ang="0">
                    <a:pos x="33" y="58"/>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14" name="Freeform 2590"/>
              <p:cNvSpPr/>
              <p:nvPr/>
            </p:nvSpPr>
            <p:spPr>
              <a:xfrm>
                <a:off x="1752" y="1607"/>
                <a:ext cx="59" cy="61"/>
              </a:xfrm>
              <a:custGeom>
                <a:cxnLst>
                  <a:cxn ang="0">
                    <a:pos x="57" y="26"/>
                  </a:cxn>
                  <a:cxn ang="0">
                    <a:pos x="33" y="3"/>
                  </a:cxn>
                  <a:cxn ang="0">
                    <a:pos x="25" y="3"/>
                  </a:cxn>
                  <a:cxn ang="0">
                    <a:pos x="1" y="26"/>
                  </a:cxn>
                  <a:cxn ang="0">
                    <a:pos x="1" y="35"/>
                  </a:cxn>
                  <a:cxn ang="0">
                    <a:pos x="25" y="58"/>
                  </a:cxn>
                  <a:cxn ang="0">
                    <a:pos x="33" y="58"/>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15" name="Freeform 2591"/>
              <p:cNvSpPr/>
              <p:nvPr/>
            </p:nvSpPr>
            <p:spPr>
              <a:xfrm>
                <a:off x="1836"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16" name="Freeform 2592"/>
              <p:cNvSpPr/>
              <p:nvPr/>
            </p:nvSpPr>
            <p:spPr>
              <a:xfrm>
                <a:off x="1836"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17" name="Freeform 2593"/>
              <p:cNvSpPr/>
              <p:nvPr/>
            </p:nvSpPr>
            <p:spPr>
              <a:xfrm>
                <a:off x="1921" y="1607"/>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18" name="Freeform 2594"/>
              <p:cNvSpPr/>
              <p:nvPr/>
            </p:nvSpPr>
            <p:spPr>
              <a:xfrm>
                <a:off x="1921" y="1607"/>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19" name="Freeform 2595"/>
              <p:cNvSpPr/>
              <p:nvPr/>
            </p:nvSpPr>
            <p:spPr>
              <a:xfrm>
                <a:off x="2006" y="1607"/>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20" name="Freeform 2596"/>
              <p:cNvSpPr/>
              <p:nvPr/>
            </p:nvSpPr>
            <p:spPr>
              <a:xfrm>
                <a:off x="2006" y="1607"/>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21" name="Freeform 2597"/>
              <p:cNvSpPr/>
              <p:nvPr/>
            </p:nvSpPr>
            <p:spPr>
              <a:xfrm>
                <a:off x="2091" y="1607"/>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22" name="Freeform 2598"/>
              <p:cNvSpPr/>
              <p:nvPr/>
            </p:nvSpPr>
            <p:spPr>
              <a:xfrm>
                <a:off x="2091" y="1607"/>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23" name="Freeform 2599"/>
              <p:cNvSpPr/>
              <p:nvPr/>
            </p:nvSpPr>
            <p:spPr>
              <a:xfrm>
                <a:off x="2177" y="1607"/>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24" name="Freeform 2600"/>
              <p:cNvSpPr/>
              <p:nvPr/>
            </p:nvSpPr>
            <p:spPr>
              <a:xfrm>
                <a:off x="2177" y="1607"/>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25" name="Freeform 2601"/>
              <p:cNvSpPr/>
              <p:nvPr/>
            </p:nvSpPr>
            <p:spPr>
              <a:xfrm>
                <a:off x="2262"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26" name="Freeform 2602"/>
              <p:cNvSpPr/>
              <p:nvPr/>
            </p:nvSpPr>
            <p:spPr>
              <a:xfrm>
                <a:off x="2262"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27" name="Freeform 2603"/>
              <p:cNvSpPr/>
              <p:nvPr/>
            </p:nvSpPr>
            <p:spPr>
              <a:xfrm>
                <a:off x="2347"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28" name="Freeform 2604"/>
              <p:cNvSpPr/>
              <p:nvPr/>
            </p:nvSpPr>
            <p:spPr>
              <a:xfrm>
                <a:off x="2347"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29" name="Freeform 2605"/>
              <p:cNvSpPr/>
              <p:nvPr/>
            </p:nvSpPr>
            <p:spPr>
              <a:xfrm>
                <a:off x="2432" y="1607"/>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30" name="Freeform 2606"/>
              <p:cNvSpPr/>
              <p:nvPr/>
            </p:nvSpPr>
            <p:spPr>
              <a:xfrm>
                <a:off x="2432" y="1607"/>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31" name="Freeform 2607"/>
              <p:cNvSpPr/>
              <p:nvPr/>
            </p:nvSpPr>
            <p:spPr>
              <a:xfrm>
                <a:off x="2517" y="1607"/>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32" name="Freeform 2608"/>
              <p:cNvSpPr/>
              <p:nvPr/>
            </p:nvSpPr>
            <p:spPr>
              <a:xfrm>
                <a:off x="2517" y="1607"/>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33" name="Freeform 2609"/>
              <p:cNvSpPr/>
              <p:nvPr/>
            </p:nvSpPr>
            <p:spPr>
              <a:xfrm>
                <a:off x="2602" y="1607"/>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34" name="Freeform 2610"/>
              <p:cNvSpPr/>
              <p:nvPr/>
            </p:nvSpPr>
            <p:spPr>
              <a:xfrm>
                <a:off x="2602" y="1607"/>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35" name="Freeform 2611"/>
              <p:cNvSpPr/>
              <p:nvPr/>
            </p:nvSpPr>
            <p:spPr>
              <a:xfrm>
                <a:off x="2688"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36" name="Freeform 2612"/>
              <p:cNvSpPr/>
              <p:nvPr/>
            </p:nvSpPr>
            <p:spPr>
              <a:xfrm>
                <a:off x="2688"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37" name="Freeform 2613"/>
              <p:cNvSpPr/>
              <p:nvPr/>
            </p:nvSpPr>
            <p:spPr>
              <a:xfrm>
                <a:off x="2773"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38" name="Freeform 2614"/>
              <p:cNvSpPr/>
              <p:nvPr/>
            </p:nvSpPr>
            <p:spPr>
              <a:xfrm>
                <a:off x="2773"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39" name="Freeform 2615"/>
              <p:cNvSpPr/>
              <p:nvPr/>
            </p:nvSpPr>
            <p:spPr>
              <a:xfrm>
                <a:off x="2858" y="1607"/>
                <a:ext cx="60"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40" name="Freeform 2616"/>
              <p:cNvSpPr/>
              <p:nvPr/>
            </p:nvSpPr>
            <p:spPr>
              <a:xfrm>
                <a:off x="2858" y="1607"/>
                <a:ext cx="60"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41" name="Freeform 2617"/>
              <p:cNvSpPr/>
              <p:nvPr/>
            </p:nvSpPr>
            <p:spPr>
              <a:xfrm>
                <a:off x="2943" y="1607"/>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42" name="Freeform 2618"/>
              <p:cNvSpPr/>
              <p:nvPr/>
            </p:nvSpPr>
            <p:spPr>
              <a:xfrm>
                <a:off x="2943" y="1607"/>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43" name="Freeform 2619"/>
              <p:cNvSpPr/>
              <p:nvPr/>
            </p:nvSpPr>
            <p:spPr>
              <a:xfrm>
                <a:off x="3028" y="1607"/>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44" name="Freeform 2620"/>
              <p:cNvSpPr/>
              <p:nvPr/>
            </p:nvSpPr>
            <p:spPr>
              <a:xfrm>
                <a:off x="3028" y="1607"/>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45" name="Freeform 2621"/>
              <p:cNvSpPr/>
              <p:nvPr/>
            </p:nvSpPr>
            <p:spPr>
              <a:xfrm>
                <a:off x="3113" y="1607"/>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46" name="Freeform 2622"/>
              <p:cNvSpPr/>
              <p:nvPr/>
            </p:nvSpPr>
            <p:spPr>
              <a:xfrm>
                <a:off x="3113" y="1607"/>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47" name="Freeform 2623"/>
              <p:cNvSpPr/>
              <p:nvPr/>
            </p:nvSpPr>
            <p:spPr>
              <a:xfrm>
                <a:off x="3199"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48" name="Freeform 2624"/>
              <p:cNvSpPr/>
              <p:nvPr/>
            </p:nvSpPr>
            <p:spPr>
              <a:xfrm>
                <a:off x="3199" y="1607"/>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49" name="Freeform 2625"/>
              <p:cNvSpPr/>
              <p:nvPr/>
            </p:nvSpPr>
            <p:spPr>
              <a:xfrm>
                <a:off x="219"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50" name="Freeform 2626"/>
              <p:cNvSpPr/>
              <p:nvPr/>
            </p:nvSpPr>
            <p:spPr>
              <a:xfrm>
                <a:off x="219"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51" name="Freeform 2627"/>
              <p:cNvSpPr/>
              <p:nvPr/>
            </p:nvSpPr>
            <p:spPr>
              <a:xfrm>
                <a:off x="304"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52" name="Freeform 2628"/>
              <p:cNvSpPr/>
              <p:nvPr/>
            </p:nvSpPr>
            <p:spPr>
              <a:xfrm>
                <a:off x="304"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53" name="Freeform 2629"/>
              <p:cNvSpPr/>
              <p:nvPr/>
            </p:nvSpPr>
            <p:spPr>
              <a:xfrm>
                <a:off x="389" y="172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54" name="Freeform 2630"/>
              <p:cNvSpPr/>
              <p:nvPr/>
            </p:nvSpPr>
            <p:spPr>
              <a:xfrm>
                <a:off x="389" y="172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55" name="Freeform 2631"/>
              <p:cNvSpPr/>
              <p:nvPr/>
            </p:nvSpPr>
            <p:spPr>
              <a:xfrm>
                <a:off x="474" y="172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56" name="Freeform 2632"/>
              <p:cNvSpPr/>
              <p:nvPr/>
            </p:nvSpPr>
            <p:spPr>
              <a:xfrm>
                <a:off x="474" y="172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57" name="Freeform 2633"/>
              <p:cNvSpPr/>
              <p:nvPr/>
            </p:nvSpPr>
            <p:spPr>
              <a:xfrm>
                <a:off x="559" y="172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58" name="Freeform 2634"/>
              <p:cNvSpPr/>
              <p:nvPr/>
            </p:nvSpPr>
            <p:spPr>
              <a:xfrm>
                <a:off x="559" y="172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59" name="Freeform 2635"/>
              <p:cNvSpPr/>
              <p:nvPr/>
            </p:nvSpPr>
            <p:spPr>
              <a:xfrm>
                <a:off x="645" y="1723"/>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8"/>
                      <a:pt x="25" y="58"/>
                      <a:pt x="25"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60" name="Freeform 2636"/>
              <p:cNvSpPr/>
              <p:nvPr/>
            </p:nvSpPr>
            <p:spPr>
              <a:xfrm>
                <a:off x="645" y="1723"/>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8"/>
                      <a:pt x="25" y="58"/>
                      <a:pt x="25"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61" name="Freeform 2637"/>
              <p:cNvSpPr/>
              <p:nvPr/>
            </p:nvSpPr>
            <p:spPr>
              <a:xfrm>
                <a:off x="730"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62" name="Freeform 2638"/>
              <p:cNvSpPr/>
              <p:nvPr/>
            </p:nvSpPr>
            <p:spPr>
              <a:xfrm>
                <a:off x="730"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63" name="Freeform 2639"/>
              <p:cNvSpPr/>
              <p:nvPr/>
            </p:nvSpPr>
            <p:spPr>
              <a:xfrm>
                <a:off x="815"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64" name="Freeform 2640"/>
              <p:cNvSpPr/>
              <p:nvPr/>
            </p:nvSpPr>
            <p:spPr>
              <a:xfrm>
                <a:off x="815"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65" name="Freeform 2641"/>
              <p:cNvSpPr/>
              <p:nvPr/>
            </p:nvSpPr>
            <p:spPr>
              <a:xfrm>
                <a:off x="900" y="172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66" name="Freeform 2642"/>
              <p:cNvSpPr/>
              <p:nvPr/>
            </p:nvSpPr>
            <p:spPr>
              <a:xfrm>
                <a:off x="900" y="172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67" name="Freeform 2643"/>
              <p:cNvSpPr/>
              <p:nvPr/>
            </p:nvSpPr>
            <p:spPr>
              <a:xfrm>
                <a:off x="985" y="172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68" name="Freeform 2644"/>
              <p:cNvSpPr/>
              <p:nvPr/>
            </p:nvSpPr>
            <p:spPr>
              <a:xfrm>
                <a:off x="985" y="172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69" name="Freeform 2645"/>
              <p:cNvSpPr/>
              <p:nvPr/>
            </p:nvSpPr>
            <p:spPr>
              <a:xfrm>
                <a:off x="1070" y="172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70" name="Freeform 2646"/>
              <p:cNvSpPr/>
              <p:nvPr/>
            </p:nvSpPr>
            <p:spPr>
              <a:xfrm>
                <a:off x="1070" y="172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71" name="Freeform 2647"/>
              <p:cNvSpPr/>
              <p:nvPr/>
            </p:nvSpPr>
            <p:spPr>
              <a:xfrm>
                <a:off x="1156" y="1723"/>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8"/>
                      <a:pt x="25" y="58"/>
                      <a:pt x="25"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72" name="Freeform 2648"/>
              <p:cNvSpPr/>
              <p:nvPr/>
            </p:nvSpPr>
            <p:spPr>
              <a:xfrm>
                <a:off x="1156" y="1723"/>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8"/>
                      <a:pt x="25" y="58"/>
                      <a:pt x="25"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73" name="Freeform 2649"/>
              <p:cNvSpPr/>
              <p:nvPr/>
            </p:nvSpPr>
            <p:spPr>
              <a:xfrm>
                <a:off x="1241"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74" name="Freeform 2650"/>
              <p:cNvSpPr/>
              <p:nvPr/>
            </p:nvSpPr>
            <p:spPr>
              <a:xfrm>
                <a:off x="1241"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75" name="Freeform 2651"/>
              <p:cNvSpPr/>
              <p:nvPr/>
            </p:nvSpPr>
            <p:spPr>
              <a:xfrm>
                <a:off x="1326"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76" name="Freeform 2652"/>
              <p:cNvSpPr/>
              <p:nvPr/>
            </p:nvSpPr>
            <p:spPr>
              <a:xfrm>
                <a:off x="1326"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77" name="Freeform 2653"/>
              <p:cNvSpPr/>
              <p:nvPr/>
            </p:nvSpPr>
            <p:spPr>
              <a:xfrm>
                <a:off x="1411" y="172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78" name="Freeform 2654"/>
              <p:cNvSpPr/>
              <p:nvPr/>
            </p:nvSpPr>
            <p:spPr>
              <a:xfrm>
                <a:off x="1411" y="172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79" name="Freeform 2655"/>
              <p:cNvSpPr/>
              <p:nvPr/>
            </p:nvSpPr>
            <p:spPr>
              <a:xfrm>
                <a:off x="1496" y="172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80" name="Freeform 2656"/>
              <p:cNvSpPr/>
              <p:nvPr/>
            </p:nvSpPr>
            <p:spPr>
              <a:xfrm>
                <a:off x="1496" y="172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81" name="Freeform 2657"/>
              <p:cNvSpPr/>
              <p:nvPr/>
            </p:nvSpPr>
            <p:spPr>
              <a:xfrm>
                <a:off x="1581" y="172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82" name="Freeform 2658"/>
              <p:cNvSpPr/>
              <p:nvPr/>
            </p:nvSpPr>
            <p:spPr>
              <a:xfrm>
                <a:off x="1581" y="172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83" name="Freeform 2659"/>
              <p:cNvSpPr/>
              <p:nvPr/>
            </p:nvSpPr>
            <p:spPr>
              <a:xfrm>
                <a:off x="1667" y="1723"/>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8"/>
                      <a:pt x="25" y="58"/>
                      <a:pt x="25"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84" name="Freeform 2660"/>
              <p:cNvSpPr/>
              <p:nvPr/>
            </p:nvSpPr>
            <p:spPr>
              <a:xfrm>
                <a:off x="1667" y="1723"/>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8"/>
                      <a:pt x="25" y="58"/>
                      <a:pt x="25"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85" name="Freeform 2661"/>
              <p:cNvSpPr/>
              <p:nvPr/>
            </p:nvSpPr>
            <p:spPr>
              <a:xfrm>
                <a:off x="1752" y="1723"/>
                <a:ext cx="59" cy="61"/>
              </a:xfrm>
              <a:custGeom>
                <a:cxnLst>
                  <a:cxn ang="0">
                    <a:pos x="57" y="26"/>
                  </a:cxn>
                  <a:cxn ang="0">
                    <a:pos x="33" y="3"/>
                  </a:cxn>
                  <a:cxn ang="0">
                    <a:pos x="25" y="3"/>
                  </a:cxn>
                  <a:cxn ang="0">
                    <a:pos x="1" y="26"/>
                  </a:cxn>
                  <a:cxn ang="0">
                    <a:pos x="1" y="35"/>
                  </a:cxn>
                  <a:cxn ang="0">
                    <a:pos x="25" y="58"/>
                  </a:cxn>
                  <a:cxn ang="0">
                    <a:pos x="33" y="58"/>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86" name="Freeform 2662"/>
              <p:cNvSpPr/>
              <p:nvPr/>
            </p:nvSpPr>
            <p:spPr>
              <a:xfrm>
                <a:off x="1752" y="1723"/>
                <a:ext cx="59" cy="61"/>
              </a:xfrm>
              <a:custGeom>
                <a:cxnLst>
                  <a:cxn ang="0">
                    <a:pos x="57" y="26"/>
                  </a:cxn>
                  <a:cxn ang="0">
                    <a:pos x="33" y="3"/>
                  </a:cxn>
                  <a:cxn ang="0">
                    <a:pos x="25" y="3"/>
                  </a:cxn>
                  <a:cxn ang="0">
                    <a:pos x="1" y="26"/>
                  </a:cxn>
                  <a:cxn ang="0">
                    <a:pos x="1" y="35"/>
                  </a:cxn>
                  <a:cxn ang="0">
                    <a:pos x="25" y="58"/>
                  </a:cxn>
                  <a:cxn ang="0">
                    <a:pos x="33" y="58"/>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87" name="Freeform 2663"/>
              <p:cNvSpPr/>
              <p:nvPr/>
            </p:nvSpPr>
            <p:spPr>
              <a:xfrm>
                <a:off x="1836"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88" name="Freeform 2664"/>
              <p:cNvSpPr/>
              <p:nvPr/>
            </p:nvSpPr>
            <p:spPr>
              <a:xfrm>
                <a:off x="1836"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89" name="Freeform 2665"/>
              <p:cNvSpPr/>
              <p:nvPr/>
            </p:nvSpPr>
            <p:spPr>
              <a:xfrm>
                <a:off x="1921" y="172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90" name="Freeform 2666"/>
              <p:cNvSpPr/>
              <p:nvPr/>
            </p:nvSpPr>
            <p:spPr>
              <a:xfrm>
                <a:off x="1921" y="172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91" name="Freeform 2667"/>
              <p:cNvSpPr/>
              <p:nvPr/>
            </p:nvSpPr>
            <p:spPr>
              <a:xfrm>
                <a:off x="2006" y="172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92" name="Freeform 2668"/>
              <p:cNvSpPr/>
              <p:nvPr/>
            </p:nvSpPr>
            <p:spPr>
              <a:xfrm>
                <a:off x="2006" y="172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93" name="Freeform 2669"/>
              <p:cNvSpPr/>
              <p:nvPr/>
            </p:nvSpPr>
            <p:spPr>
              <a:xfrm>
                <a:off x="2091" y="172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94" name="Freeform 2670"/>
              <p:cNvSpPr/>
              <p:nvPr/>
            </p:nvSpPr>
            <p:spPr>
              <a:xfrm>
                <a:off x="2091" y="172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95" name="Freeform 2671"/>
              <p:cNvSpPr/>
              <p:nvPr/>
            </p:nvSpPr>
            <p:spPr>
              <a:xfrm>
                <a:off x="2177" y="1723"/>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8"/>
                      <a:pt x="25" y="58"/>
                      <a:pt x="25"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96" name="Freeform 2672"/>
              <p:cNvSpPr/>
              <p:nvPr/>
            </p:nvSpPr>
            <p:spPr>
              <a:xfrm>
                <a:off x="2177" y="1723"/>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8"/>
                      <a:pt x="25" y="58"/>
                      <a:pt x="25"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97" name="Freeform 2673"/>
              <p:cNvSpPr/>
              <p:nvPr/>
            </p:nvSpPr>
            <p:spPr>
              <a:xfrm>
                <a:off x="2262"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98" name="Freeform 2674"/>
              <p:cNvSpPr/>
              <p:nvPr/>
            </p:nvSpPr>
            <p:spPr>
              <a:xfrm>
                <a:off x="2262"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99" name="Freeform 2675"/>
              <p:cNvSpPr/>
              <p:nvPr/>
            </p:nvSpPr>
            <p:spPr>
              <a:xfrm>
                <a:off x="2347"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00" name="Freeform 2676"/>
              <p:cNvSpPr/>
              <p:nvPr/>
            </p:nvSpPr>
            <p:spPr>
              <a:xfrm>
                <a:off x="2347"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01" name="Freeform 2677"/>
              <p:cNvSpPr/>
              <p:nvPr/>
            </p:nvSpPr>
            <p:spPr>
              <a:xfrm>
                <a:off x="2432" y="172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02" name="Freeform 2678"/>
              <p:cNvSpPr/>
              <p:nvPr/>
            </p:nvSpPr>
            <p:spPr>
              <a:xfrm>
                <a:off x="2432" y="172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03" name="Freeform 2679"/>
              <p:cNvSpPr/>
              <p:nvPr/>
            </p:nvSpPr>
            <p:spPr>
              <a:xfrm>
                <a:off x="2517" y="172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04" name="Freeform 2680"/>
              <p:cNvSpPr/>
              <p:nvPr/>
            </p:nvSpPr>
            <p:spPr>
              <a:xfrm>
                <a:off x="2517" y="172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05" name="Freeform 2681"/>
              <p:cNvSpPr/>
              <p:nvPr/>
            </p:nvSpPr>
            <p:spPr>
              <a:xfrm>
                <a:off x="2602" y="172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06" name="Freeform 2682"/>
              <p:cNvSpPr/>
              <p:nvPr/>
            </p:nvSpPr>
            <p:spPr>
              <a:xfrm>
                <a:off x="2602" y="172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07" name="Freeform 2683"/>
              <p:cNvSpPr/>
              <p:nvPr/>
            </p:nvSpPr>
            <p:spPr>
              <a:xfrm>
                <a:off x="2688"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08" name="Freeform 2684"/>
              <p:cNvSpPr/>
              <p:nvPr/>
            </p:nvSpPr>
            <p:spPr>
              <a:xfrm>
                <a:off x="2688"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09" name="Freeform 2685"/>
              <p:cNvSpPr/>
              <p:nvPr/>
            </p:nvSpPr>
            <p:spPr>
              <a:xfrm>
                <a:off x="2773"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10" name="Freeform 2686"/>
              <p:cNvSpPr/>
              <p:nvPr/>
            </p:nvSpPr>
            <p:spPr>
              <a:xfrm>
                <a:off x="2773"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11" name="Freeform 2687"/>
              <p:cNvSpPr/>
              <p:nvPr/>
            </p:nvSpPr>
            <p:spPr>
              <a:xfrm>
                <a:off x="2858" y="1723"/>
                <a:ext cx="60"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2512" name="Group 2889"/>
            <p:cNvGrpSpPr/>
            <p:nvPr/>
          </p:nvGrpSpPr>
          <p:grpSpPr>
            <a:xfrm>
              <a:off x="347663" y="2735263"/>
              <a:ext cx="4826000" cy="649288"/>
              <a:chOff x="219" y="1723"/>
              <a:chExt cx="3040" cy="409"/>
            </a:xfrm>
          </p:grpSpPr>
          <p:sp>
            <p:nvSpPr>
              <p:cNvPr id="22513" name="Freeform 2689"/>
              <p:cNvSpPr/>
              <p:nvPr/>
            </p:nvSpPr>
            <p:spPr>
              <a:xfrm>
                <a:off x="2858" y="1723"/>
                <a:ext cx="60"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14" name="Freeform 2690"/>
              <p:cNvSpPr/>
              <p:nvPr/>
            </p:nvSpPr>
            <p:spPr>
              <a:xfrm>
                <a:off x="2943" y="172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15" name="Freeform 2691"/>
              <p:cNvSpPr/>
              <p:nvPr/>
            </p:nvSpPr>
            <p:spPr>
              <a:xfrm>
                <a:off x="2943" y="172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16" name="Freeform 2692"/>
              <p:cNvSpPr/>
              <p:nvPr/>
            </p:nvSpPr>
            <p:spPr>
              <a:xfrm>
                <a:off x="3028" y="172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17" name="Freeform 2693"/>
              <p:cNvSpPr/>
              <p:nvPr/>
            </p:nvSpPr>
            <p:spPr>
              <a:xfrm>
                <a:off x="3028" y="172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18" name="Freeform 2694"/>
              <p:cNvSpPr/>
              <p:nvPr/>
            </p:nvSpPr>
            <p:spPr>
              <a:xfrm>
                <a:off x="3113" y="172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19" name="Freeform 2695"/>
              <p:cNvSpPr/>
              <p:nvPr/>
            </p:nvSpPr>
            <p:spPr>
              <a:xfrm>
                <a:off x="3113" y="172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20" name="Freeform 2696"/>
              <p:cNvSpPr/>
              <p:nvPr/>
            </p:nvSpPr>
            <p:spPr>
              <a:xfrm>
                <a:off x="3199"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21" name="Freeform 2697"/>
              <p:cNvSpPr/>
              <p:nvPr/>
            </p:nvSpPr>
            <p:spPr>
              <a:xfrm>
                <a:off x="3199" y="172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22" name="Freeform 2698"/>
              <p:cNvSpPr/>
              <p:nvPr/>
            </p:nvSpPr>
            <p:spPr>
              <a:xfrm>
                <a:off x="219"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23" name="Freeform 2699"/>
              <p:cNvSpPr/>
              <p:nvPr/>
            </p:nvSpPr>
            <p:spPr>
              <a:xfrm>
                <a:off x="219"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24" name="Freeform 2700"/>
              <p:cNvSpPr/>
              <p:nvPr/>
            </p:nvSpPr>
            <p:spPr>
              <a:xfrm>
                <a:off x="304"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25" name="Freeform 2701"/>
              <p:cNvSpPr/>
              <p:nvPr/>
            </p:nvSpPr>
            <p:spPr>
              <a:xfrm>
                <a:off x="304"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26" name="Freeform 2702"/>
              <p:cNvSpPr/>
              <p:nvPr/>
            </p:nvSpPr>
            <p:spPr>
              <a:xfrm>
                <a:off x="389" y="183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27" name="Freeform 2703"/>
              <p:cNvSpPr/>
              <p:nvPr/>
            </p:nvSpPr>
            <p:spPr>
              <a:xfrm>
                <a:off x="389" y="183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28" name="Freeform 2704"/>
              <p:cNvSpPr/>
              <p:nvPr/>
            </p:nvSpPr>
            <p:spPr>
              <a:xfrm>
                <a:off x="474" y="183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29" name="Freeform 2705"/>
              <p:cNvSpPr/>
              <p:nvPr/>
            </p:nvSpPr>
            <p:spPr>
              <a:xfrm>
                <a:off x="474" y="183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30" name="Freeform 2706"/>
              <p:cNvSpPr/>
              <p:nvPr/>
            </p:nvSpPr>
            <p:spPr>
              <a:xfrm>
                <a:off x="559" y="183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31" name="Freeform 2707"/>
              <p:cNvSpPr/>
              <p:nvPr/>
            </p:nvSpPr>
            <p:spPr>
              <a:xfrm>
                <a:off x="559" y="183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32" name="Freeform 2708"/>
              <p:cNvSpPr/>
              <p:nvPr/>
            </p:nvSpPr>
            <p:spPr>
              <a:xfrm>
                <a:off x="645" y="1839"/>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33" name="Freeform 2709"/>
              <p:cNvSpPr/>
              <p:nvPr/>
            </p:nvSpPr>
            <p:spPr>
              <a:xfrm>
                <a:off x="645" y="1839"/>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34" name="Freeform 2710"/>
              <p:cNvSpPr/>
              <p:nvPr/>
            </p:nvSpPr>
            <p:spPr>
              <a:xfrm>
                <a:off x="730"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35" name="Freeform 2711"/>
              <p:cNvSpPr/>
              <p:nvPr/>
            </p:nvSpPr>
            <p:spPr>
              <a:xfrm>
                <a:off x="730"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36" name="Freeform 2712"/>
              <p:cNvSpPr/>
              <p:nvPr/>
            </p:nvSpPr>
            <p:spPr>
              <a:xfrm>
                <a:off x="815"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37" name="Freeform 2713"/>
              <p:cNvSpPr/>
              <p:nvPr/>
            </p:nvSpPr>
            <p:spPr>
              <a:xfrm>
                <a:off x="815"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38" name="Freeform 2714"/>
              <p:cNvSpPr/>
              <p:nvPr/>
            </p:nvSpPr>
            <p:spPr>
              <a:xfrm>
                <a:off x="900" y="183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39" name="Freeform 2715"/>
              <p:cNvSpPr/>
              <p:nvPr/>
            </p:nvSpPr>
            <p:spPr>
              <a:xfrm>
                <a:off x="900" y="183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40" name="Freeform 2716"/>
              <p:cNvSpPr/>
              <p:nvPr/>
            </p:nvSpPr>
            <p:spPr>
              <a:xfrm>
                <a:off x="985" y="183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41" name="Freeform 2717"/>
              <p:cNvSpPr/>
              <p:nvPr/>
            </p:nvSpPr>
            <p:spPr>
              <a:xfrm>
                <a:off x="985" y="183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42" name="Freeform 2718"/>
              <p:cNvSpPr/>
              <p:nvPr/>
            </p:nvSpPr>
            <p:spPr>
              <a:xfrm>
                <a:off x="1070" y="183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43" name="Freeform 2719"/>
              <p:cNvSpPr/>
              <p:nvPr/>
            </p:nvSpPr>
            <p:spPr>
              <a:xfrm>
                <a:off x="1070" y="183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44" name="Freeform 2720"/>
              <p:cNvSpPr/>
              <p:nvPr/>
            </p:nvSpPr>
            <p:spPr>
              <a:xfrm>
                <a:off x="1156" y="1839"/>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45" name="Freeform 2721"/>
              <p:cNvSpPr/>
              <p:nvPr/>
            </p:nvSpPr>
            <p:spPr>
              <a:xfrm>
                <a:off x="1156" y="1839"/>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46" name="Freeform 2722"/>
              <p:cNvSpPr/>
              <p:nvPr/>
            </p:nvSpPr>
            <p:spPr>
              <a:xfrm>
                <a:off x="1241"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47" name="Freeform 2723"/>
              <p:cNvSpPr/>
              <p:nvPr/>
            </p:nvSpPr>
            <p:spPr>
              <a:xfrm>
                <a:off x="1241"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48" name="Freeform 2724"/>
              <p:cNvSpPr/>
              <p:nvPr/>
            </p:nvSpPr>
            <p:spPr>
              <a:xfrm>
                <a:off x="1326"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49" name="Freeform 2725"/>
              <p:cNvSpPr/>
              <p:nvPr/>
            </p:nvSpPr>
            <p:spPr>
              <a:xfrm>
                <a:off x="1326"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50" name="Freeform 2726"/>
              <p:cNvSpPr/>
              <p:nvPr/>
            </p:nvSpPr>
            <p:spPr>
              <a:xfrm>
                <a:off x="1411" y="183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51" name="Freeform 2727"/>
              <p:cNvSpPr/>
              <p:nvPr/>
            </p:nvSpPr>
            <p:spPr>
              <a:xfrm>
                <a:off x="1411" y="183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52" name="Freeform 2728"/>
              <p:cNvSpPr/>
              <p:nvPr/>
            </p:nvSpPr>
            <p:spPr>
              <a:xfrm>
                <a:off x="1496" y="183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53" name="Freeform 2729"/>
              <p:cNvSpPr/>
              <p:nvPr/>
            </p:nvSpPr>
            <p:spPr>
              <a:xfrm>
                <a:off x="1496" y="183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54" name="Freeform 2730"/>
              <p:cNvSpPr/>
              <p:nvPr/>
            </p:nvSpPr>
            <p:spPr>
              <a:xfrm>
                <a:off x="1581" y="183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55" name="Freeform 2731"/>
              <p:cNvSpPr/>
              <p:nvPr/>
            </p:nvSpPr>
            <p:spPr>
              <a:xfrm>
                <a:off x="1581" y="183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56" name="Freeform 2732"/>
              <p:cNvSpPr/>
              <p:nvPr/>
            </p:nvSpPr>
            <p:spPr>
              <a:xfrm>
                <a:off x="1667" y="1839"/>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57" name="Freeform 2733"/>
              <p:cNvSpPr/>
              <p:nvPr/>
            </p:nvSpPr>
            <p:spPr>
              <a:xfrm>
                <a:off x="1667" y="1839"/>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58" name="Freeform 2734"/>
              <p:cNvSpPr/>
              <p:nvPr/>
            </p:nvSpPr>
            <p:spPr>
              <a:xfrm>
                <a:off x="1752" y="1839"/>
                <a:ext cx="59" cy="61"/>
              </a:xfrm>
              <a:custGeom>
                <a:cxnLst>
                  <a:cxn ang="0">
                    <a:pos x="57" y="26"/>
                  </a:cxn>
                  <a:cxn ang="0">
                    <a:pos x="33" y="3"/>
                  </a:cxn>
                  <a:cxn ang="0">
                    <a:pos x="25" y="3"/>
                  </a:cxn>
                  <a:cxn ang="0">
                    <a:pos x="1" y="26"/>
                  </a:cxn>
                  <a:cxn ang="0">
                    <a:pos x="1" y="35"/>
                  </a:cxn>
                  <a:cxn ang="0">
                    <a:pos x="25" y="59"/>
                  </a:cxn>
                  <a:cxn ang="0">
                    <a:pos x="33" y="59"/>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59" name="Freeform 2735"/>
              <p:cNvSpPr/>
              <p:nvPr/>
            </p:nvSpPr>
            <p:spPr>
              <a:xfrm>
                <a:off x="1752" y="1839"/>
                <a:ext cx="59" cy="61"/>
              </a:xfrm>
              <a:custGeom>
                <a:cxnLst>
                  <a:cxn ang="0">
                    <a:pos x="57" y="26"/>
                  </a:cxn>
                  <a:cxn ang="0">
                    <a:pos x="33" y="3"/>
                  </a:cxn>
                  <a:cxn ang="0">
                    <a:pos x="25" y="3"/>
                  </a:cxn>
                  <a:cxn ang="0">
                    <a:pos x="1" y="26"/>
                  </a:cxn>
                  <a:cxn ang="0">
                    <a:pos x="1" y="35"/>
                  </a:cxn>
                  <a:cxn ang="0">
                    <a:pos x="25" y="59"/>
                  </a:cxn>
                  <a:cxn ang="0">
                    <a:pos x="33" y="59"/>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60" name="Freeform 2736"/>
              <p:cNvSpPr/>
              <p:nvPr/>
            </p:nvSpPr>
            <p:spPr>
              <a:xfrm>
                <a:off x="1836"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61" name="Freeform 2737"/>
              <p:cNvSpPr/>
              <p:nvPr/>
            </p:nvSpPr>
            <p:spPr>
              <a:xfrm>
                <a:off x="1836"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62" name="Freeform 2738"/>
              <p:cNvSpPr/>
              <p:nvPr/>
            </p:nvSpPr>
            <p:spPr>
              <a:xfrm>
                <a:off x="1921" y="183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63" name="Freeform 2739"/>
              <p:cNvSpPr/>
              <p:nvPr/>
            </p:nvSpPr>
            <p:spPr>
              <a:xfrm>
                <a:off x="1921" y="183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64" name="Freeform 2740"/>
              <p:cNvSpPr/>
              <p:nvPr/>
            </p:nvSpPr>
            <p:spPr>
              <a:xfrm>
                <a:off x="2006" y="183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65" name="Freeform 2741"/>
              <p:cNvSpPr/>
              <p:nvPr/>
            </p:nvSpPr>
            <p:spPr>
              <a:xfrm>
                <a:off x="2006" y="183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66" name="Freeform 2742"/>
              <p:cNvSpPr/>
              <p:nvPr/>
            </p:nvSpPr>
            <p:spPr>
              <a:xfrm>
                <a:off x="2091" y="183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67" name="Freeform 2743"/>
              <p:cNvSpPr/>
              <p:nvPr/>
            </p:nvSpPr>
            <p:spPr>
              <a:xfrm>
                <a:off x="2091" y="183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68" name="Freeform 2744"/>
              <p:cNvSpPr/>
              <p:nvPr/>
            </p:nvSpPr>
            <p:spPr>
              <a:xfrm>
                <a:off x="2177" y="1839"/>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69" name="Freeform 2745"/>
              <p:cNvSpPr/>
              <p:nvPr/>
            </p:nvSpPr>
            <p:spPr>
              <a:xfrm>
                <a:off x="2177" y="1839"/>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70" name="Freeform 2746"/>
              <p:cNvSpPr/>
              <p:nvPr/>
            </p:nvSpPr>
            <p:spPr>
              <a:xfrm>
                <a:off x="2262"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71" name="Freeform 2747"/>
              <p:cNvSpPr/>
              <p:nvPr/>
            </p:nvSpPr>
            <p:spPr>
              <a:xfrm>
                <a:off x="2262"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72" name="Freeform 2748"/>
              <p:cNvSpPr/>
              <p:nvPr/>
            </p:nvSpPr>
            <p:spPr>
              <a:xfrm>
                <a:off x="2347"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73" name="Freeform 2749"/>
              <p:cNvSpPr/>
              <p:nvPr/>
            </p:nvSpPr>
            <p:spPr>
              <a:xfrm>
                <a:off x="2347"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74" name="Freeform 2750"/>
              <p:cNvSpPr/>
              <p:nvPr/>
            </p:nvSpPr>
            <p:spPr>
              <a:xfrm>
                <a:off x="2432" y="183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75" name="Freeform 2751"/>
              <p:cNvSpPr/>
              <p:nvPr/>
            </p:nvSpPr>
            <p:spPr>
              <a:xfrm>
                <a:off x="2432" y="183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76" name="Freeform 2752"/>
              <p:cNvSpPr/>
              <p:nvPr/>
            </p:nvSpPr>
            <p:spPr>
              <a:xfrm>
                <a:off x="2517" y="183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77" name="Freeform 2753"/>
              <p:cNvSpPr/>
              <p:nvPr/>
            </p:nvSpPr>
            <p:spPr>
              <a:xfrm>
                <a:off x="2517" y="183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78" name="Freeform 2754"/>
              <p:cNvSpPr/>
              <p:nvPr/>
            </p:nvSpPr>
            <p:spPr>
              <a:xfrm>
                <a:off x="2602" y="183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79" name="Freeform 2755"/>
              <p:cNvSpPr/>
              <p:nvPr/>
            </p:nvSpPr>
            <p:spPr>
              <a:xfrm>
                <a:off x="2602" y="183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80" name="Freeform 2756"/>
              <p:cNvSpPr/>
              <p:nvPr/>
            </p:nvSpPr>
            <p:spPr>
              <a:xfrm>
                <a:off x="2688"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81" name="Freeform 2757"/>
              <p:cNvSpPr/>
              <p:nvPr/>
            </p:nvSpPr>
            <p:spPr>
              <a:xfrm>
                <a:off x="2688"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82" name="Freeform 2758"/>
              <p:cNvSpPr/>
              <p:nvPr/>
            </p:nvSpPr>
            <p:spPr>
              <a:xfrm>
                <a:off x="2773"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83" name="Freeform 2759"/>
              <p:cNvSpPr/>
              <p:nvPr/>
            </p:nvSpPr>
            <p:spPr>
              <a:xfrm>
                <a:off x="2773"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84" name="Freeform 2760"/>
              <p:cNvSpPr/>
              <p:nvPr/>
            </p:nvSpPr>
            <p:spPr>
              <a:xfrm>
                <a:off x="2858" y="1839"/>
                <a:ext cx="60"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85" name="Freeform 2761"/>
              <p:cNvSpPr/>
              <p:nvPr/>
            </p:nvSpPr>
            <p:spPr>
              <a:xfrm>
                <a:off x="2858" y="1839"/>
                <a:ext cx="60"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86" name="Freeform 2762"/>
              <p:cNvSpPr/>
              <p:nvPr/>
            </p:nvSpPr>
            <p:spPr>
              <a:xfrm>
                <a:off x="2943" y="183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87" name="Freeform 2763"/>
              <p:cNvSpPr/>
              <p:nvPr/>
            </p:nvSpPr>
            <p:spPr>
              <a:xfrm>
                <a:off x="2943" y="183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88" name="Freeform 2764"/>
              <p:cNvSpPr/>
              <p:nvPr/>
            </p:nvSpPr>
            <p:spPr>
              <a:xfrm>
                <a:off x="3028" y="183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89" name="Freeform 2765"/>
              <p:cNvSpPr/>
              <p:nvPr/>
            </p:nvSpPr>
            <p:spPr>
              <a:xfrm>
                <a:off x="3028" y="183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90" name="Freeform 2766"/>
              <p:cNvSpPr/>
              <p:nvPr/>
            </p:nvSpPr>
            <p:spPr>
              <a:xfrm>
                <a:off x="3113" y="183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91" name="Freeform 2767"/>
              <p:cNvSpPr/>
              <p:nvPr/>
            </p:nvSpPr>
            <p:spPr>
              <a:xfrm>
                <a:off x="3113" y="183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92" name="Freeform 2768"/>
              <p:cNvSpPr/>
              <p:nvPr/>
            </p:nvSpPr>
            <p:spPr>
              <a:xfrm>
                <a:off x="3199"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93" name="Freeform 2769"/>
              <p:cNvSpPr/>
              <p:nvPr/>
            </p:nvSpPr>
            <p:spPr>
              <a:xfrm>
                <a:off x="3199" y="183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94" name="Freeform 2770"/>
              <p:cNvSpPr/>
              <p:nvPr/>
            </p:nvSpPr>
            <p:spPr>
              <a:xfrm>
                <a:off x="219"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95" name="Freeform 2771"/>
              <p:cNvSpPr/>
              <p:nvPr/>
            </p:nvSpPr>
            <p:spPr>
              <a:xfrm>
                <a:off x="219"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96" name="Freeform 2772"/>
              <p:cNvSpPr/>
              <p:nvPr/>
            </p:nvSpPr>
            <p:spPr>
              <a:xfrm>
                <a:off x="304"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97" name="Freeform 2773"/>
              <p:cNvSpPr/>
              <p:nvPr/>
            </p:nvSpPr>
            <p:spPr>
              <a:xfrm>
                <a:off x="304"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98" name="Freeform 2774"/>
              <p:cNvSpPr/>
              <p:nvPr/>
            </p:nvSpPr>
            <p:spPr>
              <a:xfrm>
                <a:off x="389" y="1956"/>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599" name="Freeform 2775"/>
              <p:cNvSpPr/>
              <p:nvPr/>
            </p:nvSpPr>
            <p:spPr>
              <a:xfrm>
                <a:off x="389" y="1956"/>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00" name="Freeform 2776"/>
              <p:cNvSpPr/>
              <p:nvPr/>
            </p:nvSpPr>
            <p:spPr>
              <a:xfrm>
                <a:off x="474" y="1956"/>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01" name="Freeform 2777"/>
              <p:cNvSpPr/>
              <p:nvPr/>
            </p:nvSpPr>
            <p:spPr>
              <a:xfrm>
                <a:off x="474" y="1956"/>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02" name="Freeform 2778"/>
              <p:cNvSpPr/>
              <p:nvPr/>
            </p:nvSpPr>
            <p:spPr>
              <a:xfrm>
                <a:off x="559" y="1956"/>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03" name="Freeform 2779"/>
              <p:cNvSpPr/>
              <p:nvPr/>
            </p:nvSpPr>
            <p:spPr>
              <a:xfrm>
                <a:off x="559" y="1956"/>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04" name="Freeform 2780"/>
              <p:cNvSpPr/>
              <p:nvPr/>
            </p:nvSpPr>
            <p:spPr>
              <a:xfrm>
                <a:off x="645" y="1956"/>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05" name="Freeform 2781"/>
              <p:cNvSpPr/>
              <p:nvPr/>
            </p:nvSpPr>
            <p:spPr>
              <a:xfrm>
                <a:off x="645" y="1956"/>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06" name="Freeform 2782"/>
              <p:cNvSpPr/>
              <p:nvPr/>
            </p:nvSpPr>
            <p:spPr>
              <a:xfrm>
                <a:off x="730"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07" name="Freeform 2783"/>
              <p:cNvSpPr/>
              <p:nvPr/>
            </p:nvSpPr>
            <p:spPr>
              <a:xfrm>
                <a:off x="730"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08" name="Freeform 2784"/>
              <p:cNvSpPr/>
              <p:nvPr/>
            </p:nvSpPr>
            <p:spPr>
              <a:xfrm>
                <a:off x="815"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09" name="Freeform 2785"/>
              <p:cNvSpPr/>
              <p:nvPr/>
            </p:nvSpPr>
            <p:spPr>
              <a:xfrm>
                <a:off x="815"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10" name="Freeform 2786"/>
              <p:cNvSpPr/>
              <p:nvPr/>
            </p:nvSpPr>
            <p:spPr>
              <a:xfrm>
                <a:off x="900" y="1956"/>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11" name="Freeform 2787"/>
              <p:cNvSpPr/>
              <p:nvPr/>
            </p:nvSpPr>
            <p:spPr>
              <a:xfrm>
                <a:off x="900" y="1956"/>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12" name="Freeform 2788"/>
              <p:cNvSpPr/>
              <p:nvPr/>
            </p:nvSpPr>
            <p:spPr>
              <a:xfrm>
                <a:off x="985" y="1956"/>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13" name="Freeform 2789"/>
              <p:cNvSpPr/>
              <p:nvPr/>
            </p:nvSpPr>
            <p:spPr>
              <a:xfrm>
                <a:off x="985" y="1956"/>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14" name="Freeform 2790"/>
              <p:cNvSpPr/>
              <p:nvPr/>
            </p:nvSpPr>
            <p:spPr>
              <a:xfrm>
                <a:off x="1070" y="1956"/>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15" name="Freeform 2791"/>
              <p:cNvSpPr/>
              <p:nvPr/>
            </p:nvSpPr>
            <p:spPr>
              <a:xfrm>
                <a:off x="1070" y="1956"/>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16" name="Freeform 2792"/>
              <p:cNvSpPr/>
              <p:nvPr/>
            </p:nvSpPr>
            <p:spPr>
              <a:xfrm>
                <a:off x="1156" y="1956"/>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17" name="Freeform 2793"/>
              <p:cNvSpPr/>
              <p:nvPr/>
            </p:nvSpPr>
            <p:spPr>
              <a:xfrm>
                <a:off x="1156" y="1956"/>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18" name="Freeform 2794"/>
              <p:cNvSpPr/>
              <p:nvPr/>
            </p:nvSpPr>
            <p:spPr>
              <a:xfrm>
                <a:off x="1241"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19" name="Freeform 2795"/>
              <p:cNvSpPr/>
              <p:nvPr/>
            </p:nvSpPr>
            <p:spPr>
              <a:xfrm>
                <a:off x="1241"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20" name="Freeform 2796"/>
              <p:cNvSpPr/>
              <p:nvPr/>
            </p:nvSpPr>
            <p:spPr>
              <a:xfrm>
                <a:off x="1326"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21" name="Freeform 2797"/>
              <p:cNvSpPr/>
              <p:nvPr/>
            </p:nvSpPr>
            <p:spPr>
              <a:xfrm>
                <a:off x="1326"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22" name="Freeform 2798"/>
              <p:cNvSpPr/>
              <p:nvPr/>
            </p:nvSpPr>
            <p:spPr>
              <a:xfrm>
                <a:off x="1411" y="1956"/>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23" name="Freeform 2799"/>
              <p:cNvSpPr/>
              <p:nvPr/>
            </p:nvSpPr>
            <p:spPr>
              <a:xfrm>
                <a:off x="1411" y="1956"/>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24" name="Freeform 2800"/>
              <p:cNvSpPr/>
              <p:nvPr/>
            </p:nvSpPr>
            <p:spPr>
              <a:xfrm>
                <a:off x="1496" y="1956"/>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25" name="Freeform 2801"/>
              <p:cNvSpPr/>
              <p:nvPr/>
            </p:nvSpPr>
            <p:spPr>
              <a:xfrm>
                <a:off x="1496" y="1956"/>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26" name="Freeform 2802"/>
              <p:cNvSpPr/>
              <p:nvPr/>
            </p:nvSpPr>
            <p:spPr>
              <a:xfrm>
                <a:off x="1581" y="1956"/>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27" name="Freeform 2803"/>
              <p:cNvSpPr/>
              <p:nvPr/>
            </p:nvSpPr>
            <p:spPr>
              <a:xfrm>
                <a:off x="1581" y="1956"/>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28" name="Freeform 2804"/>
              <p:cNvSpPr/>
              <p:nvPr/>
            </p:nvSpPr>
            <p:spPr>
              <a:xfrm>
                <a:off x="1667" y="1956"/>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29" name="Freeform 2805"/>
              <p:cNvSpPr/>
              <p:nvPr/>
            </p:nvSpPr>
            <p:spPr>
              <a:xfrm>
                <a:off x="1667" y="1956"/>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30" name="Freeform 2806"/>
              <p:cNvSpPr/>
              <p:nvPr/>
            </p:nvSpPr>
            <p:spPr>
              <a:xfrm>
                <a:off x="1752" y="1956"/>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31" name="Freeform 2807"/>
              <p:cNvSpPr/>
              <p:nvPr/>
            </p:nvSpPr>
            <p:spPr>
              <a:xfrm>
                <a:off x="1752" y="1956"/>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32" name="Freeform 2808"/>
              <p:cNvSpPr/>
              <p:nvPr/>
            </p:nvSpPr>
            <p:spPr>
              <a:xfrm>
                <a:off x="1836"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33" name="Freeform 2809"/>
              <p:cNvSpPr/>
              <p:nvPr/>
            </p:nvSpPr>
            <p:spPr>
              <a:xfrm>
                <a:off x="1836"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34" name="Freeform 2810"/>
              <p:cNvSpPr/>
              <p:nvPr/>
            </p:nvSpPr>
            <p:spPr>
              <a:xfrm>
                <a:off x="1921" y="1956"/>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35" name="Freeform 2811"/>
              <p:cNvSpPr/>
              <p:nvPr/>
            </p:nvSpPr>
            <p:spPr>
              <a:xfrm>
                <a:off x="1921" y="1956"/>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36" name="Freeform 2812"/>
              <p:cNvSpPr/>
              <p:nvPr/>
            </p:nvSpPr>
            <p:spPr>
              <a:xfrm>
                <a:off x="2006" y="1956"/>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37" name="Freeform 2813"/>
              <p:cNvSpPr/>
              <p:nvPr/>
            </p:nvSpPr>
            <p:spPr>
              <a:xfrm>
                <a:off x="2006" y="1956"/>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38" name="Freeform 2814"/>
              <p:cNvSpPr/>
              <p:nvPr/>
            </p:nvSpPr>
            <p:spPr>
              <a:xfrm>
                <a:off x="2091" y="1956"/>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39" name="Freeform 2815"/>
              <p:cNvSpPr/>
              <p:nvPr/>
            </p:nvSpPr>
            <p:spPr>
              <a:xfrm>
                <a:off x="2091" y="1956"/>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40" name="Freeform 2816"/>
              <p:cNvSpPr/>
              <p:nvPr/>
            </p:nvSpPr>
            <p:spPr>
              <a:xfrm>
                <a:off x="2177" y="1956"/>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41" name="Freeform 2817"/>
              <p:cNvSpPr/>
              <p:nvPr/>
            </p:nvSpPr>
            <p:spPr>
              <a:xfrm>
                <a:off x="2177" y="1956"/>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42" name="Freeform 2818"/>
              <p:cNvSpPr/>
              <p:nvPr/>
            </p:nvSpPr>
            <p:spPr>
              <a:xfrm>
                <a:off x="2262"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43" name="Freeform 2819"/>
              <p:cNvSpPr/>
              <p:nvPr/>
            </p:nvSpPr>
            <p:spPr>
              <a:xfrm>
                <a:off x="2262"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44" name="Freeform 2820"/>
              <p:cNvSpPr/>
              <p:nvPr/>
            </p:nvSpPr>
            <p:spPr>
              <a:xfrm>
                <a:off x="2347"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45" name="Freeform 2821"/>
              <p:cNvSpPr/>
              <p:nvPr/>
            </p:nvSpPr>
            <p:spPr>
              <a:xfrm>
                <a:off x="2347"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46" name="Freeform 2822"/>
              <p:cNvSpPr/>
              <p:nvPr/>
            </p:nvSpPr>
            <p:spPr>
              <a:xfrm>
                <a:off x="2432" y="1956"/>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47" name="Freeform 2823"/>
              <p:cNvSpPr/>
              <p:nvPr/>
            </p:nvSpPr>
            <p:spPr>
              <a:xfrm>
                <a:off x="2432" y="1956"/>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48" name="Freeform 2824"/>
              <p:cNvSpPr/>
              <p:nvPr/>
            </p:nvSpPr>
            <p:spPr>
              <a:xfrm>
                <a:off x="2517" y="1956"/>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49" name="Freeform 2825"/>
              <p:cNvSpPr/>
              <p:nvPr/>
            </p:nvSpPr>
            <p:spPr>
              <a:xfrm>
                <a:off x="2517" y="1956"/>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50" name="Freeform 2826"/>
              <p:cNvSpPr/>
              <p:nvPr/>
            </p:nvSpPr>
            <p:spPr>
              <a:xfrm>
                <a:off x="2602" y="1956"/>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51" name="Freeform 2827"/>
              <p:cNvSpPr/>
              <p:nvPr/>
            </p:nvSpPr>
            <p:spPr>
              <a:xfrm>
                <a:off x="2602" y="1956"/>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52" name="Freeform 2828"/>
              <p:cNvSpPr/>
              <p:nvPr/>
            </p:nvSpPr>
            <p:spPr>
              <a:xfrm>
                <a:off x="2688"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53" name="Freeform 2829"/>
              <p:cNvSpPr/>
              <p:nvPr/>
            </p:nvSpPr>
            <p:spPr>
              <a:xfrm>
                <a:off x="2688"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54" name="Freeform 2830"/>
              <p:cNvSpPr/>
              <p:nvPr/>
            </p:nvSpPr>
            <p:spPr>
              <a:xfrm>
                <a:off x="2773"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55" name="Freeform 2831"/>
              <p:cNvSpPr/>
              <p:nvPr/>
            </p:nvSpPr>
            <p:spPr>
              <a:xfrm>
                <a:off x="2773"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56" name="Freeform 2832"/>
              <p:cNvSpPr/>
              <p:nvPr/>
            </p:nvSpPr>
            <p:spPr>
              <a:xfrm>
                <a:off x="2858" y="1956"/>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57" name="Freeform 2833"/>
              <p:cNvSpPr/>
              <p:nvPr/>
            </p:nvSpPr>
            <p:spPr>
              <a:xfrm>
                <a:off x="2858" y="1956"/>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58" name="Freeform 2834"/>
              <p:cNvSpPr/>
              <p:nvPr/>
            </p:nvSpPr>
            <p:spPr>
              <a:xfrm>
                <a:off x="2943" y="1956"/>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59" name="Freeform 2835"/>
              <p:cNvSpPr/>
              <p:nvPr/>
            </p:nvSpPr>
            <p:spPr>
              <a:xfrm>
                <a:off x="2943" y="1956"/>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60" name="Freeform 2836"/>
              <p:cNvSpPr/>
              <p:nvPr/>
            </p:nvSpPr>
            <p:spPr>
              <a:xfrm>
                <a:off x="3028" y="1956"/>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61" name="Freeform 2837"/>
              <p:cNvSpPr/>
              <p:nvPr/>
            </p:nvSpPr>
            <p:spPr>
              <a:xfrm>
                <a:off x="3028" y="1956"/>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62" name="Freeform 2838"/>
              <p:cNvSpPr/>
              <p:nvPr/>
            </p:nvSpPr>
            <p:spPr>
              <a:xfrm>
                <a:off x="3113" y="1956"/>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63" name="Freeform 2839"/>
              <p:cNvSpPr/>
              <p:nvPr/>
            </p:nvSpPr>
            <p:spPr>
              <a:xfrm>
                <a:off x="3113" y="1956"/>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64" name="Freeform 2840"/>
              <p:cNvSpPr/>
              <p:nvPr/>
            </p:nvSpPr>
            <p:spPr>
              <a:xfrm>
                <a:off x="3199"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65" name="Freeform 2841"/>
              <p:cNvSpPr/>
              <p:nvPr/>
            </p:nvSpPr>
            <p:spPr>
              <a:xfrm>
                <a:off x="3199" y="1956"/>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66" name="Freeform 2842"/>
              <p:cNvSpPr/>
              <p:nvPr/>
            </p:nvSpPr>
            <p:spPr>
              <a:xfrm>
                <a:off x="219"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67" name="Freeform 2843"/>
              <p:cNvSpPr/>
              <p:nvPr/>
            </p:nvSpPr>
            <p:spPr>
              <a:xfrm>
                <a:off x="219"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68" name="Freeform 2844"/>
              <p:cNvSpPr/>
              <p:nvPr/>
            </p:nvSpPr>
            <p:spPr>
              <a:xfrm>
                <a:off x="304"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69" name="Freeform 2845"/>
              <p:cNvSpPr/>
              <p:nvPr/>
            </p:nvSpPr>
            <p:spPr>
              <a:xfrm>
                <a:off x="304"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70" name="Freeform 2846"/>
              <p:cNvSpPr/>
              <p:nvPr/>
            </p:nvSpPr>
            <p:spPr>
              <a:xfrm>
                <a:off x="389" y="207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71" name="Freeform 2847"/>
              <p:cNvSpPr/>
              <p:nvPr/>
            </p:nvSpPr>
            <p:spPr>
              <a:xfrm>
                <a:off x="389" y="207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72" name="Freeform 2848"/>
              <p:cNvSpPr/>
              <p:nvPr/>
            </p:nvSpPr>
            <p:spPr>
              <a:xfrm>
                <a:off x="474" y="207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73" name="Freeform 2849"/>
              <p:cNvSpPr/>
              <p:nvPr/>
            </p:nvSpPr>
            <p:spPr>
              <a:xfrm>
                <a:off x="474" y="207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74" name="Freeform 2850"/>
              <p:cNvSpPr/>
              <p:nvPr/>
            </p:nvSpPr>
            <p:spPr>
              <a:xfrm>
                <a:off x="559" y="207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75" name="Freeform 2851"/>
              <p:cNvSpPr/>
              <p:nvPr/>
            </p:nvSpPr>
            <p:spPr>
              <a:xfrm>
                <a:off x="559" y="207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76" name="Freeform 2852"/>
              <p:cNvSpPr/>
              <p:nvPr/>
            </p:nvSpPr>
            <p:spPr>
              <a:xfrm>
                <a:off x="645" y="207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77" name="Freeform 2853"/>
              <p:cNvSpPr/>
              <p:nvPr/>
            </p:nvSpPr>
            <p:spPr>
              <a:xfrm>
                <a:off x="645" y="207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78" name="Freeform 2854"/>
              <p:cNvSpPr/>
              <p:nvPr/>
            </p:nvSpPr>
            <p:spPr>
              <a:xfrm>
                <a:off x="730"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79" name="Freeform 2855"/>
              <p:cNvSpPr/>
              <p:nvPr/>
            </p:nvSpPr>
            <p:spPr>
              <a:xfrm>
                <a:off x="730"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80" name="Freeform 2856"/>
              <p:cNvSpPr/>
              <p:nvPr/>
            </p:nvSpPr>
            <p:spPr>
              <a:xfrm>
                <a:off x="815"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81" name="Freeform 2857"/>
              <p:cNvSpPr/>
              <p:nvPr/>
            </p:nvSpPr>
            <p:spPr>
              <a:xfrm>
                <a:off x="815"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82" name="Freeform 2858"/>
              <p:cNvSpPr/>
              <p:nvPr/>
            </p:nvSpPr>
            <p:spPr>
              <a:xfrm>
                <a:off x="900" y="207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83" name="Freeform 2859"/>
              <p:cNvSpPr/>
              <p:nvPr/>
            </p:nvSpPr>
            <p:spPr>
              <a:xfrm>
                <a:off x="900" y="207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84" name="Freeform 2860"/>
              <p:cNvSpPr/>
              <p:nvPr/>
            </p:nvSpPr>
            <p:spPr>
              <a:xfrm>
                <a:off x="985" y="207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85" name="Freeform 2861"/>
              <p:cNvSpPr/>
              <p:nvPr/>
            </p:nvSpPr>
            <p:spPr>
              <a:xfrm>
                <a:off x="985" y="207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86" name="Freeform 2862"/>
              <p:cNvSpPr/>
              <p:nvPr/>
            </p:nvSpPr>
            <p:spPr>
              <a:xfrm>
                <a:off x="1070" y="207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87" name="Freeform 2863"/>
              <p:cNvSpPr/>
              <p:nvPr/>
            </p:nvSpPr>
            <p:spPr>
              <a:xfrm>
                <a:off x="1070" y="207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88" name="Freeform 2864"/>
              <p:cNvSpPr/>
              <p:nvPr/>
            </p:nvSpPr>
            <p:spPr>
              <a:xfrm>
                <a:off x="1156" y="207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89" name="Freeform 2865"/>
              <p:cNvSpPr/>
              <p:nvPr/>
            </p:nvSpPr>
            <p:spPr>
              <a:xfrm>
                <a:off x="1156" y="207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90" name="Freeform 2866"/>
              <p:cNvSpPr/>
              <p:nvPr/>
            </p:nvSpPr>
            <p:spPr>
              <a:xfrm>
                <a:off x="1241"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91" name="Freeform 2867"/>
              <p:cNvSpPr/>
              <p:nvPr/>
            </p:nvSpPr>
            <p:spPr>
              <a:xfrm>
                <a:off x="1241"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92" name="Freeform 2868"/>
              <p:cNvSpPr/>
              <p:nvPr/>
            </p:nvSpPr>
            <p:spPr>
              <a:xfrm>
                <a:off x="1326"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93" name="Freeform 2869"/>
              <p:cNvSpPr/>
              <p:nvPr/>
            </p:nvSpPr>
            <p:spPr>
              <a:xfrm>
                <a:off x="1326"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94" name="Freeform 2870"/>
              <p:cNvSpPr/>
              <p:nvPr/>
            </p:nvSpPr>
            <p:spPr>
              <a:xfrm>
                <a:off x="1411" y="207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95" name="Freeform 2871"/>
              <p:cNvSpPr/>
              <p:nvPr/>
            </p:nvSpPr>
            <p:spPr>
              <a:xfrm>
                <a:off x="1411" y="207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96" name="Freeform 2872"/>
              <p:cNvSpPr/>
              <p:nvPr/>
            </p:nvSpPr>
            <p:spPr>
              <a:xfrm>
                <a:off x="1496" y="207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97" name="Freeform 2873"/>
              <p:cNvSpPr/>
              <p:nvPr/>
            </p:nvSpPr>
            <p:spPr>
              <a:xfrm>
                <a:off x="1496" y="207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98" name="Freeform 2874"/>
              <p:cNvSpPr/>
              <p:nvPr/>
            </p:nvSpPr>
            <p:spPr>
              <a:xfrm>
                <a:off x="1581" y="207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699" name="Freeform 2875"/>
              <p:cNvSpPr/>
              <p:nvPr/>
            </p:nvSpPr>
            <p:spPr>
              <a:xfrm>
                <a:off x="1581" y="207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00" name="Freeform 2876"/>
              <p:cNvSpPr/>
              <p:nvPr/>
            </p:nvSpPr>
            <p:spPr>
              <a:xfrm>
                <a:off x="1667" y="207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01" name="Freeform 2877"/>
              <p:cNvSpPr/>
              <p:nvPr/>
            </p:nvSpPr>
            <p:spPr>
              <a:xfrm>
                <a:off x="1667" y="207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02" name="Freeform 2878"/>
              <p:cNvSpPr/>
              <p:nvPr/>
            </p:nvSpPr>
            <p:spPr>
              <a:xfrm>
                <a:off x="1752" y="2072"/>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03" name="Freeform 2879"/>
              <p:cNvSpPr/>
              <p:nvPr/>
            </p:nvSpPr>
            <p:spPr>
              <a:xfrm>
                <a:off x="1752" y="2072"/>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04" name="Freeform 2880"/>
              <p:cNvSpPr/>
              <p:nvPr/>
            </p:nvSpPr>
            <p:spPr>
              <a:xfrm>
                <a:off x="1836"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05" name="Freeform 2881"/>
              <p:cNvSpPr/>
              <p:nvPr/>
            </p:nvSpPr>
            <p:spPr>
              <a:xfrm>
                <a:off x="1836"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06" name="Freeform 2882"/>
              <p:cNvSpPr/>
              <p:nvPr/>
            </p:nvSpPr>
            <p:spPr>
              <a:xfrm>
                <a:off x="1921" y="207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07" name="Freeform 2883"/>
              <p:cNvSpPr/>
              <p:nvPr/>
            </p:nvSpPr>
            <p:spPr>
              <a:xfrm>
                <a:off x="1921" y="207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08" name="Freeform 2884"/>
              <p:cNvSpPr/>
              <p:nvPr/>
            </p:nvSpPr>
            <p:spPr>
              <a:xfrm>
                <a:off x="2006" y="207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09" name="Freeform 2885"/>
              <p:cNvSpPr/>
              <p:nvPr/>
            </p:nvSpPr>
            <p:spPr>
              <a:xfrm>
                <a:off x="2006" y="207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10" name="Freeform 2886"/>
              <p:cNvSpPr/>
              <p:nvPr/>
            </p:nvSpPr>
            <p:spPr>
              <a:xfrm>
                <a:off x="2091" y="207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11" name="Freeform 2887"/>
              <p:cNvSpPr/>
              <p:nvPr/>
            </p:nvSpPr>
            <p:spPr>
              <a:xfrm>
                <a:off x="2091" y="207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12" name="Freeform 2888"/>
              <p:cNvSpPr/>
              <p:nvPr/>
            </p:nvSpPr>
            <p:spPr>
              <a:xfrm>
                <a:off x="2177" y="207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2713" name="Group 3090"/>
            <p:cNvGrpSpPr/>
            <p:nvPr/>
          </p:nvGrpSpPr>
          <p:grpSpPr>
            <a:xfrm>
              <a:off x="347663" y="3289300"/>
              <a:ext cx="4826000" cy="649288"/>
              <a:chOff x="219" y="2072"/>
              <a:chExt cx="3040" cy="409"/>
            </a:xfrm>
          </p:grpSpPr>
          <p:sp>
            <p:nvSpPr>
              <p:cNvPr id="22714" name="Freeform 2890"/>
              <p:cNvSpPr/>
              <p:nvPr/>
            </p:nvSpPr>
            <p:spPr>
              <a:xfrm>
                <a:off x="2177" y="207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15" name="Freeform 2891"/>
              <p:cNvSpPr/>
              <p:nvPr/>
            </p:nvSpPr>
            <p:spPr>
              <a:xfrm>
                <a:off x="2262"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16" name="Freeform 2892"/>
              <p:cNvSpPr/>
              <p:nvPr/>
            </p:nvSpPr>
            <p:spPr>
              <a:xfrm>
                <a:off x="2262"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17" name="Freeform 2893"/>
              <p:cNvSpPr/>
              <p:nvPr/>
            </p:nvSpPr>
            <p:spPr>
              <a:xfrm>
                <a:off x="2347"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18" name="Freeform 2894"/>
              <p:cNvSpPr/>
              <p:nvPr/>
            </p:nvSpPr>
            <p:spPr>
              <a:xfrm>
                <a:off x="2347"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19" name="Freeform 2895"/>
              <p:cNvSpPr/>
              <p:nvPr/>
            </p:nvSpPr>
            <p:spPr>
              <a:xfrm>
                <a:off x="2432" y="207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20" name="Freeform 2896"/>
              <p:cNvSpPr/>
              <p:nvPr/>
            </p:nvSpPr>
            <p:spPr>
              <a:xfrm>
                <a:off x="2432" y="207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21" name="Freeform 2897"/>
              <p:cNvSpPr/>
              <p:nvPr/>
            </p:nvSpPr>
            <p:spPr>
              <a:xfrm>
                <a:off x="2517" y="207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22" name="Freeform 2898"/>
              <p:cNvSpPr/>
              <p:nvPr/>
            </p:nvSpPr>
            <p:spPr>
              <a:xfrm>
                <a:off x="2517" y="207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23" name="Freeform 2899"/>
              <p:cNvSpPr/>
              <p:nvPr/>
            </p:nvSpPr>
            <p:spPr>
              <a:xfrm>
                <a:off x="2602" y="207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24" name="Freeform 2900"/>
              <p:cNvSpPr/>
              <p:nvPr/>
            </p:nvSpPr>
            <p:spPr>
              <a:xfrm>
                <a:off x="2602" y="207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25" name="Freeform 2901"/>
              <p:cNvSpPr/>
              <p:nvPr/>
            </p:nvSpPr>
            <p:spPr>
              <a:xfrm>
                <a:off x="2688"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26" name="Freeform 2902"/>
              <p:cNvSpPr/>
              <p:nvPr/>
            </p:nvSpPr>
            <p:spPr>
              <a:xfrm>
                <a:off x="2688"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27" name="Freeform 2903"/>
              <p:cNvSpPr/>
              <p:nvPr/>
            </p:nvSpPr>
            <p:spPr>
              <a:xfrm>
                <a:off x="2773"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28" name="Freeform 2904"/>
              <p:cNvSpPr/>
              <p:nvPr/>
            </p:nvSpPr>
            <p:spPr>
              <a:xfrm>
                <a:off x="2773"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29" name="Freeform 2905"/>
              <p:cNvSpPr/>
              <p:nvPr/>
            </p:nvSpPr>
            <p:spPr>
              <a:xfrm>
                <a:off x="2858" y="2072"/>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30" name="Freeform 2906"/>
              <p:cNvSpPr/>
              <p:nvPr/>
            </p:nvSpPr>
            <p:spPr>
              <a:xfrm>
                <a:off x="2858" y="2072"/>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31" name="Freeform 2907"/>
              <p:cNvSpPr/>
              <p:nvPr/>
            </p:nvSpPr>
            <p:spPr>
              <a:xfrm>
                <a:off x="2943" y="207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32" name="Freeform 2908"/>
              <p:cNvSpPr/>
              <p:nvPr/>
            </p:nvSpPr>
            <p:spPr>
              <a:xfrm>
                <a:off x="2943" y="207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33" name="Freeform 2909"/>
              <p:cNvSpPr/>
              <p:nvPr/>
            </p:nvSpPr>
            <p:spPr>
              <a:xfrm>
                <a:off x="3028" y="207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34" name="Freeform 2910"/>
              <p:cNvSpPr/>
              <p:nvPr/>
            </p:nvSpPr>
            <p:spPr>
              <a:xfrm>
                <a:off x="3028" y="207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35" name="Freeform 2911"/>
              <p:cNvSpPr/>
              <p:nvPr/>
            </p:nvSpPr>
            <p:spPr>
              <a:xfrm>
                <a:off x="3113" y="207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36" name="Freeform 2912"/>
              <p:cNvSpPr/>
              <p:nvPr/>
            </p:nvSpPr>
            <p:spPr>
              <a:xfrm>
                <a:off x="3113" y="207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37" name="Freeform 2913"/>
              <p:cNvSpPr/>
              <p:nvPr/>
            </p:nvSpPr>
            <p:spPr>
              <a:xfrm>
                <a:off x="3199"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38" name="Freeform 2914"/>
              <p:cNvSpPr/>
              <p:nvPr/>
            </p:nvSpPr>
            <p:spPr>
              <a:xfrm>
                <a:off x="3199" y="207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39" name="Freeform 2915"/>
              <p:cNvSpPr/>
              <p:nvPr/>
            </p:nvSpPr>
            <p:spPr>
              <a:xfrm>
                <a:off x="219"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40" name="Freeform 2916"/>
              <p:cNvSpPr/>
              <p:nvPr/>
            </p:nvSpPr>
            <p:spPr>
              <a:xfrm>
                <a:off x="219"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41" name="Freeform 2917"/>
              <p:cNvSpPr/>
              <p:nvPr/>
            </p:nvSpPr>
            <p:spPr>
              <a:xfrm>
                <a:off x="304"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42" name="Freeform 2918"/>
              <p:cNvSpPr/>
              <p:nvPr/>
            </p:nvSpPr>
            <p:spPr>
              <a:xfrm>
                <a:off x="304"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43" name="Freeform 2919"/>
              <p:cNvSpPr/>
              <p:nvPr/>
            </p:nvSpPr>
            <p:spPr>
              <a:xfrm>
                <a:off x="389" y="218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44" name="Freeform 2920"/>
              <p:cNvSpPr/>
              <p:nvPr/>
            </p:nvSpPr>
            <p:spPr>
              <a:xfrm>
                <a:off x="389" y="218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45" name="Freeform 2921"/>
              <p:cNvSpPr/>
              <p:nvPr/>
            </p:nvSpPr>
            <p:spPr>
              <a:xfrm>
                <a:off x="474" y="218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46" name="Freeform 2922"/>
              <p:cNvSpPr/>
              <p:nvPr/>
            </p:nvSpPr>
            <p:spPr>
              <a:xfrm>
                <a:off x="474" y="218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47" name="Freeform 2923"/>
              <p:cNvSpPr/>
              <p:nvPr/>
            </p:nvSpPr>
            <p:spPr>
              <a:xfrm>
                <a:off x="559" y="218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48" name="Freeform 2924"/>
              <p:cNvSpPr/>
              <p:nvPr/>
            </p:nvSpPr>
            <p:spPr>
              <a:xfrm>
                <a:off x="559" y="218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49" name="Freeform 2925"/>
              <p:cNvSpPr/>
              <p:nvPr/>
            </p:nvSpPr>
            <p:spPr>
              <a:xfrm>
                <a:off x="645" y="2188"/>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50" name="Freeform 2926"/>
              <p:cNvSpPr/>
              <p:nvPr/>
            </p:nvSpPr>
            <p:spPr>
              <a:xfrm>
                <a:off x="645" y="2188"/>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51" name="Freeform 2927"/>
              <p:cNvSpPr/>
              <p:nvPr/>
            </p:nvSpPr>
            <p:spPr>
              <a:xfrm>
                <a:off x="730"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52" name="Freeform 2928"/>
              <p:cNvSpPr/>
              <p:nvPr/>
            </p:nvSpPr>
            <p:spPr>
              <a:xfrm>
                <a:off x="730"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53" name="Freeform 2929"/>
              <p:cNvSpPr/>
              <p:nvPr/>
            </p:nvSpPr>
            <p:spPr>
              <a:xfrm>
                <a:off x="815"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54" name="Freeform 2930"/>
              <p:cNvSpPr/>
              <p:nvPr/>
            </p:nvSpPr>
            <p:spPr>
              <a:xfrm>
                <a:off x="815"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55" name="Freeform 2931"/>
              <p:cNvSpPr/>
              <p:nvPr/>
            </p:nvSpPr>
            <p:spPr>
              <a:xfrm>
                <a:off x="900" y="218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56" name="Freeform 2932"/>
              <p:cNvSpPr/>
              <p:nvPr/>
            </p:nvSpPr>
            <p:spPr>
              <a:xfrm>
                <a:off x="900" y="218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57" name="Freeform 2933"/>
              <p:cNvSpPr/>
              <p:nvPr/>
            </p:nvSpPr>
            <p:spPr>
              <a:xfrm>
                <a:off x="985" y="218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58" name="Freeform 2934"/>
              <p:cNvSpPr/>
              <p:nvPr/>
            </p:nvSpPr>
            <p:spPr>
              <a:xfrm>
                <a:off x="985" y="218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59" name="Freeform 2935"/>
              <p:cNvSpPr/>
              <p:nvPr/>
            </p:nvSpPr>
            <p:spPr>
              <a:xfrm>
                <a:off x="1070" y="218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60" name="Freeform 2936"/>
              <p:cNvSpPr/>
              <p:nvPr/>
            </p:nvSpPr>
            <p:spPr>
              <a:xfrm>
                <a:off x="1070" y="218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61" name="Freeform 2937"/>
              <p:cNvSpPr/>
              <p:nvPr/>
            </p:nvSpPr>
            <p:spPr>
              <a:xfrm>
                <a:off x="1156" y="2188"/>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62" name="Freeform 2938"/>
              <p:cNvSpPr/>
              <p:nvPr/>
            </p:nvSpPr>
            <p:spPr>
              <a:xfrm>
                <a:off x="1156" y="2188"/>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63" name="Freeform 2939"/>
              <p:cNvSpPr/>
              <p:nvPr/>
            </p:nvSpPr>
            <p:spPr>
              <a:xfrm>
                <a:off x="1241"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64" name="Freeform 2940"/>
              <p:cNvSpPr/>
              <p:nvPr/>
            </p:nvSpPr>
            <p:spPr>
              <a:xfrm>
                <a:off x="1241"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65" name="Freeform 2941"/>
              <p:cNvSpPr/>
              <p:nvPr/>
            </p:nvSpPr>
            <p:spPr>
              <a:xfrm>
                <a:off x="1326"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66" name="Freeform 2942"/>
              <p:cNvSpPr/>
              <p:nvPr/>
            </p:nvSpPr>
            <p:spPr>
              <a:xfrm>
                <a:off x="1326"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67" name="Freeform 2943"/>
              <p:cNvSpPr/>
              <p:nvPr/>
            </p:nvSpPr>
            <p:spPr>
              <a:xfrm>
                <a:off x="1411" y="218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68" name="Freeform 2944"/>
              <p:cNvSpPr/>
              <p:nvPr/>
            </p:nvSpPr>
            <p:spPr>
              <a:xfrm>
                <a:off x="1411" y="218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69" name="Freeform 2945"/>
              <p:cNvSpPr/>
              <p:nvPr/>
            </p:nvSpPr>
            <p:spPr>
              <a:xfrm>
                <a:off x="1496" y="218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70" name="Freeform 2946"/>
              <p:cNvSpPr/>
              <p:nvPr/>
            </p:nvSpPr>
            <p:spPr>
              <a:xfrm>
                <a:off x="1496" y="218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71" name="Freeform 2947"/>
              <p:cNvSpPr/>
              <p:nvPr/>
            </p:nvSpPr>
            <p:spPr>
              <a:xfrm>
                <a:off x="1581" y="218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72" name="Freeform 2948"/>
              <p:cNvSpPr/>
              <p:nvPr/>
            </p:nvSpPr>
            <p:spPr>
              <a:xfrm>
                <a:off x="1581" y="218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73" name="Freeform 2949"/>
              <p:cNvSpPr/>
              <p:nvPr/>
            </p:nvSpPr>
            <p:spPr>
              <a:xfrm>
                <a:off x="1667" y="2188"/>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74" name="Freeform 2950"/>
              <p:cNvSpPr/>
              <p:nvPr/>
            </p:nvSpPr>
            <p:spPr>
              <a:xfrm>
                <a:off x="1667" y="2188"/>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75" name="Freeform 2951"/>
              <p:cNvSpPr/>
              <p:nvPr/>
            </p:nvSpPr>
            <p:spPr>
              <a:xfrm>
                <a:off x="1752" y="2188"/>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76" name="Freeform 2952"/>
              <p:cNvSpPr/>
              <p:nvPr/>
            </p:nvSpPr>
            <p:spPr>
              <a:xfrm>
                <a:off x="1752" y="2188"/>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77" name="Freeform 2953"/>
              <p:cNvSpPr/>
              <p:nvPr/>
            </p:nvSpPr>
            <p:spPr>
              <a:xfrm>
                <a:off x="1836"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78" name="Freeform 2954"/>
              <p:cNvSpPr/>
              <p:nvPr/>
            </p:nvSpPr>
            <p:spPr>
              <a:xfrm>
                <a:off x="1836"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79" name="Freeform 2955"/>
              <p:cNvSpPr/>
              <p:nvPr/>
            </p:nvSpPr>
            <p:spPr>
              <a:xfrm>
                <a:off x="1921" y="218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80" name="Freeform 2956"/>
              <p:cNvSpPr/>
              <p:nvPr/>
            </p:nvSpPr>
            <p:spPr>
              <a:xfrm>
                <a:off x="1921" y="218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81" name="Freeform 2957"/>
              <p:cNvSpPr/>
              <p:nvPr/>
            </p:nvSpPr>
            <p:spPr>
              <a:xfrm>
                <a:off x="2006" y="218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82" name="Freeform 2958"/>
              <p:cNvSpPr/>
              <p:nvPr/>
            </p:nvSpPr>
            <p:spPr>
              <a:xfrm>
                <a:off x="2006" y="218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83" name="Freeform 2959"/>
              <p:cNvSpPr/>
              <p:nvPr/>
            </p:nvSpPr>
            <p:spPr>
              <a:xfrm>
                <a:off x="2091" y="218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84" name="Freeform 2960"/>
              <p:cNvSpPr/>
              <p:nvPr/>
            </p:nvSpPr>
            <p:spPr>
              <a:xfrm>
                <a:off x="2091" y="218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85" name="Freeform 2961"/>
              <p:cNvSpPr/>
              <p:nvPr/>
            </p:nvSpPr>
            <p:spPr>
              <a:xfrm>
                <a:off x="2177" y="2188"/>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86" name="Freeform 2962"/>
              <p:cNvSpPr/>
              <p:nvPr/>
            </p:nvSpPr>
            <p:spPr>
              <a:xfrm>
                <a:off x="2177" y="2188"/>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87" name="Freeform 2963"/>
              <p:cNvSpPr/>
              <p:nvPr/>
            </p:nvSpPr>
            <p:spPr>
              <a:xfrm>
                <a:off x="2262"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88" name="Freeform 2964"/>
              <p:cNvSpPr/>
              <p:nvPr/>
            </p:nvSpPr>
            <p:spPr>
              <a:xfrm>
                <a:off x="2262"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89" name="Freeform 2965"/>
              <p:cNvSpPr/>
              <p:nvPr/>
            </p:nvSpPr>
            <p:spPr>
              <a:xfrm>
                <a:off x="2347"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90" name="Freeform 2966"/>
              <p:cNvSpPr/>
              <p:nvPr/>
            </p:nvSpPr>
            <p:spPr>
              <a:xfrm>
                <a:off x="2347"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91" name="Freeform 2967"/>
              <p:cNvSpPr/>
              <p:nvPr/>
            </p:nvSpPr>
            <p:spPr>
              <a:xfrm>
                <a:off x="2432" y="218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92" name="Freeform 2968"/>
              <p:cNvSpPr/>
              <p:nvPr/>
            </p:nvSpPr>
            <p:spPr>
              <a:xfrm>
                <a:off x="2432" y="218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93" name="Freeform 2969"/>
              <p:cNvSpPr/>
              <p:nvPr/>
            </p:nvSpPr>
            <p:spPr>
              <a:xfrm>
                <a:off x="2517" y="218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94" name="Freeform 2970"/>
              <p:cNvSpPr/>
              <p:nvPr/>
            </p:nvSpPr>
            <p:spPr>
              <a:xfrm>
                <a:off x="2517" y="218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95" name="Freeform 2971"/>
              <p:cNvSpPr/>
              <p:nvPr/>
            </p:nvSpPr>
            <p:spPr>
              <a:xfrm>
                <a:off x="2602" y="218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96" name="Freeform 2972"/>
              <p:cNvSpPr/>
              <p:nvPr/>
            </p:nvSpPr>
            <p:spPr>
              <a:xfrm>
                <a:off x="2602" y="218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97" name="Freeform 2973"/>
              <p:cNvSpPr/>
              <p:nvPr/>
            </p:nvSpPr>
            <p:spPr>
              <a:xfrm>
                <a:off x="2688"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98" name="Freeform 2974"/>
              <p:cNvSpPr/>
              <p:nvPr/>
            </p:nvSpPr>
            <p:spPr>
              <a:xfrm>
                <a:off x="2688"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799" name="Freeform 2975"/>
              <p:cNvSpPr/>
              <p:nvPr/>
            </p:nvSpPr>
            <p:spPr>
              <a:xfrm>
                <a:off x="2773"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00" name="Freeform 2976"/>
              <p:cNvSpPr/>
              <p:nvPr/>
            </p:nvSpPr>
            <p:spPr>
              <a:xfrm>
                <a:off x="2773"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01" name="Freeform 2977"/>
              <p:cNvSpPr/>
              <p:nvPr/>
            </p:nvSpPr>
            <p:spPr>
              <a:xfrm>
                <a:off x="2858" y="2188"/>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02" name="Freeform 2978"/>
              <p:cNvSpPr/>
              <p:nvPr/>
            </p:nvSpPr>
            <p:spPr>
              <a:xfrm>
                <a:off x="2858" y="2188"/>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03" name="Freeform 2979"/>
              <p:cNvSpPr/>
              <p:nvPr/>
            </p:nvSpPr>
            <p:spPr>
              <a:xfrm>
                <a:off x="2943" y="218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04" name="Freeform 2980"/>
              <p:cNvSpPr/>
              <p:nvPr/>
            </p:nvSpPr>
            <p:spPr>
              <a:xfrm>
                <a:off x="2943" y="218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05" name="Freeform 2981"/>
              <p:cNvSpPr/>
              <p:nvPr/>
            </p:nvSpPr>
            <p:spPr>
              <a:xfrm>
                <a:off x="3028" y="218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06" name="Freeform 2982"/>
              <p:cNvSpPr/>
              <p:nvPr/>
            </p:nvSpPr>
            <p:spPr>
              <a:xfrm>
                <a:off x="3028" y="218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07" name="Freeform 2983"/>
              <p:cNvSpPr/>
              <p:nvPr/>
            </p:nvSpPr>
            <p:spPr>
              <a:xfrm>
                <a:off x="3113" y="218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08" name="Freeform 2984"/>
              <p:cNvSpPr/>
              <p:nvPr/>
            </p:nvSpPr>
            <p:spPr>
              <a:xfrm>
                <a:off x="3113" y="218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09" name="Freeform 2985"/>
              <p:cNvSpPr/>
              <p:nvPr/>
            </p:nvSpPr>
            <p:spPr>
              <a:xfrm>
                <a:off x="3199"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10" name="Freeform 2986"/>
              <p:cNvSpPr/>
              <p:nvPr/>
            </p:nvSpPr>
            <p:spPr>
              <a:xfrm>
                <a:off x="3199" y="218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11" name="Freeform 2987"/>
              <p:cNvSpPr/>
              <p:nvPr/>
            </p:nvSpPr>
            <p:spPr>
              <a:xfrm>
                <a:off x="219"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12" name="Freeform 2988"/>
              <p:cNvSpPr/>
              <p:nvPr/>
            </p:nvSpPr>
            <p:spPr>
              <a:xfrm>
                <a:off x="219"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13" name="Freeform 2989"/>
              <p:cNvSpPr/>
              <p:nvPr/>
            </p:nvSpPr>
            <p:spPr>
              <a:xfrm>
                <a:off x="304"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14" name="Freeform 2990"/>
              <p:cNvSpPr/>
              <p:nvPr/>
            </p:nvSpPr>
            <p:spPr>
              <a:xfrm>
                <a:off x="304"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15" name="Freeform 2991"/>
              <p:cNvSpPr/>
              <p:nvPr/>
            </p:nvSpPr>
            <p:spPr>
              <a:xfrm>
                <a:off x="389" y="230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16" name="Freeform 2992"/>
              <p:cNvSpPr/>
              <p:nvPr/>
            </p:nvSpPr>
            <p:spPr>
              <a:xfrm>
                <a:off x="389" y="230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17" name="Freeform 2993"/>
              <p:cNvSpPr/>
              <p:nvPr/>
            </p:nvSpPr>
            <p:spPr>
              <a:xfrm>
                <a:off x="474" y="230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18" name="Freeform 2994"/>
              <p:cNvSpPr/>
              <p:nvPr/>
            </p:nvSpPr>
            <p:spPr>
              <a:xfrm>
                <a:off x="474" y="230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19" name="Freeform 2995"/>
              <p:cNvSpPr/>
              <p:nvPr/>
            </p:nvSpPr>
            <p:spPr>
              <a:xfrm>
                <a:off x="559" y="230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20" name="Freeform 2996"/>
              <p:cNvSpPr/>
              <p:nvPr/>
            </p:nvSpPr>
            <p:spPr>
              <a:xfrm>
                <a:off x="559" y="230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21" name="Freeform 2997"/>
              <p:cNvSpPr/>
              <p:nvPr/>
            </p:nvSpPr>
            <p:spPr>
              <a:xfrm>
                <a:off x="645" y="2304"/>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22" name="Freeform 2998"/>
              <p:cNvSpPr/>
              <p:nvPr/>
            </p:nvSpPr>
            <p:spPr>
              <a:xfrm>
                <a:off x="645" y="2304"/>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23" name="Freeform 2999"/>
              <p:cNvSpPr/>
              <p:nvPr/>
            </p:nvSpPr>
            <p:spPr>
              <a:xfrm>
                <a:off x="730"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24" name="Freeform 3000"/>
              <p:cNvSpPr/>
              <p:nvPr/>
            </p:nvSpPr>
            <p:spPr>
              <a:xfrm>
                <a:off x="730"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25" name="Freeform 3001"/>
              <p:cNvSpPr/>
              <p:nvPr/>
            </p:nvSpPr>
            <p:spPr>
              <a:xfrm>
                <a:off x="815"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26" name="Freeform 3002"/>
              <p:cNvSpPr/>
              <p:nvPr/>
            </p:nvSpPr>
            <p:spPr>
              <a:xfrm>
                <a:off x="815"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27" name="Freeform 3003"/>
              <p:cNvSpPr/>
              <p:nvPr/>
            </p:nvSpPr>
            <p:spPr>
              <a:xfrm>
                <a:off x="900" y="230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28" name="Freeform 3004"/>
              <p:cNvSpPr/>
              <p:nvPr/>
            </p:nvSpPr>
            <p:spPr>
              <a:xfrm>
                <a:off x="900" y="230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29" name="Freeform 3005"/>
              <p:cNvSpPr/>
              <p:nvPr/>
            </p:nvSpPr>
            <p:spPr>
              <a:xfrm>
                <a:off x="985" y="230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30" name="Freeform 3006"/>
              <p:cNvSpPr/>
              <p:nvPr/>
            </p:nvSpPr>
            <p:spPr>
              <a:xfrm>
                <a:off x="985" y="230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31" name="Freeform 3007"/>
              <p:cNvSpPr/>
              <p:nvPr/>
            </p:nvSpPr>
            <p:spPr>
              <a:xfrm>
                <a:off x="1070" y="230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32" name="Freeform 3008"/>
              <p:cNvSpPr/>
              <p:nvPr/>
            </p:nvSpPr>
            <p:spPr>
              <a:xfrm>
                <a:off x="1070" y="230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33" name="Freeform 3009"/>
              <p:cNvSpPr/>
              <p:nvPr/>
            </p:nvSpPr>
            <p:spPr>
              <a:xfrm>
                <a:off x="1156" y="2304"/>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34" name="Freeform 3010"/>
              <p:cNvSpPr/>
              <p:nvPr/>
            </p:nvSpPr>
            <p:spPr>
              <a:xfrm>
                <a:off x="1156" y="2304"/>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35" name="Freeform 3011"/>
              <p:cNvSpPr/>
              <p:nvPr/>
            </p:nvSpPr>
            <p:spPr>
              <a:xfrm>
                <a:off x="1241"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36" name="Freeform 3012"/>
              <p:cNvSpPr/>
              <p:nvPr/>
            </p:nvSpPr>
            <p:spPr>
              <a:xfrm>
                <a:off x="1241"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37" name="Freeform 3013"/>
              <p:cNvSpPr/>
              <p:nvPr/>
            </p:nvSpPr>
            <p:spPr>
              <a:xfrm>
                <a:off x="1326"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38" name="Freeform 3014"/>
              <p:cNvSpPr/>
              <p:nvPr/>
            </p:nvSpPr>
            <p:spPr>
              <a:xfrm>
                <a:off x="1326"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39" name="Freeform 3015"/>
              <p:cNvSpPr/>
              <p:nvPr/>
            </p:nvSpPr>
            <p:spPr>
              <a:xfrm>
                <a:off x="1411" y="230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40" name="Freeform 3016"/>
              <p:cNvSpPr/>
              <p:nvPr/>
            </p:nvSpPr>
            <p:spPr>
              <a:xfrm>
                <a:off x="1411" y="230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41" name="Freeform 3017"/>
              <p:cNvSpPr/>
              <p:nvPr/>
            </p:nvSpPr>
            <p:spPr>
              <a:xfrm>
                <a:off x="1496" y="230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42" name="Freeform 3018"/>
              <p:cNvSpPr/>
              <p:nvPr/>
            </p:nvSpPr>
            <p:spPr>
              <a:xfrm>
                <a:off x="1496" y="230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43" name="Freeform 3019"/>
              <p:cNvSpPr/>
              <p:nvPr/>
            </p:nvSpPr>
            <p:spPr>
              <a:xfrm>
                <a:off x="1581" y="230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44" name="Freeform 3020"/>
              <p:cNvSpPr/>
              <p:nvPr/>
            </p:nvSpPr>
            <p:spPr>
              <a:xfrm>
                <a:off x="1581" y="230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45" name="Freeform 3021"/>
              <p:cNvSpPr/>
              <p:nvPr/>
            </p:nvSpPr>
            <p:spPr>
              <a:xfrm>
                <a:off x="1667" y="2304"/>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46" name="Freeform 3022"/>
              <p:cNvSpPr/>
              <p:nvPr/>
            </p:nvSpPr>
            <p:spPr>
              <a:xfrm>
                <a:off x="1667" y="2304"/>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47" name="Freeform 3023"/>
              <p:cNvSpPr/>
              <p:nvPr/>
            </p:nvSpPr>
            <p:spPr>
              <a:xfrm>
                <a:off x="1752" y="2304"/>
                <a:ext cx="59" cy="61"/>
              </a:xfrm>
              <a:custGeom>
                <a:cxnLst>
                  <a:cxn ang="0">
                    <a:pos x="57" y="26"/>
                  </a:cxn>
                  <a:cxn ang="0">
                    <a:pos x="33" y="2"/>
                  </a:cxn>
                  <a:cxn ang="0">
                    <a:pos x="25" y="2"/>
                  </a:cxn>
                  <a:cxn ang="0">
                    <a:pos x="1" y="26"/>
                  </a:cxn>
                  <a:cxn ang="0">
                    <a:pos x="1" y="35"/>
                  </a:cxn>
                  <a:cxn ang="0">
                    <a:pos x="25" y="58"/>
                  </a:cxn>
                  <a:cxn ang="0">
                    <a:pos x="33" y="58"/>
                  </a:cxn>
                  <a:cxn ang="0">
                    <a:pos x="57" y="35"/>
                  </a:cxn>
                  <a:cxn ang="0">
                    <a:pos x="57"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48" name="Freeform 3024"/>
              <p:cNvSpPr/>
              <p:nvPr/>
            </p:nvSpPr>
            <p:spPr>
              <a:xfrm>
                <a:off x="1752" y="2304"/>
                <a:ext cx="59" cy="61"/>
              </a:xfrm>
              <a:custGeom>
                <a:cxnLst>
                  <a:cxn ang="0">
                    <a:pos x="57" y="26"/>
                  </a:cxn>
                  <a:cxn ang="0">
                    <a:pos x="33" y="2"/>
                  </a:cxn>
                  <a:cxn ang="0">
                    <a:pos x="25" y="2"/>
                  </a:cxn>
                  <a:cxn ang="0">
                    <a:pos x="1" y="26"/>
                  </a:cxn>
                  <a:cxn ang="0">
                    <a:pos x="1" y="35"/>
                  </a:cxn>
                  <a:cxn ang="0">
                    <a:pos x="25" y="58"/>
                  </a:cxn>
                  <a:cxn ang="0">
                    <a:pos x="33" y="58"/>
                  </a:cxn>
                  <a:cxn ang="0">
                    <a:pos x="57" y="35"/>
                  </a:cxn>
                  <a:cxn ang="0">
                    <a:pos x="57"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49" name="Freeform 3025"/>
              <p:cNvSpPr/>
              <p:nvPr/>
            </p:nvSpPr>
            <p:spPr>
              <a:xfrm>
                <a:off x="1836"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50" name="Freeform 3026"/>
              <p:cNvSpPr/>
              <p:nvPr/>
            </p:nvSpPr>
            <p:spPr>
              <a:xfrm>
                <a:off x="1836"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51" name="Freeform 3027"/>
              <p:cNvSpPr/>
              <p:nvPr/>
            </p:nvSpPr>
            <p:spPr>
              <a:xfrm>
                <a:off x="1921" y="230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52" name="Freeform 3028"/>
              <p:cNvSpPr/>
              <p:nvPr/>
            </p:nvSpPr>
            <p:spPr>
              <a:xfrm>
                <a:off x="1921" y="230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53" name="Freeform 3029"/>
              <p:cNvSpPr/>
              <p:nvPr/>
            </p:nvSpPr>
            <p:spPr>
              <a:xfrm>
                <a:off x="2006" y="230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54" name="Freeform 3030"/>
              <p:cNvSpPr/>
              <p:nvPr/>
            </p:nvSpPr>
            <p:spPr>
              <a:xfrm>
                <a:off x="2006" y="230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55" name="Freeform 3031"/>
              <p:cNvSpPr/>
              <p:nvPr/>
            </p:nvSpPr>
            <p:spPr>
              <a:xfrm>
                <a:off x="2091" y="230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56" name="Freeform 3032"/>
              <p:cNvSpPr/>
              <p:nvPr/>
            </p:nvSpPr>
            <p:spPr>
              <a:xfrm>
                <a:off x="2091" y="230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57" name="Freeform 3033"/>
              <p:cNvSpPr/>
              <p:nvPr/>
            </p:nvSpPr>
            <p:spPr>
              <a:xfrm>
                <a:off x="2177" y="2304"/>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58" name="Freeform 3034"/>
              <p:cNvSpPr/>
              <p:nvPr/>
            </p:nvSpPr>
            <p:spPr>
              <a:xfrm>
                <a:off x="2177" y="2304"/>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59" name="Freeform 3035"/>
              <p:cNvSpPr/>
              <p:nvPr/>
            </p:nvSpPr>
            <p:spPr>
              <a:xfrm>
                <a:off x="2262"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60" name="Freeform 3036"/>
              <p:cNvSpPr/>
              <p:nvPr/>
            </p:nvSpPr>
            <p:spPr>
              <a:xfrm>
                <a:off x="2262"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61" name="Freeform 3037"/>
              <p:cNvSpPr/>
              <p:nvPr/>
            </p:nvSpPr>
            <p:spPr>
              <a:xfrm>
                <a:off x="2347"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62" name="Freeform 3038"/>
              <p:cNvSpPr/>
              <p:nvPr/>
            </p:nvSpPr>
            <p:spPr>
              <a:xfrm>
                <a:off x="2347"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63" name="Freeform 3039"/>
              <p:cNvSpPr/>
              <p:nvPr/>
            </p:nvSpPr>
            <p:spPr>
              <a:xfrm>
                <a:off x="2432" y="230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64" name="Freeform 3040"/>
              <p:cNvSpPr/>
              <p:nvPr/>
            </p:nvSpPr>
            <p:spPr>
              <a:xfrm>
                <a:off x="2432" y="230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65" name="Freeform 3041"/>
              <p:cNvSpPr/>
              <p:nvPr/>
            </p:nvSpPr>
            <p:spPr>
              <a:xfrm>
                <a:off x="2517" y="230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66" name="Freeform 3042"/>
              <p:cNvSpPr/>
              <p:nvPr/>
            </p:nvSpPr>
            <p:spPr>
              <a:xfrm>
                <a:off x="2517" y="230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67" name="Freeform 3043"/>
              <p:cNvSpPr/>
              <p:nvPr/>
            </p:nvSpPr>
            <p:spPr>
              <a:xfrm>
                <a:off x="2602" y="230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68" name="Freeform 3044"/>
              <p:cNvSpPr/>
              <p:nvPr/>
            </p:nvSpPr>
            <p:spPr>
              <a:xfrm>
                <a:off x="2602" y="230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69" name="Freeform 3045"/>
              <p:cNvSpPr/>
              <p:nvPr/>
            </p:nvSpPr>
            <p:spPr>
              <a:xfrm>
                <a:off x="2688"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70" name="Freeform 3046"/>
              <p:cNvSpPr/>
              <p:nvPr/>
            </p:nvSpPr>
            <p:spPr>
              <a:xfrm>
                <a:off x="2688"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71" name="Freeform 3047"/>
              <p:cNvSpPr/>
              <p:nvPr/>
            </p:nvSpPr>
            <p:spPr>
              <a:xfrm>
                <a:off x="2773"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72" name="Freeform 3048"/>
              <p:cNvSpPr/>
              <p:nvPr/>
            </p:nvSpPr>
            <p:spPr>
              <a:xfrm>
                <a:off x="2773"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73" name="Freeform 3049"/>
              <p:cNvSpPr/>
              <p:nvPr/>
            </p:nvSpPr>
            <p:spPr>
              <a:xfrm>
                <a:off x="2858" y="2304"/>
                <a:ext cx="60"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0"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74" name="Freeform 3050"/>
              <p:cNvSpPr/>
              <p:nvPr/>
            </p:nvSpPr>
            <p:spPr>
              <a:xfrm>
                <a:off x="2858" y="2304"/>
                <a:ext cx="60"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0"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75" name="Freeform 3051"/>
              <p:cNvSpPr/>
              <p:nvPr/>
            </p:nvSpPr>
            <p:spPr>
              <a:xfrm>
                <a:off x="2943" y="230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76" name="Freeform 3052"/>
              <p:cNvSpPr/>
              <p:nvPr/>
            </p:nvSpPr>
            <p:spPr>
              <a:xfrm>
                <a:off x="2943" y="2304"/>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77" name="Freeform 3053"/>
              <p:cNvSpPr/>
              <p:nvPr/>
            </p:nvSpPr>
            <p:spPr>
              <a:xfrm>
                <a:off x="3028" y="230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78" name="Freeform 3054"/>
              <p:cNvSpPr/>
              <p:nvPr/>
            </p:nvSpPr>
            <p:spPr>
              <a:xfrm>
                <a:off x="3028" y="2304"/>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79" name="Freeform 3055"/>
              <p:cNvSpPr/>
              <p:nvPr/>
            </p:nvSpPr>
            <p:spPr>
              <a:xfrm>
                <a:off x="3113" y="230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80" name="Freeform 3056"/>
              <p:cNvSpPr/>
              <p:nvPr/>
            </p:nvSpPr>
            <p:spPr>
              <a:xfrm>
                <a:off x="3113" y="2304"/>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81" name="Freeform 3057"/>
              <p:cNvSpPr/>
              <p:nvPr/>
            </p:nvSpPr>
            <p:spPr>
              <a:xfrm>
                <a:off x="3199"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82" name="Freeform 3058"/>
              <p:cNvSpPr/>
              <p:nvPr/>
            </p:nvSpPr>
            <p:spPr>
              <a:xfrm>
                <a:off x="3199" y="2304"/>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83" name="Freeform 3059"/>
              <p:cNvSpPr/>
              <p:nvPr/>
            </p:nvSpPr>
            <p:spPr>
              <a:xfrm>
                <a:off x="219"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84" name="Freeform 3060"/>
              <p:cNvSpPr/>
              <p:nvPr/>
            </p:nvSpPr>
            <p:spPr>
              <a:xfrm>
                <a:off x="219"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85" name="Freeform 3061"/>
              <p:cNvSpPr/>
              <p:nvPr/>
            </p:nvSpPr>
            <p:spPr>
              <a:xfrm>
                <a:off x="304"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86" name="Freeform 3062"/>
              <p:cNvSpPr/>
              <p:nvPr/>
            </p:nvSpPr>
            <p:spPr>
              <a:xfrm>
                <a:off x="304"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87" name="Freeform 3063"/>
              <p:cNvSpPr/>
              <p:nvPr/>
            </p:nvSpPr>
            <p:spPr>
              <a:xfrm>
                <a:off x="389" y="242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88" name="Freeform 3064"/>
              <p:cNvSpPr/>
              <p:nvPr/>
            </p:nvSpPr>
            <p:spPr>
              <a:xfrm>
                <a:off x="389" y="242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89" name="Freeform 3065"/>
              <p:cNvSpPr/>
              <p:nvPr/>
            </p:nvSpPr>
            <p:spPr>
              <a:xfrm>
                <a:off x="474" y="242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90" name="Freeform 3066"/>
              <p:cNvSpPr/>
              <p:nvPr/>
            </p:nvSpPr>
            <p:spPr>
              <a:xfrm>
                <a:off x="474" y="242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91" name="Freeform 3067"/>
              <p:cNvSpPr/>
              <p:nvPr/>
            </p:nvSpPr>
            <p:spPr>
              <a:xfrm>
                <a:off x="559" y="242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92" name="Freeform 3068"/>
              <p:cNvSpPr/>
              <p:nvPr/>
            </p:nvSpPr>
            <p:spPr>
              <a:xfrm>
                <a:off x="559" y="242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93" name="Freeform 3069"/>
              <p:cNvSpPr/>
              <p:nvPr/>
            </p:nvSpPr>
            <p:spPr>
              <a:xfrm>
                <a:off x="645" y="2420"/>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94" name="Freeform 3070"/>
              <p:cNvSpPr/>
              <p:nvPr/>
            </p:nvSpPr>
            <p:spPr>
              <a:xfrm>
                <a:off x="645" y="2420"/>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95" name="Freeform 3071"/>
              <p:cNvSpPr/>
              <p:nvPr/>
            </p:nvSpPr>
            <p:spPr>
              <a:xfrm>
                <a:off x="730"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96" name="Freeform 3072"/>
              <p:cNvSpPr/>
              <p:nvPr/>
            </p:nvSpPr>
            <p:spPr>
              <a:xfrm>
                <a:off x="730"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97" name="Freeform 3073"/>
              <p:cNvSpPr/>
              <p:nvPr/>
            </p:nvSpPr>
            <p:spPr>
              <a:xfrm>
                <a:off x="815"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98" name="Freeform 3074"/>
              <p:cNvSpPr/>
              <p:nvPr/>
            </p:nvSpPr>
            <p:spPr>
              <a:xfrm>
                <a:off x="815"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899" name="Freeform 3075"/>
              <p:cNvSpPr/>
              <p:nvPr/>
            </p:nvSpPr>
            <p:spPr>
              <a:xfrm>
                <a:off x="900" y="242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00" name="Freeform 3076"/>
              <p:cNvSpPr/>
              <p:nvPr/>
            </p:nvSpPr>
            <p:spPr>
              <a:xfrm>
                <a:off x="900" y="242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01" name="Freeform 3077"/>
              <p:cNvSpPr/>
              <p:nvPr/>
            </p:nvSpPr>
            <p:spPr>
              <a:xfrm>
                <a:off x="985" y="242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02" name="Freeform 3078"/>
              <p:cNvSpPr/>
              <p:nvPr/>
            </p:nvSpPr>
            <p:spPr>
              <a:xfrm>
                <a:off x="985" y="242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03" name="Freeform 3079"/>
              <p:cNvSpPr/>
              <p:nvPr/>
            </p:nvSpPr>
            <p:spPr>
              <a:xfrm>
                <a:off x="1070" y="242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04" name="Freeform 3080"/>
              <p:cNvSpPr/>
              <p:nvPr/>
            </p:nvSpPr>
            <p:spPr>
              <a:xfrm>
                <a:off x="1070" y="242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05" name="Freeform 3081"/>
              <p:cNvSpPr/>
              <p:nvPr/>
            </p:nvSpPr>
            <p:spPr>
              <a:xfrm>
                <a:off x="1156" y="2420"/>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06" name="Freeform 3082"/>
              <p:cNvSpPr/>
              <p:nvPr/>
            </p:nvSpPr>
            <p:spPr>
              <a:xfrm>
                <a:off x="1156" y="2420"/>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07" name="Freeform 3083"/>
              <p:cNvSpPr/>
              <p:nvPr/>
            </p:nvSpPr>
            <p:spPr>
              <a:xfrm>
                <a:off x="1241"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08" name="Freeform 3084"/>
              <p:cNvSpPr/>
              <p:nvPr/>
            </p:nvSpPr>
            <p:spPr>
              <a:xfrm>
                <a:off x="1241"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09" name="Freeform 3085"/>
              <p:cNvSpPr/>
              <p:nvPr/>
            </p:nvSpPr>
            <p:spPr>
              <a:xfrm>
                <a:off x="1326"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10" name="Freeform 3086"/>
              <p:cNvSpPr/>
              <p:nvPr/>
            </p:nvSpPr>
            <p:spPr>
              <a:xfrm>
                <a:off x="1326"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11" name="Freeform 3087"/>
              <p:cNvSpPr/>
              <p:nvPr/>
            </p:nvSpPr>
            <p:spPr>
              <a:xfrm>
                <a:off x="1411" y="242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12" name="Freeform 3088"/>
              <p:cNvSpPr/>
              <p:nvPr/>
            </p:nvSpPr>
            <p:spPr>
              <a:xfrm>
                <a:off x="1411" y="242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13" name="Freeform 3089"/>
              <p:cNvSpPr/>
              <p:nvPr/>
            </p:nvSpPr>
            <p:spPr>
              <a:xfrm>
                <a:off x="1496" y="242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2914" name="Group 3291"/>
            <p:cNvGrpSpPr/>
            <p:nvPr/>
          </p:nvGrpSpPr>
          <p:grpSpPr>
            <a:xfrm>
              <a:off x="347663" y="3841750"/>
              <a:ext cx="4826000" cy="649288"/>
              <a:chOff x="219" y="2420"/>
              <a:chExt cx="3040" cy="409"/>
            </a:xfrm>
          </p:grpSpPr>
          <p:sp>
            <p:nvSpPr>
              <p:cNvPr id="22915" name="Freeform 3091"/>
              <p:cNvSpPr/>
              <p:nvPr/>
            </p:nvSpPr>
            <p:spPr>
              <a:xfrm>
                <a:off x="1496" y="242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16" name="Freeform 3092"/>
              <p:cNvSpPr/>
              <p:nvPr/>
            </p:nvSpPr>
            <p:spPr>
              <a:xfrm>
                <a:off x="1581" y="242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17" name="Freeform 3093"/>
              <p:cNvSpPr/>
              <p:nvPr/>
            </p:nvSpPr>
            <p:spPr>
              <a:xfrm>
                <a:off x="1581" y="242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18" name="Freeform 3094"/>
              <p:cNvSpPr/>
              <p:nvPr/>
            </p:nvSpPr>
            <p:spPr>
              <a:xfrm>
                <a:off x="1667" y="2420"/>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19" name="Freeform 3095"/>
              <p:cNvSpPr/>
              <p:nvPr/>
            </p:nvSpPr>
            <p:spPr>
              <a:xfrm>
                <a:off x="1667" y="2420"/>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20" name="Freeform 3096"/>
              <p:cNvSpPr/>
              <p:nvPr/>
            </p:nvSpPr>
            <p:spPr>
              <a:xfrm>
                <a:off x="1752" y="2420"/>
                <a:ext cx="59" cy="61"/>
              </a:xfrm>
              <a:custGeom>
                <a:cxnLst>
                  <a:cxn ang="0">
                    <a:pos x="57" y="26"/>
                  </a:cxn>
                  <a:cxn ang="0">
                    <a:pos x="33" y="3"/>
                  </a:cxn>
                  <a:cxn ang="0">
                    <a:pos x="25" y="3"/>
                  </a:cxn>
                  <a:cxn ang="0">
                    <a:pos x="1" y="26"/>
                  </a:cxn>
                  <a:cxn ang="0">
                    <a:pos x="1" y="35"/>
                  </a:cxn>
                  <a:cxn ang="0">
                    <a:pos x="25" y="58"/>
                  </a:cxn>
                  <a:cxn ang="0">
                    <a:pos x="33" y="58"/>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21" name="Freeform 3097"/>
              <p:cNvSpPr/>
              <p:nvPr/>
            </p:nvSpPr>
            <p:spPr>
              <a:xfrm>
                <a:off x="1752" y="2420"/>
                <a:ext cx="59" cy="61"/>
              </a:xfrm>
              <a:custGeom>
                <a:cxnLst>
                  <a:cxn ang="0">
                    <a:pos x="57" y="26"/>
                  </a:cxn>
                  <a:cxn ang="0">
                    <a:pos x="33" y="3"/>
                  </a:cxn>
                  <a:cxn ang="0">
                    <a:pos x="25" y="3"/>
                  </a:cxn>
                  <a:cxn ang="0">
                    <a:pos x="1" y="26"/>
                  </a:cxn>
                  <a:cxn ang="0">
                    <a:pos x="1" y="35"/>
                  </a:cxn>
                  <a:cxn ang="0">
                    <a:pos x="25" y="58"/>
                  </a:cxn>
                  <a:cxn ang="0">
                    <a:pos x="33" y="58"/>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22" name="Freeform 3098"/>
              <p:cNvSpPr/>
              <p:nvPr/>
            </p:nvSpPr>
            <p:spPr>
              <a:xfrm>
                <a:off x="1836"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23" name="Freeform 3099"/>
              <p:cNvSpPr/>
              <p:nvPr/>
            </p:nvSpPr>
            <p:spPr>
              <a:xfrm>
                <a:off x="1836"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24" name="Freeform 3100"/>
              <p:cNvSpPr/>
              <p:nvPr/>
            </p:nvSpPr>
            <p:spPr>
              <a:xfrm>
                <a:off x="1921" y="242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25" name="Freeform 3101"/>
              <p:cNvSpPr/>
              <p:nvPr/>
            </p:nvSpPr>
            <p:spPr>
              <a:xfrm>
                <a:off x="1921" y="242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26" name="Freeform 3102"/>
              <p:cNvSpPr/>
              <p:nvPr/>
            </p:nvSpPr>
            <p:spPr>
              <a:xfrm>
                <a:off x="2006" y="242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27" name="Freeform 3103"/>
              <p:cNvSpPr/>
              <p:nvPr/>
            </p:nvSpPr>
            <p:spPr>
              <a:xfrm>
                <a:off x="2006" y="242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28" name="Freeform 3104"/>
              <p:cNvSpPr/>
              <p:nvPr/>
            </p:nvSpPr>
            <p:spPr>
              <a:xfrm>
                <a:off x="2091" y="242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29" name="Freeform 3105"/>
              <p:cNvSpPr/>
              <p:nvPr/>
            </p:nvSpPr>
            <p:spPr>
              <a:xfrm>
                <a:off x="2091" y="242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30" name="Freeform 3106"/>
              <p:cNvSpPr/>
              <p:nvPr/>
            </p:nvSpPr>
            <p:spPr>
              <a:xfrm>
                <a:off x="2177" y="2420"/>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31" name="Freeform 3107"/>
              <p:cNvSpPr/>
              <p:nvPr/>
            </p:nvSpPr>
            <p:spPr>
              <a:xfrm>
                <a:off x="2177" y="2420"/>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32" name="Freeform 3108"/>
              <p:cNvSpPr/>
              <p:nvPr/>
            </p:nvSpPr>
            <p:spPr>
              <a:xfrm>
                <a:off x="2262"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33" name="Freeform 3109"/>
              <p:cNvSpPr/>
              <p:nvPr/>
            </p:nvSpPr>
            <p:spPr>
              <a:xfrm>
                <a:off x="2262"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34" name="Freeform 3110"/>
              <p:cNvSpPr/>
              <p:nvPr/>
            </p:nvSpPr>
            <p:spPr>
              <a:xfrm>
                <a:off x="2347"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35" name="Freeform 3111"/>
              <p:cNvSpPr/>
              <p:nvPr/>
            </p:nvSpPr>
            <p:spPr>
              <a:xfrm>
                <a:off x="2347"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36" name="Freeform 3112"/>
              <p:cNvSpPr/>
              <p:nvPr/>
            </p:nvSpPr>
            <p:spPr>
              <a:xfrm>
                <a:off x="2432" y="242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37" name="Freeform 3113"/>
              <p:cNvSpPr/>
              <p:nvPr/>
            </p:nvSpPr>
            <p:spPr>
              <a:xfrm>
                <a:off x="2432" y="242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38" name="Freeform 3114"/>
              <p:cNvSpPr/>
              <p:nvPr/>
            </p:nvSpPr>
            <p:spPr>
              <a:xfrm>
                <a:off x="2517" y="242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39" name="Freeform 3115"/>
              <p:cNvSpPr/>
              <p:nvPr/>
            </p:nvSpPr>
            <p:spPr>
              <a:xfrm>
                <a:off x="2517" y="242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40" name="Freeform 3116"/>
              <p:cNvSpPr/>
              <p:nvPr/>
            </p:nvSpPr>
            <p:spPr>
              <a:xfrm>
                <a:off x="2602" y="242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41" name="Freeform 3117"/>
              <p:cNvSpPr/>
              <p:nvPr/>
            </p:nvSpPr>
            <p:spPr>
              <a:xfrm>
                <a:off x="2602" y="242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42" name="Freeform 3118"/>
              <p:cNvSpPr/>
              <p:nvPr/>
            </p:nvSpPr>
            <p:spPr>
              <a:xfrm>
                <a:off x="2688"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43" name="Freeform 3119"/>
              <p:cNvSpPr/>
              <p:nvPr/>
            </p:nvSpPr>
            <p:spPr>
              <a:xfrm>
                <a:off x="2688"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44" name="Freeform 3120"/>
              <p:cNvSpPr/>
              <p:nvPr/>
            </p:nvSpPr>
            <p:spPr>
              <a:xfrm>
                <a:off x="2773"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45" name="Freeform 3121"/>
              <p:cNvSpPr/>
              <p:nvPr/>
            </p:nvSpPr>
            <p:spPr>
              <a:xfrm>
                <a:off x="2773"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46" name="Freeform 3122"/>
              <p:cNvSpPr/>
              <p:nvPr/>
            </p:nvSpPr>
            <p:spPr>
              <a:xfrm>
                <a:off x="2858" y="2420"/>
                <a:ext cx="60"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47" name="Freeform 3123"/>
              <p:cNvSpPr/>
              <p:nvPr/>
            </p:nvSpPr>
            <p:spPr>
              <a:xfrm>
                <a:off x="2858" y="2420"/>
                <a:ext cx="60"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48" name="Freeform 3124"/>
              <p:cNvSpPr/>
              <p:nvPr/>
            </p:nvSpPr>
            <p:spPr>
              <a:xfrm>
                <a:off x="2943" y="242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49" name="Freeform 3125"/>
              <p:cNvSpPr/>
              <p:nvPr/>
            </p:nvSpPr>
            <p:spPr>
              <a:xfrm>
                <a:off x="2943" y="2420"/>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50" name="Freeform 3126"/>
              <p:cNvSpPr/>
              <p:nvPr/>
            </p:nvSpPr>
            <p:spPr>
              <a:xfrm>
                <a:off x="3028" y="242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51" name="Freeform 3127"/>
              <p:cNvSpPr/>
              <p:nvPr/>
            </p:nvSpPr>
            <p:spPr>
              <a:xfrm>
                <a:off x="3028" y="2420"/>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52" name="Freeform 3128"/>
              <p:cNvSpPr/>
              <p:nvPr/>
            </p:nvSpPr>
            <p:spPr>
              <a:xfrm>
                <a:off x="3113" y="242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53" name="Freeform 3129"/>
              <p:cNvSpPr/>
              <p:nvPr/>
            </p:nvSpPr>
            <p:spPr>
              <a:xfrm>
                <a:off x="3113" y="2420"/>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54" name="Freeform 3130"/>
              <p:cNvSpPr/>
              <p:nvPr/>
            </p:nvSpPr>
            <p:spPr>
              <a:xfrm>
                <a:off x="3199"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55" name="Freeform 3131"/>
              <p:cNvSpPr/>
              <p:nvPr/>
            </p:nvSpPr>
            <p:spPr>
              <a:xfrm>
                <a:off x="3199" y="2420"/>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56" name="Freeform 3132"/>
              <p:cNvSpPr/>
              <p:nvPr/>
            </p:nvSpPr>
            <p:spPr>
              <a:xfrm>
                <a:off x="219"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57" name="Freeform 3133"/>
              <p:cNvSpPr/>
              <p:nvPr/>
            </p:nvSpPr>
            <p:spPr>
              <a:xfrm>
                <a:off x="219"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58" name="Freeform 3134"/>
              <p:cNvSpPr/>
              <p:nvPr/>
            </p:nvSpPr>
            <p:spPr>
              <a:xfrm>
                <a:off x="304"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59" name="Freeform 3135"/>
              <p:cNvSpPr/>
              <p:nvPr/>
            </p:nvSpPr>
            <p:spPr>
              <a:xfrm>
                <a:off x="304"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60" name="Freeform 3136"/>
              <p:cNvSpPr/>
              <p:nvPr/>
            </p:nvSpPr>
            <p:spPr>
              <a:xfrm>
                <a:off x="389" y="253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61" name="Freeform 3137"/>
              <p:cNvSpPr/>
              <p:nvPr/>
            </p:nvSpPr>
            <p:spPr>
              <a:xfrm>
                <a:off x="389" y="253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62" name="Freeform 3138"/>
              <p:cNvSpPr/>
              <p:nvPr/>
            </p:nvSpPr>
            <p:spPr>
              <a:xfrm>
                <a:off x="474" y="253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63" name="Freeform 3139"/>
              <p:cNvSpPr/>
              <p:nvPr/>
            </p:nvSpPr>
            <p:spPr>
              <a:xfrm>
                <a:off x="474" y="253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64" name="Freeform 3140"/>
              <p:cNvSpPr/>
              <p:nvPr/>
            </p:nvSpPr>
            <p:spPr>
              <a:xfrm>
                <a:off x="559" y="253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65" name="Freeform 3141"/>
              <p:cNvSpPr/>
              <p:nvPr/>
            </p:nvSpPr>
            <p:spPr>
              <a:xfrm>
                <a:off x="559" y="253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66" name="Freeform 3142"/>
              <p:cNvSpPr/>
              <p:nvPr/>
            </p:nvSpPr>
            <p:spPr>
              <a:xfrm>
                <a:off x="645" y="2536"/>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8"/>
                      <a:pt x="25" y="58"/>
                      <a:pt x="25"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67" name="Freeform 3143"/>
              <p:cNvSpPr/>
              <p:nvPr/>
            </p:nvSpPr>
            <p:spPr>
              <a:xfrm>
                <a:off x="645" y="2536"/>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8"/>
                      <a:pt x="25" y="58"/>
                      <a:pt x="25"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68" name="Freeform 3144"/>
              <p:cNvSpPr/>
              <p:nvPr/>
            </p:nvSpPr>
            <p:spPr>
              <a:xfrm>
                <a:off x="730"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69" name="Freeform 3145"/>
              <p:cNvSpPr/>
              <p:nvPr/>
            </p:nvSpPr>
            <p:spPr>
              <a:xfrm>
                <a:off x="730"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70" name="Freeform 3146"/>
              <p:cNvSpPr/>
              <p:nvPr/>
            </p:nvSpPr>
            <p:spPr>
              <a:xfrm>
                <a:off x="815"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71" name="Freeform 3147"/>
              <p:cNvSpPr/>
              <p:nvPr/>
            </p:nvSpPr>
            <p:spPr>
              <a:xfrm>
                <a:off x="815"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72" name="Freeform 3148"/>
              <p:cNvSpPr/>
              <p:nvPr/>
            </p:nvSpPr>
            <p:spPr>
              <a:xfrm>
                <a:off x="900" y="253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73" name="Freeform 3149"/>
              <p:cNvSpPr/>
              <p:nvPr/>
            </p:nvSpPr>
            <p:spPr>
              <a:xfrm>
                <a:off x="900" y="253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74" name="Freeform 3150"/>
              <p:cNvSpPr/>
              <p:nvPr/>
            </p:nvSpPr>
            <p:spPr>
              <a:xfrm>
                <a:off x="985" y="253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75" name="Freeform 3151"/>
              <p:cNvSpPr/>
              <p:nvPr/>
            </p:nvSpPr>
            <p:spPr>
              <a:xfrm>
                <a:off x="985" y="253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76" name="Freeform 3152"/>
              <p:cNvSpPr/>
              <p:nvPr/>
            </p:nvSpPr>
            <p:spPr>
              <a:xfrm>
                <a:off x="1070" y="253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77" name="Freeform 3153"/>
              <p:cNvSpPr/>
              <p:nvPr/>
            </p:nvSpPr>
            <p:spPr>
              <a:xfrm>
                <a:off x="1070" y="253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78" name="Freeform 3154"/>
              <p:cNvSpPr/>
              <p:nvPr/>
            </p:nvSpPr>
            <p:spPr>
              <a:xfrm>
                <a:off x="1156" y="2536"/>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8"/>
                      <a:pt x="25" y="58"/>
                      <a:pt x="25"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79" name="Freeform 3155"/>
              <p:cNvSpPr/>
              <p:nvPr/>
            </p:nvSpPr>
            <p:spPr>
              <a:xfrm>
                <a:off x="1156" y="2536"/>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8"/>
                      <a:pt x="25" y="58"/>
                      <a:pt x="25"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80" name="Freeform 3156"/>
              <p:cNvSpPr/>
              <p:nvPr/>
            </p:nvSpPr>
            <p:spPr>
              <a:xfrm>
                <a:off x="1241"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81" name="Freeform 3157"/>
              <p:cNvSpPr/>
              <p:nvPr/>
            </p:nvSpPr>
            <p:spPr>
              <a:xfrm>
                <a:off x="1241"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82" name="Freeform 3158"/>
              <p:cNvSpPr/>
              <p:nvPr/>
            </p:nvSpPr>
            <p:spPr>
              <a:xfrm>
                <a:off x="1326"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83" name="Freeform 3159"/>
              <p:cNvSpPr/>
              <p:nvPr/>
            </p:nvSpPr>
            <p:spPr>
              <a:xfrm>
                <a:off x="1326"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84" name="Freeform 3160"/>
              <p:cNvSpPr/>
              <p:nvPr/>
            </p:nvSpPr>
            <p:spPr>
              <a:xfrm>
                <a:off x="1411" y="253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85" name="Freeform 3161"/>
              <p:cNvSpPr/>
              <p:nvPr/>
            </p:nvSpPr>
            <p:spPr>
              <a:xfrm>
                <a:off x="1411" y="253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86" name="Freeform 3162"/>
              <p:cNvSpPr/>
              <p:nvPr/>
            </p:nvSpPr>
            <p:spPr>
              <a:xfrm>
                <a:off x="1496" y="253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87" name="Freeform 3163"/>
              <p:cNvSpPr/>
              <p:nvPr/>
            </p:nvSpPr>
            <p:spPr>
              <a:xfrm>
                <a:off x="1496" y="253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88" name="Freeform 3164"/>
              <p:cNvSpPr/>
              <p:nvPr/>
            </p:nvSpPr>
            <p:spPr>
              <a:xfrm>
                <a:off x="1581" y="253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89" name="Freeform 3165"/>
              <p:cNvSpPr/>
              <p:nvPr/>
            </p:nvSpPr>
            <p:spPr>
              <a:xfrm>
                <a:off x="1581" y="253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90" name="Freeform 3166"/>
              <p:cNvSpPr/>
              <p:nvPr/>
            </p:nvSpPr>
            <p:spPr>
              <a:xfrm>
                <a:off x="1667" y="2536"/>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8"/>
                      <a:pt x="25" y="58"/>
                      <a:pt x="25"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91" name="Freeform 3167"/>
              <p:cNvSpPr/>
              <p:nvPr/>
            </p:nvSpPr>
            <p:spPr>
              <a:xfrm>
                <a:off x="1667" y="2536"/>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8"/>
                      <a:pt x="25" y="58"/>
                      <a:pt x="25"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92" name="Freeform 3168"/>
              <p:cNvSpPr/>
              <p:nvPr/>
            </p:nvSpPr>
            <p:spPr>
              <a:xfrm>
                <a:off x="1752" y="2536"/>
                <a:ext cx="59" cy="61"/>
              </a:xfrm>
              <a:custGeom>
                <a:cxnLst>
                  <a:cxn ang="0">
                    <a:pos x="57" y="26"/>
                  </a:cxn>
                  <a:cxn ang="0">
                    <a:pos x="33" y="3"/>
                  </a:cxn>
                  <a:cxn ang="0">
                    <a:pos x="25" y="3"/>
                  </a:cxn>
                  <a:cxn ang="0">
                    <a:pos x="1" y="26"/>
                  </a:cxn>
                  <a:cxn ang="0">
                    <a:pos x="1" y="35"/>
                  </a:cxn>
                  <a:cxn ang="0">
                    <a:pos x="25" y="58"/>
                  </a:cxn>
                  <a:cxn ang="0">
                    <a:pos x="33" y="58"/>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93" name="Freeform 3169"/>
              <p:cNvSpPr/>
              <p:nvPr/>
            </p:nvSpPr>
            <p:spPr>
              <a:xfrm>
                <a:off x="1752" y="2536"/>
                <a:ext cx="59" cy="61"/>
              </a:xfrm>
              <a:custGeom>
                <a:cxnLst>
                  <a:cxn ang="0">
                    <a:pos x="57" y="26"/>
                  </a:cxn>
                  <a:cxn ang="0">
                    <a:pos x="33" y="3"/>
                  </a:cxn>
                  <a:cxn ang="0">
                    <a:pos x="25" y="3"/>
                  </a:cxn>
                  <a:cxn ang="0">
                    <a:pos x="1" y="26"/>
                  </a:cxn>
                  <a:cxn ang="0">
                    <a:pos x="1" y="35"/>
                  </a:cxn>
                  <a:cxn ang="0">
                    <a:pos x="25" y="58"/>
                  </a:cxn>
                  <a:cxn ang="0">
                    <a:pos x="33" y="58"/>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94" name="Freeform 3170"/>
              <p:cNvSpPr/>
              <p:nvPr/>
            </p:nvSpPr>
            <p:spPr>
              <a:xfrm>
                <a:off x="1836"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95" name="Freeform 3171"/>
              <p:cNvSpPr/>
              <p:nvPr/>
            </p:nvSpPr>
            <p:spPr>
              <a:xfrm>
                <a:off x="1836"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96" name="Freeform 3172"/>
              <p:cNvSpPr/>
              <p:nvPr/>
            </p:nvSpPr>
            <p:spPr>
              <a:xfrm>
                <a:off x="1921" y="253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97" name="Freeform 3173"/>
              <p:cNvSpPr/>
              <p:nvPr/>
            </p:nvSpPr>
            <p:spPr>
              <a:xfrm>
                <a:off x="1921" y="253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98" name="Freeform 3174"/>
              <p:cNvSpPr/>
              <p:nvPr/>
            </p:nvSpPr>
            <p:spPr>
              <a:xfrm>
                <a:off x="2006" y="253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999" name="Freeform 3175"/>
              <p:cNvSpPr/>
              <p:nvPr/>
            </p:nvSpPr>
            <p:spPr>
              <a:xfrm>
                <a:off x="2006" y="253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00" name="Freeform 3176"/>
              <p:cNvSpPr/>
              <p:nvPr/>
            </p:nvSpPr>
            <p:spPr>
              <a:xfrm>
                <a:off x="2091" y="253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01" name="Freeform 3177"/>
              <p:cNvSpPr/>
              <p:nvPr/>
            </p:nvSpPr>
            <p:spPr>
              <a:xfrm>
                <a:off x="2091" y="253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02" name="Freeform 3178"/>
              <p:cNvSpPr/>
              <p:nvPr/>
            </p:nvSpPr>
            <p:spPr>
              <a:xfrm>
                <a:off x="2177" y="2536"/>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8"/>
                      <a:pt x="25" y="58"/>
                      <a:pt x="25"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03" name="Freeform 3179"/>
              <p:cNvSpPr/>
              <p:nvPr/>
            </p:nvSpPr>
            <p:spPr>
              <a:xfrm>
                <a:off x="2177" y="2536"/>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8"/>
                      <a:pt x="25" y="58"/>
                      <a:pt x="25"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04" name="Freeform 3180"/>
              <p:cNvSpPr/>
              <p:nvPr/>
            </p:nvSpPr>
            <p:spPr>
              <a:xfrm>
                <a:off x="2262"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05" name="Freeform 3181"/>
              <p:cNvSpPr/>
              <p:nvPr/>
            </p:nvSpPr>
            <p:spPr>
              <a:xfrm>
                <a:off x="2262"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06" name="Freeform 3182"/>
              <p:cNvSpPr/>
              <p:nvPr/>
            </p:nvSpPr>
            <p:spPr>
              <a:xfrm>
                <a:off x="2347"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07" name="Freeform 3183"/>
              <p:cNvSpPr/>
              <p:nvPr/>
            </p:nvSpPr>
            <p:spPr>
              <a:xfrm>
                <a:off x="2347"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08" name="Freeform 3184"/>
              <p:cNvSpPr/>
              <p:nvPr/>
            </p:nvSpPr>
            <p:spPr>
              <a:xfrm>
                <a:off x="2432" y="253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09" name="Freeform 3185"/>
              <p:cNvSpPr/>
              <p:nvPr/>
            </p:nvSpPr>
            <p:spPr>
              <a:xfrm>
                <a:off x="2432" y="253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10" name="Freeform 3186"/>
              <p:cNvSpPr/>
              <p:nvPr/>
            </p:nvSpPr>
            <p:spPr>
              <a:xfrm>
                <a:off x="2517" y="253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11" name="Freeform 3187"/>
              <p:cNvSpPr/>
              <p:nvPr/>
            </p:nvSpPr>
            <p:spPr>
              <a:xfrm>
                <a:off x="2517" y="253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12" name="Freeform 3188"/>
              <p:cNvSpPr/>
              <p:nvPr/>
            </p:nvSpPr>
            <p:spPr>
              <a:xfrm>
                <a:off x="2602" y="253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13" name="Freeform 3189"/>
              <p:cNvSpPr/>
              <p:nvPr/>
            </p:nvSpPr>
            <p:spPr>
              <a:xfrm>
                <a:off x="2602" y="253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14" name="Freeform 3190"/>
              <p:cNvSpPr/>
              <p:nvPr/>
            </p:nvSpPr>
            <p:spPr>
              <a:xfrm>
                <a:off x="2688"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15" name="Freeform 3191"/>
              <p:cNvSpPr/>
              <p:nvPr/>
            </p:nvSpPr>
            <p:spPr>
              <a:xfrm>
                <a:off x="2688"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16" name="Freeform 3192"/>
              <p:cNvSpPr/>
              <p:nvPr/>
            </p:nvSpPr>
            <p:spPr>
              <a:xfrm>
                <a:off x="2773"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17" name="Freeform 3193"/>
              <p:cNvSpPr/>
              <p:nvPr/>
            </p:nvSpPr>
            <p:spPr>
              <a:xfrm>
                <a:off x="2773"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18" name="Freeform 3194"/>
              <p:cNvSpPr/>
              <p:nvPr/>
            </p:nvSpPr>
            <p:spPr>
              <a:xfrm>
                <a:off x="2858" y="2536"/>
                <a:ext cx="60"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19" name="Freeform 3195"/>
              <p:cNvSpPr/>
              <p:nvPr/>
            </p:nvSpPr>
            <p:spPr>
              <a:xfrm>
                <a:off x="2858" y="2536"/>
                <a:ext cx="60"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20" name="Freeform 3196"/>
              <p:cNvSpPr/>
              <p:nvPr/>
            </p:nvSpPr>
            <p:spPr>
              <a:xfrm>
                <a:off x="2943" y="253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21" name="Freeform 3197"/>
              <p:cNvSpPr/>
              <p:nvPr/>
            </p:nvSpPr>
            <p:spPr>
              <a:xfrm>
                <a:off x="2943" y="253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22" name="Freeform 3198"/>
              <p:cNvSpPr/>
              <p:nvPr/>
            </p:nvSpPr>
            <p:spPr>
              <a:xfrm>
                <a:off x="3028" y="253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23" name="Freeform 3199"/>
              <p:cNvSpPr/>
              <p:nvPr/>
            </p:nvSpPr>
            <p:spPr>
              <a:xfrm>
                <a:off x="3028" y="253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8"/>
                      <a:pt x="26" y="58"/>
                      <a:pt x="26" y="58"/>
                    </a:cubicBezTo>
                    <a:cubicBezTo>
                      <a:pt x="29" y="61"/>
                      <a:pt x="32" y="61"/>
                      <a:pt x="35" y="58"/>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24" name="Freeform 3200"/>
              <p:cNvSpPr/>
              <p:nvPr/>
            </p:nvSpPr>
            <p:spPr>
              <a:xfrm>
                <a:off x="3113" y="253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25" name="Freeform 3201"/>
              <p:cNvSpPr/>
              <p:nvPr/>
            </p:nvSpPr>
            <p:spPr>
              <a:xfrm>
                <a:off x="3113" y="253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8"/>
                      <a:pt x="26" y="58"/>
                      <a:pt x="26" y="58"/>
                    </a:cubicBezTo>
                    <a:cubicBezTo>
                      <a:pt x="29" y="61"/>
                      <a:pt x="33" y="61"/>
                      <a:pt x="35" y="58"/>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26" name="Freeform 3202"/>
              <p:cNvSpPr/>
              <p:nvPr/>
            </p:nvSpPr>
            <p:spPr>
              <a:xfrm>
                <a:off x="3199"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27" name="Freeform 3203"/>
              <p:cNvSpPr/>
              <p:nvPr/>
            </p:nvSpPr>
            <p:spPr>
              <a:xfrm>
                <a:off x="3199" y="253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8"/>
                      <a:pt x="26" y="58"/>
                      <a:pt x="26" y="58"/>
                    </a:cubicBezTo>
                    <a:cubicBezTo>
                      <a:pt x="28" y="61"/>
                      <a:pt x="32" y="61"/>
                      <a:pt x="34" y="58"/>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28" name="Freeform 3204"/>
              <p:cNvSpPr/>
              <p:nvPr/>
            </p:nvSpPr>
            <p:spPr>
              <a:xfrm>
                <a:off x="219"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29" name="Freeform 3205"/>
              <p:cNvSpPr/>
              <p:nvPr/>
            </p:nvSpPr>
            <p:spPr>
              <a:xfrm>
                <a:off x="219"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30" name="Freeform 3206"/>
              <p:cNvSpPr/>
              <p:nvPr/>
            </p:nvSpPr>
            <p:spPr>
              <a:xfrm>
                <a:off x="304"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31" name="Freeform 3207"/>
              <p:cNvSpPr/>
              <p:nvPr/>
            </p:nvSpPr>
            <p:spPr>
              <a:xfrm>
                <a:off x="304"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32" name="Freeform 3208"/>
              <p:cNvSpPr/>
              <p:nvPr/>
            </p:nvSpPr>
            <p:spPr>
              <a:xfrm>
                <a:off x="389" y="2652"/>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33" name="Freeform 3209"/>
              <p:cNvSpPr/>
              <p:nvPr/>
            </p:nvSpPr>
            <p:spPr>
              <a:xfrm>
                <a:off x="389" y="2652"/>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34" name="Freeform 3210"/>
              <p:cNvSpPr/>
              <p:nvPr/>
            </p:nvSpPr>
            <p:spPr>
              <a:xfrm>
                <a:off x="474" y="2652"/>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35" name="Freeform 3211"/>
              <p:cNvSpPr/>
              <p:nvPr/>
            </p:nvSpPr>
            <p:spPr>
              <a:xfrm>
                <a:off x="474" y="2652"/>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36" name="Freeform 3212"/>
              <p:cNvSpPr/>
              <p:nvPr/>
            </p:nvSpPr>
            <p:spPr>
              <a:xfrm>
                <a:off x="559" y="2652"/>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37" name="Freeform 3213"/>
              <p:cNvSpPr/>
              <p:nvPr/>
            </p:nvSpPr>
            <p:spPr>
              <a:xfrm>
                <a:off x="559" y="2652"/>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38" name="Freeform 3214"/>
              <p:cNvSpPr/>
              <p:nvPr/>
            </p:nvSpPr>
            <p:spPr>
              <a:xfrm>
                <a:off x="645" y="2652"/>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39" name="Freeform 3215"/>
              <p:cNvSpPr/>
              <p:nvPr/>
            </p:nvSpPr>
            <p:spPr>
              <a:xfrm>
                <a:off x="645" y="2652"/>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40" name="Freeform 3216"/>
              <p:cNvSpPr/>
              <p:nvPr/>
            </p:nvSpPr>
            <p:spPr>
              <a:xfrm>
                <a:off x="730"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41" name="Freeform 3217"/>
              <p:cNvSpPr/>
              <p:nvPr/>
            </p:nvSpPr>
            <p:spPr>
              <a:xfrm>
                <a:off x="730"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42" name="Freeform 3218"/>
              <p:cNvSpPr/>
              <p:nvPr/>
            </p:nvSpPr>
            <p:spPr>
              <a:xfrm>
                <a:off x="815"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43" name="Freeform 3219"/>
              <p:cNvSpPr/>
              <p:nvPr/>
            </p:nvSpPr>
            <p:spPr>
              <a:xfrm>
                <a:off x="815"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44" name="Freeform 3220"/>
              <p:cNvSpPr/>
              <p:nvPr/>
            </p:nvSpPr>
            <p:spPr>
              <a:xfrm>
                <a:off x="900" y="2652"/>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45" name="Freeform 3221"/>
              <p:cNvSpPr/>
              <p:nvPr/>
            </p:nvSpPr>
            <p:spPr>
              <a:xfrm>
                <a:off x="900" y="2652"/>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46" name="Freeform 3222"/>
              <p:cNvSpPr/>
              <p:nvPr/>
            </p:nvSpPr>
            <p:spPr>
              <a:xfrm>
                <a:off x="985" y="2652"/>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47" name="Freeform 3223"/>
              <p:cNvSpPr/>
              <p:nvPr/>
            </p:nvSpPr>
            <p:spPr>
              <a:xfrm>
                <a:off x="985" y="2652"/>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48" name="Freeform 3224"/>
              <p:cNvSpPr/>
              <p:nvPr/>
            </p:nvSpPr>
            <p:spPr>
              <a:xfrm>
                <a:off x="1070" y="2652"/>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49" name="Freeform 3225"/>
              <p:cNvSpPr/>
              <p:nvPr/>
            </p:nvSpPr>
            <p:spPr>
              <a:xfrm>
                <a:off x="1070" y="2652"/>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50" name="Freeform 3226"/>
              <p:cNvSpPr/>
              <p:nvPr/>
            </p:nvSpPr>
            <p:spPr>
              <a:xfrm>
                <a:off x="1156" y="2652"/>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51" name="Freeform 3227"/>
              <p:cNvSpPr/>
              <p:nvPr/>
            </p:nvSpPr>
            <p:spPr>
              <a:xfrm>
                <a:off x="1156" y="2652"/>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52" name="Freeform 3228"/>
              <p:cNvSpPr/>
              <p:nvPr/>
            </p:nvSpPr>
            <p:spPr>
              <a:xfrm>
                <a:off x="1241"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53" name="Freeform 3229"/>
              <p:cNvSpPr/>
              <p:nvPr/>
            </p:nvSpPr>
            <p:spPr>
              <a:xfrm>
                <a:off x="1241"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54" name="Freeform 3230"/>
              <p:cNvSpPr/>
              <p:nvPr/>
            </p:nvSpPr>
            <p:spPr>
              <a:xfrm>
                <a:off x="1326"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55" name="Freeform 3231"/>
              <p:cNvSpPr/>
              <p:nvPr/>
            </p:nvSpPr>
            <p:spPr>
              <a:xfrm>
                <a:off x="1326"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56" name="Freeform 3232"/>
              <p:cNvSpPr/>
              <p:nvPr/>
            </p:nvSpPr>
            <p:spPr>
              <a:xfrm>
                <a:off x="1411" y="2652"/>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57" name="Freeform 3233"/>
              <p:cNvSpPr/>
              <p:nvPr/>
            </p:nvSpPr>
            <p:spPr>
              <a:xfrm>
                <a:off x="1411" y="2652"/>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58" name="Freeform 3234"/>
              <p:cNvSpPr/>
              <p:nvPr/>
            </p:nvSpPr>
            <p:spPr>
              <a:xfrm>
                <a:off x="1496" y="2652"/>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59" name="Freeform 3235"/>
              <p:cNvSpPr/>
              <p:nvPr/>
            </p:nvSpPr>
            <p:spPr>
              <a:xfrm>
                <a:off x="1496" y="2652"/>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60" name="Freeform 3236"/>
              <p:cNvSpPr/>
              <p:nvPr/>
            </p:nvSpPr>
            <p:spPr>
              <a:xfrm>
                <a:off x="1581" y="2652"/>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61" name="Freeform 3237"/>
              <p:cNvSpPr/>
              <p:nvPr/>
            </p:nvSpPr>
            <p:spPr>
              <a:xfrm>
                <a:off x="1581" y="2652"/>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62" name="Freeform 3238"/>
              <p:cNvSpPr/>
              <p:nvPr/>
            </p:nvSpPr>
            <p:spPr>
              <a:xfrm>
                <a:off x="1667" y="2652"/>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63" name="Freeform 3239"/>
              <p:cNvSpPr/>
              <p:nvPr/>
            </p:nvSpPr>
            <p:spPr>
              <a:xfrm>
                <a:off x="1667" y="2652"/>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64" name="Freeform 3240"/>
              <p:cNvSpPr/>
              <p:nvPr/>
            </p:nvSpPr>
            <p:spPr>
              <a:xfrm>
                <a:off x="1752" y="2652"/>
                <a:ext cx="59" cy="61"/>
              </a:xfrm>
              <a:custGeom>
                <a:cxnLst>
                  <a:cxn ang="0">
                    <a:pos x="57" y="26"/>
                  </a:cxn>
                  <a:cxn ang="0">
                    <a:pos x="33" y="3"/>
                  </a:cxn>
                  <a:cxn ang="0">
                    <a:pos x="25" y="3"/>
                  </a:cxn>
                  <a:cxn ang="0">
                    <a:pos x="1" y="26"/>
                  </a:cxn>
                  <a:cxn ang="0">
                    <a:pos x="1" y="35"/>
                  </a:cxn>
                  <a:cxn ang="0">
                    <a:pos x="25" y="59"/>
                  </a:cxn>
                  <a:cxn ang="0">
                    <a:pos x="33" y="59"/>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65" name="Freeform 3241"/>
              <p:cNvSpPr/>
              <p:nvPr/>
            </p:nvSpPr>
            <p:spPr>
              <a:xfrm>
                <a:off x="1752" y="2652"/>
                <a:ext cx="59" cy="61"/>
              </a:xfrm>
              <a:custGeom>
                <a:cxnLst>
                  <a:cxn ang="0">
                    <a:pos x="57" y="26"/>
                  </a:cxn>
                  <a:cxn ang="0">
                    <a:pos x="33" y="3"/>
                  </a:cxn>
                  <a:cxn ang="0">
                    <a:pos x="25" y="3"/>
                  </a:cxn>
                  <a:cxn ang="0">
                    <a:pos x="1" y="26"/>
                  </a:cxn>
                  <a:cxn ang="0">
                    <a:pos x="1" y="35"/>
                  </a:cxn>
                  <a:cxn ang="0">
                    <a:pos x="25" y="59"/>
                  </a:cxn>
                  <a:cxn ang="0">
                    <a:pos x="33" y="59"/>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66" name="Freeform 3242"/>
              <p:cNvSpPr/>
              <p:nvPr/>
            </p:nvSpPr>
            <p:spPr>
              <a:xfrm>
                <a:off x="1836"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67" name="Freeform 3243"/>
              <p:cNvSpPr/>
              <p:nvPr/>
            </p:nvSpPr>
            <p:spPr>
              <a:xfrm>
                <a:off x="1836"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68" name="Freeform 3244"/>
              <p:cNvSpPr/>
              <p:nvPr/>
            </p:nvSpPr>
            <p:spPr>
              <a:xfrm>
                <a:off x="1921" y="2652"/>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69" name="Freeform 3245"/>
              <p:cNvSpPr/>
              <p:nvPr/>
            </p:nvSpPr>
            <p:spPr>
              <a:xfrm>
                <a:off x="1921" y="2652"/>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70" name="Freeform 3246"/>
              <p:cNvSpPr/>
              <p:nvPr/>
            </p:nvSpPr>
            <p:spPr>
              <a:xfrm>
                <a:off x="2006" y="2652"/>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71" name="Freeform 3247"/>
              <p:cNvSpPr/>
              <p:nvPr/>
            </p:nvSpPr>
            <p:spPr>
              <a:xfrm>
                <a:off x="2006" y="2652"/>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72" name="Freeform 3248"/>
              <p:cNvSpPr/>
              <p:nvPr/>
            </p:nvSpPr>
            <p:spPr>
              <a:xfrm>
                <a:off x="2091" y="2652"/>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73" name="Freeform 3249"/>
              <p:cNvSpPr/>
              <p:nvPr/>
            </p:nvSpPr>
            <p:spPr>
              <a:xfrm>
                <a:off x="2091" y="2652"/>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74" name="Freeform 3250"/>
              <p:cNvSpPr/>
              <p:nvPr/>
            </p:nvSpPr>
            <p:spPr>
              <a:xfrm>
                <a:off x="2177" y="2652"/>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75" name="Freeform 3251"/>
              <p:cNvSpPr/>
              <p:nvPr/>
            </p:nvSpPr>
            <p:spPr>
              <a:xfrm>
                <a:off x="2177" y="2652"/>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76" name="Freeform 3252"/>
              <p:cNvSpPr/>
              <p:nvPr/>
            </p:nvSpPr>
            <p:spPr>
              <a:xfrm>
                <a:off x="2262"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77" name="Freeform 3253"/>
              <p:cNvSpPr/>
              <p:nvPr/>
            </p:nvSpPr>
            <p:spPr>
              <a:xfrm>
                <a:off x="2262"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78" name="Freeform 3254"/>
              <p:cNvSpPr/>
              <p:nvPr/>
            </p:nvSpPr>
            <p:spPr>
              <a:xfrm>
                <a:off x="2347"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79" name="Freeform 3255"/>
              <p:cNvSpPr/>
              <p:nvPr/>
            </p:nvSpPr>
            <p:spPr>
              <a:xfrm>
                <a:off x="2347"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80" name="Freeform 3256"/>
              <p:cNvSpPr/>
              <p:nvPr/>
            </p:nvSpPr>
            <p:spPr>
              <a:xfrm>
                <a:off x="2432" y="2652"/>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81" name="Freeform 3257"/>
              <p:cNvSpPr/>
              <p:nvPr/>
            </p:nvSpPr>
            <p:spPr>
              <a:xfrm>
                <a:off x="2432" y="2652"/>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82" name="Freeform 3258"/>
              <p:cNvSpPr/>
              <p:nvPr/>
            </p:nvSpPr>
            <p:spPr>
              <a:xfrm>
                <a:off x="2517" y="2652"/>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83" name="Freeform 3259"/>
              <p:cNvSpPr/>
              <p:nvPr/>
            </p:nvSpPr>
            <p:spPr>
              <a:xfrm>
                <a:off x="2517" y="2652"/>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84" name="Freeform 3260"/>
              <p:cNvSpPr/>
              <p:nvPr/>
            </p:nvSpPr>
            <p:spPr>
              <a:xfrm>
                <a:off x="2602" y="2652"/>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85" name="Freeform 3261"/>
              <p:cNvSpPr/>
              <p:nvPr/>
            </p:nvSpPr>
            <p:spPr>
              <a:xfrm>
                <a:off x="2602" y="2652"/>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86" name="Freeform 3262"/>
              <p:cNvSpPr/>
              <p:nvPr/>
            </p:nvSpPr>
            <p:spPr>
              <a:xfrm>
                <a:off x="2688"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87" name="Freeform 3263"/>
              <p:cNvSpPr/>
              <p:nvPr/>
            </p:nvSpPr>
            <p:spPr>
              <a:xfrm>
                <a:off x="2688"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88" name="Freeform 3264"/>
              <p:cNvSpPr/>
              <p:nvPr/>
            </p:nvSpPr>
            <p:spPr>
              <a:xfrm>
                <a:off x="2773"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89" name="Freeform 3265"/>
              <p:cNvSpPr/>
              <p:nvPr/>
            </p:nvSpPr>
            <p:spPr>
              <a:xfrm>
                <a:off x="2773"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90" name="Freeform 3266"/>
              <p:cNvSpPr/>
              <p:nvPr/>
            </p:nvSpPr>
            <p:spPr>
              <a:xfrm>
                <a:off x="2858" y="2652"/>
                <a:ext cx="60"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91" name="Freeform 3267"/>
              <p:cNvSpPr/>
              <p:nvPr/>
            </p:nvSpPr>
            <p:spPr>
              <a:xfrm>
                <a:off x="2858" y="2652"/>
                <a:ext cx="60"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92" name="Freeform 3268"/>
              <p:cNvSpPr/>
              <p:nvPr/>
            </p:nvSpPr>
            <p:spPr>
              <a:xfrm>
                <a:off x="2943" y="2652"/>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93" name="Freeform 3269"/>
              <p:cNvSpPr/>
              <p:nvPr/>
            </p:nvSpPr>
            <p:spPr>
              <a:xfrm>
                <a:off x="2943" y="2652"/>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94" name="Freeform 3270"/>
              <p:cNvSpPr/>
              <p:nvPr/>
            </p:nvSpPr>
            <p:spPr>
              <a:xfrm>
                <a:off x="3028" y="2652"/>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95" name="Freeform 3271"/>
              <p:cNvSpPr/>
              <p:nvPr/>
            </p:nvSpPr>
            <p:spPr>
              <a:xfrm>
                <a:off x="3028" y="2652"/>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96" name="Freeform 3272"/>
              <p:cNvSpPr/>
              <p:nvPr/>
            </p:nvSpPr>
            <p:spPr>
              <a:xfrm>
                <a:off x="3113" y="2652"/>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97" name="Freeform 3273"/>
              <p:cNvSpPr/>
              <p:nvPr/>
            </p:nvSpPr>
            <p:spPr>
              <a:xfrm>
                <a:off x="3113" y="2652"/>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98" name="Freeform 3274"/>
              <p:cNvSpPr/>
              <p:nvPr/>
            </p:nvSpPr>
            <p:spPr>
              <a:xfrm>
                <a:off x="3199"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099" name="Freeform 3275"/>
              <p:cNvSpPr/>
              <p:nvPr/>
            </p:nvSpPr>
            <p:spPr>
              <a:xfrm>
                <a:off x="3199" y="2652"/>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00" name="Freeform 3276"/>
              <p:cNvSpPr/>
              <p:nvPr/>
            </p:nvSpPr>
            <p:spPr>
              <a:xfrm>
                <a:off x="219"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01" name="Freeform 3277"/>
              <p:cNvSpPr/>
              <p:nvPr/>
            </p:nvSpPr>
            <p:spPr>
              <a:xfrm>
                <a:off x="219"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02" name="Freeform 3278"/>
              <p:cNvSpPr/>
              <p:nvPr/>
            </p:nvSpPr>
            <p:spPr>
              <a:xfrm>
                <a:off x="304"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03" name="Freeform 3279"/>
              <p:cNvSpPr/>
              <p:nvPr/>
            </p:nvSpPr>
            <p:spPr>
              <a:xfrm>
                <a:off x="304"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04" name="Freeform 3280"/>
              <p:cNvSpPr/>
              <p:nvPr/>
            </p:nvSpPr>
            <p:spPr>
              <a:xfrm>
                <a:off x="389" y="276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05" name="Freeform 3281"/>
              <p:cNvSpPr/>
              <p:nvPr/>
            </p:nvSpPr>
            <p:spPr>
              <a:xfrm>
                <a:off x="389" y="276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06" name="Freeform 3282"/>
              <p:cNvSpPr/>
              <p:nvPr/>
            </p:nvSpPr>
            <p:spPr>
              <a:xfrm>
                <a:off x="474" y="276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07" name="Freeform 3283"/>
              <p:cNvSpPr/>
              <p:nvPr/>
            </p:nvSpPr>
            <p:spPr>
              <a:xfrm>
                <a:off x="474" y="276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08" name="Freeform 3284"/>
              <p:cNvSpPr/>
              <p:nvPr/>
            </p:nvSpPr>
            <p:spPr>
              <a:xfrm>
                <a:off x="559" y="276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09" name="Freeform 3285"/>
              <p:cNvSpPr/>
              <p:nvPr/>
            </p:nvSpPr>
            <p:spPr>
              <a:xfrm>
                <a:off x="559" y="276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10" name="Freeform 3286"/>
              <p:cNvSpPr/>
              <p:nvPr/>
            </p:nvSpPr>
            <p:spPr>
              <a:xfrm>
                <a:off x="645" y="2769"/>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11" name="Freeform 3287"/>
              <p:cNvSpPr/>
              <p:nvPr/>
            </p:nvSpPr>
            <p:spPr>
              <a:xfrm>
                <a:off x="645" y="2769"/>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12" name="Freeform 3288"/>
              <p:cNvSpPr/>
              <p:nvPr/>
            </p:nvSpPr>
            <p:spPr>
              <a:xfrm>
                <a:off x="730"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13" name="Freeform 3289"/>
              <p:cNvSpPr/>
              <p:nvPr/>
            </p:nvSpPr>
            <p:spPr>
              <a:xfrm>
                <a:off x="730"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14" name="Freeform 3290"/>
              <p:cNvSpPr/>
              <p:nvPr/>
            </p:nvSpPr>
            <p:spPr>
              <a:xfrm>
                <a:off x="815"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3115" name="Group 3492"/>
            <p:cNvGrpSpPr/>
            <p:nvPr/>
          </p:nvGrpSpPr>
          <p:grpSpPr>
            <a:xfrm>
              <a:off x="347663" y="4395788"/>
              <a:ext cx="4826000" cy="463550"/>
              <a:chOff x="219" y="2769"/>
              <a:chExt cx="3040" cy="292"/>
            </a:xfrm>
          </p:grpSpPr>
          <p:sp>
            <p:nvSpPr>
              <p:cNvPr id="23116" name="Freeform 3292"/>
              <p:cNvSpPr/>
              <p:nvPr/>
            </p:nvSpPr>
            <p:spPr>
              <a:xfrm>
                <a:off x="815"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17" name="Freeform 3293"/>
              <p:cNvSpPr/>
              <p:nvPr/>
            </p:nvSpPr>
            <p:spPr>
              <a:xfrm>
                <a:off x="900" y="276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18" name="Freeform 3294"/>
              <p:cNvSpPr/>
              <p:nvPr/>
            </p:nvSpPr>
            <p:spPr>
              <a:xfrm>
                <a:off x="900" y="276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19" name="Freeform 3295"/>
              <p:cNvSpPr/>
              <p:nvPr/>
            </p:nvSpPr>
            <p:spPr>
              <a:xfrm>
                <a:off x="985" y="276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20" name="Freeform 3296"/>
              <p:cNvSpPr/>
              <p:nvPr/>
            </p:nvSpPr>
            <p:spPr>
              <a:xfrm>
                <a:off x="985" y="276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21" name="Freeform 3297"/>
              <p:cNvSpPr/>
              <p:nvPr/>
            </p:nvSpPr>
            <p:spPr>
              <a:xfrm>
                <a:off x="1070" y="276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22" name="Freeform 3298"/>
              <p:cNvSpPr/>
              <p:nvPr/>
            </p:nvSpPr>
            <p:spPr>
              <a:xfrm>
                <a:off x="1070" y="276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23" name="Freeform 3299"/>
              <p:cNvSpPr/>
              <p:nvPr/>
            </p:nvSpPr>
            <p:spPr>
              <a:xfrm>
                <a:off x="1156" y="2769"/>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24" name="Freeform 3300"/>
              <p:cNvSpPr/>
              <p:nvPr/>
            </p:nvSpPr>
            <p:spPr>
              <a:xfrm>
                <a:off x="1156" y="2769"/>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25" name="Freeform 3301"/>
              <p:cNvSpPr/>
              <p:nvPr/>
            </p:nvSpPr>
            <p:spPr>
              <a:xfrm>
                <a:off x="1241"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26" name="Freeform 3302"/>
              <p:cNvSpPr/>
              <p:nvPr/>
            </p:nvSpPr>
            <p:spPr>
              <a:xfrm>
                <a:off x="1241"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27" name="Freeform 3303"/>
              <p:cNvSpPr/>
              <p:nvPr/>
            </p:nvSpPr>
            <p:spPr>
              <a:xfrm>
                <a:off x="1326"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28" name="Freeform 3304"/>
              <p:cNvSpPr/>
              <p:nvPr/>
            </p:nvSpPr>
            <p:spPr>
              <a:xfrm>
                <a:off x="1326"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29" name="Freeform 3305"/>
              <p:cNvSpPr/>
              <p:nvPr/>
            </p:nvSpPr>
            <p:spPr>
              <a:xfrm>
                <a:off x="1411" y="276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30" name="Freeform 3306"/>
              <p:cNvSpPr/>
              <p:nvPr/>
            </p:nvSpPr>
            <p:spPr>
              <a:xfrm>
                <a:off x="1411" y="276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31" name="Freeform 3307"/>
              <p:cNvSpPr/>
              <p:nvPr/>
            </p:nvSpPr>
            <p:spPr>
              <a:xfrm>
                <a:off x="1496" y="276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32" name="Freeform 3308"/>
              <p:cNvSpPr/>
              <p:nvPr/>
            </p:nvSpPr>
            <p:spPr>
              <a:xfrm>
                <a:off x="1496" y="276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33" name="Freeform 3309"/>
              <p:cNvSpPr/>
              <p:nvPr/>
            </p:nvSpPr>
            <p:spPr>
              <a:xfrm>
                <a:off x="1581" y="276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34" name="Freeform 3310"/>
              <p:cNvSpPr/>
              <p:nvPr/>
            </p:nvSpPr>
            <p:spPr>
              <a:xfrm>
                <a:off x="1581" y="276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35" name="Freeform 3311"/>
              <p:cNvSpPr/>
              <p:nvPr/>
            </p:nvSpPr>
            <p:spPr>
              <a:xfrm>
                <a:off x="1667" y="2769"/>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36" name="Freeform 3312"/>
              <p:cNvSpPr/>
              <p:nvPr/>
            </p:nvSpPr>
            <p:spPr>
              <a:xfrm>
                <a:off x="1667" y="2769"/>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37" name="Freeform 3313"/>
              <p:cNvSpPr/>
              <p:nvPr/>
            </p:nvSpPr>
            <p:spPr>
              <a:xfrm>
                <a:off x="1752" y="2769"/>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38" name="Freeform 3314"/>
              <p:cNvSpPr/>
              <p:nvPr/>
            </p:nvSpPr>
            <p:spPr>
              <a:xfrm>
                <a:off x="1752" y="2769"/>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39" name="Freeform 3315"/>
              <p:cNvSpPr/>
              <p:nvPr/>
            </p:nvSpPr>
            <p:spPr>
              <a:xfrm>
                <a:off x="1836"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40" name="Freeform 3316"/>
              <p:cNvSpPr/>
              <p:nvPr/>
            </p:nvSpPr>
            <p:spPr>
              <a:xfrm>
                <a:off x="1836"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41" name="Freeform 3317"/>
              <p:cNvSpPr/>
              <p:nvPr/>
            </p:nvSpPr>
            <p:spPr>
              <a:xfrm>
                <a:off x="1921" y="276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42" name="Freeform 3318"/>
              <p:cNvSpPr/>
              <p:nvPr/>
            </p:nvSpPr>
            <p:spPr>
              <a:xfrm>
                <a:off x="1921" y="276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43" name="Freeform 3319"/>
              <p:cNvSpPr/>
              <p:nvPr/>
            </p:nvSpPr>
            <p:spPr>
              <a:xfrm>
                <a:off x="2006" y="276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44" name="Freeform 3320"/>
              <p:cNvSpPr/>
              <p:nvPr/>
            </p:nvSpPr>
            <p:spPr>
              <a:xfrm>
                <a:off x="2006" y="276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45" name="Freeform 3321"/>
              <p:cNvSpPr/>
              <p:nvPr/>
            </p:nvSpPr>
            <p:spPr>
              <a:xfrm>
                <a:off x="2091" y="276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46" name="Freeform 3322"/>
              <p:cNvSpPr/>
              <p:nvPr/>
            </p:nvSpPr>
            <p:spPr>
              <a:xfrm>
                <a:off x="2091" y="276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47" name="Freeform 3323"/>
              <p:cNvSpPr/>
              <p:nvPr/>
            </p:nvSpPr>
            <p:spPr>
              <a:xfrm>
                <a:off x="2177" y="2769"/>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48" name="Freeform 3324"/>
              <p:cNvSpPr/>
              <p:nvPr/>
            </p:nvSpPr>
            <p:spPr>
              <a:xfrm>
                <a:off x="2177" y="2769"/>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49" name="Freeform 3325"/>
              <p:cNvSpPr/>
              <p:nvPr/>
            </p:nvSpPr>
            <p:spPr>
              <a:xfrm>
                <a:off x="2262"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50" name="Freeform 3326"/>
              <p:cNvSpPr/>
              <p:nvPr/>
            </p:nvSpPr>
            <p:spPr>
              <a:xfrm>
                <a:off x="2262"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51" name="Freeform 3327"/>
              <p:cNvSpPr/>
              <p:nvPr/>
            </p:nvSpPr>
            <p:spPr>
              <a:xfrm>
                <a:off x="2347"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52" name="Freeform 3328"/>
              <p:cNvSpPr/>
              <p:nvPr/>
            </p:nvSpPr>
            <p:spPr>
              <a:xfrm>
                <a:off x="2347"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53" name="Freeform 3329"/>
              <p:cNvSpPr/>
              <p:nvPr/>
            </p:nvSpPr>
            <p:spPr>
              <a:xfrm>
                <a:off x="2432" y="276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54" name="Freeform 3330"/>
              <p:cNvSpPr/>
              <p:nvPr/>
            </p:nvSpPr>
            <p:spPr>
              <a:xfrm>
                <a:off x="2432" y="276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55" name="Freeform 3331"/>
              <p:cNvSpPr/>
              <p:nvPr/>
            </p:nvSpPr>
            <p:spPr>
              <a:xfrm>
                <a:off x="2517" y="276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56" name="Freeform 3332"/>
              <p:cNvSpPr/>
              <p:nvPr/>
            </p:nvSpPr>
            <p:spPr>
              <a:xfrm>
                <a:off x="2517" y="276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57" name="Freeform 3333"/>
              <p:cNvSpPr/>
              <p:nvPr/>
            </p:nvSpPr>
            <p:spPr>
              <a:xfrm>
                <a:off x="2602" y="276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58" name="Freeform 3334"/>
              <p:cNvSpPr/>
              <p:nvPr/>
            </p:nvSpPr>
            <p:spPr>
              <a:xfrm>
                <a:off x="2602" y="276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59" name="Freeform 3335"/>
              <p:cNvSpPr/>
              <p:nvPr/>
            </p:nvSpPr>
            <p:spPr>
              <a:xfrm>
                <a:off x="2688"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60" name="Freeform 3336"/>
              <p:cNvSpPr/>
              <p:nvPr/>
            </p:nvSpPr>
            <p:spPr>
              <a:xfrm>
                <a:off x="2688"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61" name="Freeform 3337"/>
              <p:cNvSpPr/>
              <p:nvPr/>
            </p:nvSpPr>
            <p:spPr>
              <a:xfrm>
                <a:off x="2773"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62" name="Freeform 3338"/>
              <p:cNvSpPr/>
              <p:nvPr/>
            </p:nvSpPr>
            <p:spPr>
              <a:xfrm>
                <a:off x="2773"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63" name="Freeform 3339"/>
              <p:cNvSpPr/>
              <p:nvPr/>
            </p:nvSpPr>
            <p:spPr>
              <a:xfrm>
                <a:off x="2858" y="2769"/>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64" name="Freeform 3340"/>
              <p:cNvSpPr/>
              <p:nvPr/>
            </p:nvSpPr>
            <p:spPr>
              <a:xfrm>
                <a:off x="2858" y="2769"/>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65" name="Freeform 3341"/>
              <p:cNvSpPr/>
              <p:nvPr/>
            </p:nvSpPr>
            <p:spPr>
              <a:xfrm>
                <a:off x="2943" y="276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66" name="Freeform 3342"/>
              <p:cNvSpPr/>
              <p:nvPr/>
            </p:nvSpPr>
            <p:spPr>
              <a:xfrm>
                <a:off x="2943" y="2769"/>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67" name="Freeform 3343"/>
              <p:cNvSpPr/>
              <p:nvPr/>
            </p:nvSpPr>
            <p:spPr>
              <a:xfrm>
                <a:off x="3028" y="276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68" name="Freeform 3344"/>
              <p:cNvSpPr/>
              <p:nvPr/>
            </p:nvSpPr>
            <p:spPr>
              <a:xfrm>
                <a:off x="3028" y="2769"/>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69" name="Freeform 3345"/>
              <p:cNvSpPr/>
              <p:nvPr/>
            </p:nvSpPr>
            <p:spPr>
              <a:xfrm>
                <a:off x="3113" y="276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70" name="Freeform 3346"/>
              <p:cNvSpPr/>
              <p:nvPr/>
            </p:nvSpPr>
            <p:spPr>
              <a:xfrm>
                <a:off x="3113" y="2769"/>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71" name="Freeform 3347"/>
              <p:cNvSpPr/>
              <p:nvPr/>
            </p:nvSpPr>
            <p:spPr>
              <a:xfrm>
                <a:off x="3199"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72" name="Freeform 3348"/>
              <p:cNvSpPr/>
              <p:nvPr/>
            </p:nvSpPr>
            <p:spPr>
              <a:xfrm>
                <a:off x="3199" y="2769"/>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73" name="Freeform 3349"/>
              <p:cNvSpPr/>
              <p:nvPr/>
            </p:nvSpPr>
            <p:spPr>
              <a:xfrm>
                <a:off x="219"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74" name="Freeform 3350"/>
              <p:cNvSpPr/>
              <p:nvPr/>
            </p:nvSpPr>
            <p:spPr>
              <a:xfrm>
                <a:off x="219"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75" name="Freeform 3351"/>
              <p:cNvSpPr/>
              <p:nvPr/>
            </p:nvSpPr>
            <p:spPr>
              <a:xfrm>
                <a:off x="304"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76" name="Freeform 3352"/>
              <p:cNvSpPr/>
              <p:nvPr/>
            </p:nvSpPr>
            <p:spPr>
              <a:xfrm>
                <a:off x="304"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77" name="Freeform 3353"/>
              <p:cNvSpPr/>
              <p:nvPr/>
            </p:nvSpPr>
            <p:spPr>
              <a:xfrm>
                <a:off x="389" y="288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78" name="Freeform 3354"/>
              <p:cNvSpPr/>
              <p:nvPr/>
            </p:nvSpPr>
            <p:spPr>
              <a:xfrm>
                <a:off x="389" y="288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79" name="Freeform 3355"/>
              <p:cNvSpPr/>
              <p:nvPr/>
            </p:nvSpPr>
            <p:spPr>
              <a:xfrm>
                <a:off x="474" y="288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80" name="Freeform 3356"/>
              <p:cNvSpPr/>
              <p:nvPr/>
            </p:nvSpPr>
            <p:spPr>
              <a:xfrm>
                <a:off x="474" y="288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81" name="Freeform 3357"/>
              <p:cNvSpPr/>
              <p:nvPr/>
            </p:nvSpPr>
            <p:spPr>
              <a:xfrm>
                <a:off x="559" y="288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82" name="Freeform 3358"/>
              <p:cNvSpPr/>
              <p:nvPr/>
            </p:nvSpPr>
            <p:spPr>
              <a:xfrm>
                <a:off x="559" y="288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83" name="Freeform 3359"/>
              <p:cNvSpPr/>
              <p:nvPr/>
            </p:nvSpPr>
            <p:spPr>
              <a:xfrm>
                <a:off x="645" y="2885"/>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84" name="Freeform 3360"/>
              <p:cNvSpPr/>
              <p:nvPr/>
            </p:nvSpPr>
            <p:spPr>
              <a:xfrm>
                <a:off x="645" y="2885"/>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85" name="Freeform 3361"/>
              <p:cNvSpPr/>
              <p:nvPr/>
            </p:nvSpPr>
            <p:spPr>
              <a:xfrm>
                <a:off x="730"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86" name="Freeform 3362"/>
              <p:cNvSpPr/>
              <p:nvPr/>
            </p:nvSpPr>
            <p:spPr>
              <a:xfrm>
                <a:off x="730"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87" name="Freeform 3363"/>
              <p:cNvSpPr/>
              <p:nvPr/>
            </p:nvSpPr>
            <p:spPr>
              <a:xfrm>
                <a:off x="815"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88" name="Freeform 3364"/>
              <p:cNvSpPr/>
              <p:nvPr/>
            </p:nvSpPr>
            <p:spPr>
              <a:xfrm>
                <a:off x="815"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89" name="Freeform 3365"/>
              <p:cNvSpPr/>
              <p:nvPr/>
            </p:nvSpPr>
            <p:spPr>
              <a:xfrm>
                <a:off x="900" y="288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90" name="Freeform 3366"/>
              <p:cNvSpPr/>
              <p:nvPr/>
            </p:nvSpPr>
            <p:spPr>
              <a:xfrm>
                <a:off x="900" y="288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91" name="Freeform 3367"/>
              <p:cNvSpPr/>
              <p:nvPr/>
            </p:nvSpPr>
            <p:spPr>
              <a:xfrm>
                <a:off x="985" y="288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92" name="Freeform 3368"/>
              <p:cNvSpPr/>
              <p:nvPr/>
            </p:nvSpPr>
            <p:spPr>
              <a:xfrm>
                <a:off x="985" y="288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93" name="Freeform 3369"/>
              <p:cNvSpPr/>
              <p:nvPr/>
            </p:nvSpPr>
            <p:spPr>
              <a:xfrm>
                <a:off x="1070" y="288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94" name="Freeform 3370"/>
              <p:cNvSpPr/>
              <p:nvPr/>
            </p:nvSpPr>
            <p:spPr>
              <a:xfrm>
                <a:off x="1070" y="288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95" name="Freeform 3371"/>
              <p:cNvSpPr/>
              <p:nvPr/>
            </p:nvSpPr>
            <p:spPr>
              <a:xfrm>
                <a:off x="1156" y="2885"/>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96" name="Freeform 3372"/>
              <p:cNvSpPr/>
              <p:nvPr/>
            </p:nvSpPr>
            <p:spPr>
              <a:xfrm>
                <a:off x="1156" y="2885"/>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97" name="Freeform 3373"/>
              <p:cNvSpPr/>
              <p:nvPr/>
            </p:nvSpPr>
            <p:spPr>
              <a:xfrm>
                <a:off x="1241"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98" name="Freeform 3374"/>
              <p:cNvSpPr/>
              <p:nvPr/>
            </p:nvSpPr>
            <p:spPr>
              <a:xfrm>
                <a:off x="1241"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199" name="Freeform 3375"/>
              <p:cNvSpPr/>
              <p:nvPr/>
            </p:nvSpPr>
            <p:spPr>
              <a:xfrm>
                <a:off x="1326"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00" name="Freeform 3376"/>
              <p:cNvSpPr/>
              <p:nvPr/>
            </p:nvSpPr>
            <p:spPr>
              <a:xfrm>
                <a:off x="1326"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01" name="Freeform 3377"/>
              <p:cNvSpPr/>
              <p:nvPr/>
            </p:nvSpPr>
            <p:spPr>
              <a:xfrm>
                <a:off x="1411" y="288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02" name="Freeform 3378"/>
              <p:cNvSpPr/>
              <p:nvPr/>
            </p:nvSpPr>
            <p:spPr>
              <a:xfrm>
                <a:off x="1411" y="288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03" name="Freeform 3379"/>
              <p:cNvSpPr/>
              <p:nvPr/>
            </p:nvSpPr>
            <p:spPr>
              <a:xfrm>
                <a:off x="1496" y="288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04" name="Freeform 3380"/>
              <p:cNvSpPr/>
              <p:nvPr/>
            </p:nvSpPr>
            <p:spPr>
              <a:xfrm>
                <a:off x="1496" y="288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05" name="Freeform 3381"/>
              <p:cNvSpPr/>
              <p:nvPr/>
            </p:nvSpPr>
            <p:spPr>
              <a:xfrm>
                <a:off x="1581" y="288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06" name="Freeform 3382"/>
              <p:cNvSpPr/>
              <p:nvPr/>
            </p:nvSpPr>
            <p:spPr>
              <a:xfrm>
                <a:off x="1581" y="288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07" name="Freeform 3383"/>
              <p:cNvSpPr/>
              <p:nvPr/>
            </p:nvSpPr>
            <p:spPr>
              <a:xfrm>
                <a:off x="1667" y="2885"/>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08" name="Freeform 3384"/>
              <p:cNvSpPr/>
              <p:nvPr/>
            </p:nvSpPr>
            <p:spPr>
              <a:xfrm>
                <a:off x="1667" y="2885"/>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09" name="Freeform 3385"/>
              <p:cNvSpPr/>
              <p:nvPr/>
            </p:nvSpPr>
            <p:spPr>
              <a:xfrm>
                <a:off x="1752" y="2885"/>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10" name="Freeform 3386"/>
              <p:cNvSpPr/>
              <p:nvPr/>
            </p:nvSpPr>
            <p:spPr>
              <a:xfrm>
                <a:off x="1752" y="2885"/>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11" name="Freeform 3387"/>
              <p:cNvSpPr/>
              <p:nvPr/>
            </p:nvSpPr>
            <p:spPr>
              <a:xfrm>
                <a:off x="1836"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12" name="Freeform 3388"/>
              <p:cNvSpPr/>
              <p:nvPr/>
            </p:nvSpPr>
            <p:spPr>
              <a:xfrm>
                <a:off x="1836"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13" name="Freeform 3389"/>
              <p:cNvSpPr/>
              <p:nvPr/>
            </p:nvSpPr>
            <p:spPr>
              <a:xfrm>
                <a:off x="1921" y="288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14" name="Freeform 3390"/>
              <p:cNvSpPr/>
              <p:nvPr/>
            </p:nvSpPr>
            <p:spPr>
              <a:xfrm>
                <a:off x="1921" y="288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15" name="Freeform 3391"/>
              <p:cNvSpPr/>
              <p:nvPr/>
            </p:nvSpPr>
            <p:spPr>
              <a:xfrm>
                <a:off x="2006" y="288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16" name="Freeform 3392"/>
              <p:cNvSpPr/>
              <p:nvPr/>
            </p:nvSpPr>
            <p:spPr>
              <a:xfrm>
                <a:off x="2006" y="288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17" name="Freeform 3393"/>
              <p:cNvSpPr/>
              <p:nvPr/>
            </p:nvSpPr>
            <p:spPr>
              <a:xfrm>
                <a:off x="2091" y="288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18" name="Freeform 3394"/>
              <p:cNvSpPr/>
              <p:nvPr/>
            </p:nvSpPr>
            <p:spPr>
              <a:xfrm>
                <a:off x="2091" y="288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19" name="Freeform 3395"/>
              <p:cNvSpPr/>
              <p:nvPr/>
            </p:nvSpPr>
            <p:spPr>
              <a:xfrm>
                <a:off x="2177" y="2885"/>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20" name="Freeform 3396"/>
              <p:cNvSpPr/>
              <p:nvPr/>
            </p:nvSpPr>
            <p:spPr>
              <a:xfrm>
                <a:off x="2177" y="2885"/>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21" name="Freeform 3397"/>
              <p:cNvSpPr/>
              <p:nvPr/>
            </p:nvSpPr>
            <p:spPr>
              <a:xfrm>
                <a:off x="2262"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22" name="Freeform 3398"/>
              <p:cNvSpPr/>
              <p:nvPr/>
            </p:nvSpPr>
            <p:spPr>
              <a:xfrm>
                <a:off x="2262"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23" name="Freeform 3399"/>
              <p:cNvSpPr/>
              <p:nvPr/>
            </p:nvSpPr>
            <p:spPr>
              <a:xfrm>
                <a:off x="2347"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24" name="Freeform 3400"/>
              <p:cNvSpPr/>
              <p:nvPr/>
            </p:nvSpPr>
            <p:spPr>
              <a:xfrm>
                <a:off x="2347"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25" name="Freeform 3401"/>
              <p:cNvSpPr/>
              <p:nvPr/>
            </p:nvSpPr>
            <p:spPr>
              <a:xfrm>
                <a:off x="2432" y="288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26" name="Freeform 3402"/>
              <p:cNvSpPr/>
              <p:nvPr/>
            </p:nvSpPr>
            <p:spPr>
              <a:xfrm>
                <a:off x="2432" y="288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27" name="Freeform 3403"/>
              <p:cNvSpPr/>
              <p:nvPr/>
            </p:nvSpPr>
            <p:spPr>
              <a:xfrm>
                <a:off x="2517" y="288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28" name="Freeform 3404"/>
              <p:cNvSpPr/>
              <p:nvPr/>
            </p:nvSpPr>
            <p:spPr>
              <a:xfrm>
                <a:off x="2517" y="288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29" name="Freeform 3405"/>
              <p:cNvSpPr/>
              <p:nvPr/>
            </p:nvSpPr>
            <p:spPr>
              <a:xfrm>
                <a:off x="2602" y="288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30" name="Freeform 3406"/>
              <p:cNvSpPr/>
              <p:nvPr/>
            </p:nvSpPr>
            <p:spPr>
              <a:xfrm>
                <a:off x="2602" y="288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31" name="Freeform 3407"/>
              <p:cNvSpPr/>
              <p:nvPr/>
            </p:nvSpPr>
            <p:spPr>
              <a:xfrm>
                <a:off x="2688"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32" name="Freeform 3408"/>
              <p:cNvSpPr/>
              <p:nvPr/>
            </p:nvSpPr>
            <p:spPr>
              <a:xfrm>
                <a:off x="2688"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33" name="Freeform 3409"/>
              <p:cNvSpPr/>
              <p:nvPr/>
            </p:nvSpPr>
            <p:spPr>
              <a:xfrm>
                <a:off x="2773"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34" name="Freeform 3410"/>
              <p:cNvSpPr/>
              <p:nvPr/>
            </p:nvSpPr>
            <p:spPr>
              <a:xfrm>
                <a:off x="2773"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35" name="Freeform 3411"/>
              <p:cNvSpPr/>
              <p:nvPr/>
            </p:nvSpPr>
            <p:spPr>
              <a:xfrm>
                <a:off x="2858" y="2885"/>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36" name="Freeform 3412"/>
              <p:cNvSpPr/>
              <p:nvPr/>
            </p:nvSpPr>
            <p:spPr>
              <a:xfrm>
                <a:off x="2858" y="2885"/>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37" name="Freeform 3413"/>
              <p:cNvSpPr/>
              <p:nvPr/>
            </p:nvSpPr>
            <p:spPr>
              <a:xfrm>
                <a:off x="2943" y="288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38" name="Freeform 3414"/>
              <p:cNvSpPr/>
              <p:nvPr/>
            </p:nvSpPr>
            <p:spPr>
              <a:xfrm>
                <a:off x="2943" y="2885"/>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39" name="Freeform 3415"/>
              <p:cNvSpPr/>
              <p:nvPr/>
            </p:nvSpPr>
            <p:spPr>
              <a:xfrm>
                <a:off x="3028" y="288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40" name="Freeform 3416"/>
              <p:cNvSpPr/>
              <p:nvPr/>
            </p:nvSpPr>
            <p:spPr>
              <a:xfrm>
                <a:off x="3028" y="2885"/>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41" name="Freeform 3417"/>
              <p:cNvSpPr/>
              <p:nvPr/>
            </p:nvSpPr>
            <p:spPr>
              <a:xfrm>
                <a:off x="3113" y="288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42" name="Freeform 3418"/>
              <p:cNvSpPr/>
              <p:nvPr/>
            </p:nvSpPr>
            <p:spPr>
              <a:xfrm>
                <a:off x="3113" y="2885"/>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43" name="Freeform 3419"/>
              <p:cNvSpPr/>
              <p:nvPr/>
            </p:nvSpPr>
            <p:spPr>
              <a:xfrm>
                <a:off x="3199"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44" name="Freeform 3420"/>
              <p:cNvSpPr/>
              <p:nvPr/>
            </p:nvSpPr>
            <p:spPr>
              <a:xfrm>
                <a:off x="3199" y="2885"/>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45" name="Freeform 3421"/>
              <p:cNvSpPr/>
              <p:nvPr/>
            </p:nvSpPr>
            <p:spPr>
              <a:xfrm>
                <a:off x="219"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46" name="Freeform 3422"/>
              <p:cNvSpPr/>
              <p:nvPr/>
            </p:nvSpPr>
            <p:spPr>
              <a:xfrm>
                <a:off x="219"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47" name="Freeform 3423"/>
              <p:cNvSpPr/>
              <p:nvPr/>
            </p:nvSpPr>
            <p:spPr>
              <a:xfrm>
                <a:off x="304"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48" name="Freeform 3424"/>
              <p:cNvSpPr/>
              <p:nvPr/>
            </p:nvSpPr>
            <p:spPr>
              <a:xfrm>
                <a:off x="304"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49" name="Freeform 3425"/>
              <p:cNvSpPr/>
              <p:nvPr/>
            </p:nvSpPr>
            <p:spPr>
              <a:xfrm>
                <a:off x="389" y="3001"/>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50" name="Freeform 3426"/>
              <p:cNvSpPr/>
              <p:nvPr/>
            </p:nvSpPr>
            <p:spPr>
              <a:xfrm>
                <a:off x="389" y="3001"/>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51" name="Freeform 3427"/>
              <p:cNvSpPr/>
              <p:nvPr/>
            </p:nvSpPr>
            <p:spPr>
              <a:xfrm>
                <a:off x="474" y="3001"/>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52" name="Freeform 3428"/>
              <p:cNvSpPr/>
              <p:nvPr/>
            </p:nvSpPr>
            <p:spPr>
              <a:xfrm>
                <a:off x="474" y="3001"/>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53" name="Freeform 3429"/>
              <p:cNvSpPr/>
              <p:nvPr/>
            </p:nvSpPr>
            <p:spPr>
              <a:xfrm>
                <a:off x="559" y="3001"/>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54" name="Freeform 3430"/>
              <p:cNvSpPr/>
              <p:nvPr/>
            </p:nvSpPr>
            <p:spPr>
              <a:xfrm>
                <a:off x="559" y="3001"/>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55" name="Freeform 3431"/>
              <p:cNvSpPr/>
              <p:nvPr/>
            </p:nvSpPr>
            <p:spPr>
              <a:xfrm>
                <a:off x="645" y="3001"/>
                <a:ext cx="60" cy="60"/>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56" name="Freeform 3432"/>
              <p:cNvSpPr/>
              <p:nvPr/>
            </p:nvSpPr>
            <p:spPr>
              <a:xfrm>
                <a:off x="645" y="3001"/>
                <a:ext cx="60" cy="60"/>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57" name="Freeform 3433"/>
              <p:cNvSpPr/>
              <p:nvPr/>
            </p:nvSpPr>
            <p:spPr>
              <a:xfrm>
                <a:off x="730"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58" name="Freeform 3434"/>
              <p:cNvSpPr/>
              <p:nvPr/>
            </p:nvSpPr>
            <p:spPr>
              <a:xfrm>
                <a:off x="730"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59" name="Freeform 3435"/>
              <p:cNvSpPr/>
              <p:nvPr/>
            </p:nvSpPr>
            <p:spPr>
              <a:xfrm>
                <a:off x="815"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60" name="Freeform 3436"/>
              <p:cNvSpPr/>
              <p:nvPr/>
            </p:nvSpPr>
            <p:spPr>
              <a:xfrm>
                <a:off x="815"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61" name="Freeform 3437"/>
              <p:cNvSpPr/>
              <p:nvPr/>
            </p:nvSpPr>
            <p:spPr>
              <a:xfrm>
                <a:off x="900" y="3001"/>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62" name="Freeform 3438"/>
              <p:cNvSpPr/>
              <p:nvPr/>
            </p:nvSpPr>
            <p:spPr>
              <a:xfrm>
                <a:off x="900" y="3001"/>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63" name="Freeform 3439"/>
              <p:cNvSpPr/>
              <p:nvPr/>
            </p:nvSpPr>
            <p:spPr>
              <a:xfrm>
                <a:off x="985" y="3001"/>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64" name="Freeform 3440"/>
              <p:cNvSpPr/>
              <p:nvPr/>
            </p:nvSpPr>
            <p:spPr>
              <a:xfrm>
                <a:off x="985" y="3001"/>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65" name="Freeform 3441"/>
              <p:cNvSpPr/>
              <p:nvPr/>
            </p:nvSpPr>
            <p:spPr>
              <a:xfrm>
                <a:off x="1070" y="3001"/>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66" name="Freeform 3442"/>
              <p:cNvSpPr/>
              <p:nvPr/>
            </p:nvSpPr>
            <p:spPr>
              <a:xfrm>
                <a:off x="1070" y="3001"/>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67" name="Freeform 3443"/>
              <p:cNvSpPr/>
              <p:nvPr/>
            </p:nvSpPr>
            <p:spPr>
              <a:xfrm>
                <a:off x="1156" y="3001"/>
                <a:ext cx="60" cy="60"/>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68" name="Freeform 3444"/>
              <p:cNvSpPr/>
              <p:nvPr/>
            </p:nvSpPr>
            <p:spPr>
              <a:xfrm>
                <a:off x="1156" y="3001"/>
                <a:ext cx="60" cy="60"/>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69" name="Freeform 3445"/>
              <p:cNvSpPr/>
              <p:nvPr/>
            </p:nvSpPr>
            <p:spPr>
              <a:xfrm>
                <a:off x="1241"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70" name="Freeform 3446"/>
              <p:cNvSpPr/>
              <p:nvPr/>
            </p:nvSpPr>
            <p:spPr>
              <a:xfrm>
                <a:off x="1241"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71" name="Freeform 3447"/>
              <p:cNvSpPr/>
              <p:nvPr/>
            </p:nvSpPr>
            <p:spPr>
              <a:xfrm>
                <a:off x="1326"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72" name="Freeform 3448"/>
              <p:cNvSpPr/>
              <p:nvPr/>
            </p:nvSpPr>
            <p:spPr>
              <a:xfrm>
                <a:off x="1326"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73" name="Freeform 3449"/>
              <p:cNvSpPr/>
              <p:nvPr/>
            </p:nvSpPr>
            <p:spPr>
              <a:xfrm>
                <a:off x="1411" y="3001"/>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74" name="Freeform 3450"/>
              <p:cNvSpPr/>
              <p:nvPr/>
            </p:nvSpPr>
            <p:spPr>
              <a:xfrm>
                <a:off x="1411" y="3001"/>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75" name="Freeform 3451"/>
              <p:cNvSpPr/>
              <p:nvPr/>
            </p:nvSpPr>
            <p:spPr>
              <a:xfrm>
                <a:off x="1496" y="3001"/>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76" name="Freeform 3452"/>
              <p:cNvSpPr/>
              <p:nvPr/>
            </p:nvSpPr>
            <p:spPr>
              <a:xfrm>
                <a:off x="1496" y="3001"/>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77" name="Freeform 3453"/>
              <p:cNvSpPr/>
              <p:nvPr/>
            </p:nvSpPr>
            <p:spPr>
              <a:xfrm>
                <a:off x="1581" y="3001"/>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78" name="Freeform 3454"/>
              <p:cNvSpPr/>
              <p:nvPr/>
            </p:nvSpPr>
            <p:spPr>
              <a:xfrm>
                <a:off x="1581" y="3001"/>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79" name="Freeform 3455"/>
              <p:cNvSpPr/>
              <p:nvPr/>
            </p:nvSpPr>
            <p:spPr>
              <a:xfrm>
                <a:off x="1667" y="3001"/>
                <a:ext cx="60" cy="60"/>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80" name="Freeform 3456"/>
              <p:cNvSpPr/>
              <p:nvPr/>
            </p:nvSpPr>
            <p:spPr>
              <a:xfrm>
                <a:off x="1667" y="3001"/>
                <a:ext cx="60" cy="60"/>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81" name="Freeform 3457"/>
              <p:cNvSpPr/>
              <p:nvPr/>
            </p:nvSpPr>
            <p:spPr>
              <a:xfrm>
                <a:off x="1752" y="3001"/>
                <a:ext cx="59" cy="60"/>
              </a:xfrm>
              <a:custGeom>
                <a:cxnLst>
                  <a:cxn ang="0">
                    <a:pos x="57" y="26"/>
                  </a:cxn>
                  <a:cxn ang="0">
                    <a:pos x="33" y="2"/>
                  </a:cxn>
                  <a:cxn ang="0">
                    <a:pos x="25" y="2"/>
                  </a:cxn>
                  <a:cxn ang="0">
                    <a:pos x="1" y="26"/>
                  </a:cxn>
                  <a:cxn ang="0">
                    <a:pos x="1" y="35"/>
                  </a:cxn>
                  <a:cxn ang="0">
                    <a:pos x="25" y="58"/>
                  </a:cxn>
                  <a:cxn ang="0">
                    <a:pos x="33" y="58"/>
                  </a:cxn>
                  <a:cxn ang="0">
                    <a:pos x="57" y="35"/>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82" name="Freeform 3458"/>
              <p:cNvSpPr/>
              <p:nvPr/>
            </p:nvSpPr>
            <p:spPr>
              <a:xfrm>
                <a:off x="1752" y="3001"/>
                <a:ext cx="59" cy="60"/>
              </a:xfrm>
              <a:custGeom>
                <a:cxnLst>
                  <a:cxn ang="0">
                    <a:pos x="57" y="26"/>
                  </a:cxn>
                  <a:cxn ang="0">
                    <a:pos x="33" y="2"/>
                  </a:cxn>
                  <a:cxn ang="0">
                    <a:pos x="25" y="2"/>
                  </a:cxn>
                  <a:cxn ang="0">
                    <a:pos x="1" y="26"/>
                  </a:cxn>
                  <a:cxn ang="0">
                    <a:pos x="1" y="35"/>
                  </a:cxn>
                  <a:cxn ang="0">
                    <a:pos x="25" y="58"/>
                  </a:cxn>
                  <a:cxn ang="0">
                    <a:pos x="33" y="58"/>
                  </a:cxn>
                  <a:cxn ang="0">
                    <a:pos x="57" y="35"/>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83" name="Freeform 3459"/>
              <p:cNvSpPr/>
              <p:nvPr/>
            </p:nvSpPr>
            <p:spPr>
              <a:xfrm>
                <a:off x="1836"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84" name="Freeform 3460"/>
              <p:cNvSpPr/>
              <p:nvPr/>
            </p:nvSpPr>
            <p:spPr>
              <a:xfrm>
                <a:off x="1836"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85" name="Freeform 3461"/>
              <p:cNvSpPr/>
              <p:nvPr/>
            </p:nvSpPr>
            <p:spPr>
              <a:xfrm>
                <a:off x="1921" y="3001"/>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86" name="Freeform 3462"/>
              <p:cNvSpPr/>
              <p:nvPr/>
            </p:nvSpPr>
            <p:spPr>
              <a:xfrm>
                <a:off x="1921" y="3001"/>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87" name="Freeform 3463"/>
              <p:cNvSpPr/>
              <p:nvPr/>
            </p:nvSpPr>
            <p:spPr>
              <a:xfrm>
                <a:off x="2006" y="3001"/>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88" name="Freeform 3464"/>
              <p:cNvSpPr/>
              <p:nvPr/>
            </p:nvSpPr>
            <p:spPr>
              <a:xfrm>
                <a:off x="2006" y="3001"/>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89" name="Freeform 3465"/>
              <p:cNvSpPr/>
              <p:nvPr/>
            </p:nvSpPr>
            <p:spPr>
              <a:xfrm>
                <a:off x="2091" y="3001"/>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90" name="Freeform 3466"/>
              <p:cNvSpPr/>
              <p:nvPr/>
            </p:nvSpPr>
            <p:spPr>
              <a:xfrm>
                <a:off x="2091" y="3001"/>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91" name="Freeform 3467"/>
              <p:cNvSpPr/>
              <p:nvPr/>
            </p:nvSpPr>
            <p:spPr>
              <a:xfrm>
                <a:off x="2177" y="3001"/>
                <a:ext cx="60" cy="60"/>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92" name="Freeform 3468"/>
              <p:cNvSpPr/>
              <p:nvPr/>
            </p:nvSpPr>
            <p:spPr>
              <a:xfrm>
                <a:off x="2177" y="3001"/>
                <a:ext cx="60" cy="60"/>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93" name="Freeform 3469"/>
              <p:cNvSpPr/>
              <p:nvPr/>
            </p:nvSpPr>
            <p:spPr>
              <a:xfrm>
                <a:off x="2262"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94" name="Freeform 3470"/>
              <p:cNvSpPr/>
              <p:nvPr/>
            </p:nvSpPr>
            <p:spPr>
              <a:xfrm>
                <a:off x="2262"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95" name="Freeform 3471"/>
              <p:cNvSpPr/>
              <p:nvPr/>
            </p:nvSpPr>
            <p:spPr>
              <a:xfrm>
                <a:off x="2347"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96" name="Freeform 3472"/>
              <p:cNvSpPr/>
              <p:nvPr/>
            </p:nvSpPr>
            <p:spPr>
              <a:xfrm>
                <a:off x="2347"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97" name="Freeform 3473"/>
              <p:cNvSpPr/>
              <p:nvPr/>
            </p:nvSpPr>
            <p:spPr>
              <a:xfrm>
                <a:off x="2432" y="3001"/>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98" name="Freeform 3474"/>
              <p:cNvSpPr/>
              <p:nvPr/>
            </p:nvSpPr>
            <p:spPr>
              <a:xfrm>
                <a:off x="2432" y="3001"/>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299" name="Freeform 3475"/>
              <p:cNvSpPr/>
              <p:nvPr/>
            </p:nvSpPr>
            <p:spPr>
              <a:xfrm>
                <a:off x="2517" y="3001"/>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00" name="Freeform 3476"/>
              <p:cNvSpPr/>
              <p:nvPr/>
            </p:nvSpPr>
            <p:spPr>
              <a:xfrm>
                <a:off x="2517" y="3001"/>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01" name="Freeform 3477"/>
              <p:cNvSpPr/>
              <p:nvPr/>
            </p:nvSpPr>
            <p:spPr>
              <a:xfrm>
                <a:off x="2602" y="3001"/>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02" name="Freeform 3478"/>
              <p:cNvSpPr/>
              <p:nvPr/>
            </p:nvSpPr>
            <p:spPr>
              <a:xfrm>
                <a:off x="2602" y="3001"/>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03" name="Freeform 3479"/>
              <p:cNvSpPr/>
              <p:nvPr/>
            </p:nvSpPr>
            <p:spPr>
              <a:xfrm>
                <a:off x="2688"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04" name="Freeform 3480"/>
              <p:cNvSpPr/>
              <p:nvPr/>
            </p:nvSpPr>
            <p:spPr>
              <a:xfrm>
                <a:off x="2688"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05" name="Freeform 3481"/>
              <p:cNvSpPr/>
              <p:nvPr/>
            </p:nvSpPr>
            <p:spPr>
              <a:xfrm>
                <a:off x="2773"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06" name="Freeform 3482"/>
              <p:cNvSpPr/>
              <p:nvPr/>
            </p:nvSpPr>
            <p:spPr>
              <a:xfrm>
                <a:off x="2773"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07" name="Freeform 3483"/>
              <p:cNvSpPr/>
              <p:nvPr/>
            </p:nvSpPr>
            <p:spPr>
              <a:xfrm>
                <a:off x="2858" y="3001"/>
                <a:ext cx="60"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08" name="Freeform 3484"/>
              <p:cNvSpPr/>
              <p:nvPr/>
            </p:nvSpPr>
            <p:spPr>
              <a:xfrm>
                <a:off x="2858" y="3001"/>
                <a:ext cx="60"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09" name="Freeform 3485"/>
              <p:cNvSpPr/>
              <p:nvPr/>
            </p:nvSpPr>
            <p:spPr>
              <a:xfrm>
                <a:off x="2943" y="3001"/>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10" name="Freeform 3486"/>
              <p:cNvSpPr/>
              <p:nvPr/>
            </p:nvSpPr>
            <p:spPr>
              <a:xfrm>
                <a:off x="2943" y="3001"/>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11" name="Freeform 3487"/>
              <p:cNvSpPr/>
              <p:nvPr/>
            </p:nvSpPr>
            <p:spPr>
              <a:xfrm>
                <a:off x="3028" y="3001"/>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12" name="Freeform 3488"/>
              <p:cNvSpPr/>
              <p:nvPr/>
            </p:nvSpPr>
            <p:spPr>
              <a:xfrm>
                <a:off x="3028" y="3001"/>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13" name="Freeform 3489"/>
              <p:cNvSpPr/>
              <p:nvPr/>
            </p:nvSpPr>
            <p:spPr>
              <a:xfrm>
                <a:off x="3113" y="3001"/>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14" name="Freeform 3490"/>
              <p:cNvSpPr/>
              <p:nvPr/>
            </p:nvSpPr>
            <p:spPr>
              <a:xfrm>
                <a:off x="3113" y="3001"/>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15" name="Freeform 3491"/>
              <p:cNvSpPr/>
              <p:nvPr/>
            </p:nvSpPr>
            <p:spPr>
              <a:xfrm>
                <a:off x="3199"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3316" name="Group 3693"/>
            <p:cNvGrpSpPr/>
            <p:nvPr/>
          </p:nvGrpSpPr>
          <p:grpSpPr>
            <a:xfrm>
              <a:off x="347663" y="4764088"/>
              <a:ext cx="4826000" cy="649288"/>
              <a:chOff x="219" y="3001"/>
              <a:chExt cx="3040" cy="409"/>
            </a:xfrm>
          </p:grpSpPr>
          <p:sp>
            <p:nvSpPr>
              <p:cNvPr id="23317" name="Freeform 3493"/>
              <p:cNvSpPr/>
              <p:nvPr/>
            </p:nvSpPr>
            <p:spPr>
              <a:xfrm>
                <a:off x="3199" y="3001"/>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18" name="Freeform 3494"/>
              <p:cNvSpPr/>
              <p:nvPr/>
            </p:nvSpPr>
            <p:spPr>
              <a:xfrm>
                <a:off x="219"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19" name="Freeform 3495"/>
              <p:cNvSpPr/>
              <p:nvPr/>
            </p:nvSpPr>
            <p:spPr>
              <a:xfrm>
                <a:off x="219"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20" name="Freeform 3496"/>
              <p:cNvSpPr/>
              <p:nvPr/>
            </p:nvSpPr>
            <p:spPr>
              <a:xfrm>
                <a:off x="304"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21" name="Freeform 3497"/>
              <p:cNvSpPr/>
              <p:nvPr/>
            </p:nvSpPr>
            <p:spPr>
              <a:xfrm>
                <a:off x="304"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22" name="Freeform 3498"/>
              <p:cNvSpPr/>
              <p:nvPr/>
            </p:nvSpPr>
            <p:spPr>
              <a:xfrm>
                <a:off x="389" y="3117"/>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23" name="Freeform 3499"/>
              <p:cNvSpPr/>
              <p:nvPr/>
            </p:nvSpPr>
            <p:spPr>
              <a:xfrm>
                <a:off x="389" y="3117"/>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24" name="Freeform 3500"/>
              <p:cNvSpPr/>
              <p:nvPr/>
            </p:nvSpPr>
            <p:spPr>
              <a:xfrm>
                <a:off x="474" y="3117"/>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25" name="Freeform 3501"/>
              <p:cNvSpPr/>
              <p:nvPr/>
            </p:nvSpPr>
            <p:spPr>
              <a:xfrm>
                <a:off x="474" y="3117"/>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26" name="Freeform 3502"/>
              <p:cNvSpPr/>
              <p:nvPr/>
            </p:nvSpPr>
            <p:spPr>
              <a:xfrm>
                <a:off x="559" y="3117"/>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27" name="Freeform 3503"/>
              <p:cNvSpPr/>
              <p:nvPr/>
            </p:nvSpPr>
            <p:spPr>
              <a:xfrm>
                <a:off x="559" y="3117"/>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28" name="Freeform 3504"/>
              <p:cNvSpPr/>
              <p:nvPr/>
            </p:nvSpPr>
            <p:spPr>
              <a:xfrm>
                <a:off x="645" y="3117"/>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29" name="Freeform 3505"/>
              <p:cNvSpPr/>
              <p:nvPr/>
            </p:nvSpPr>
            <p:spPr>
              <a:xfrm>
                <a:off x="645" y="3117"/>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30" name="Freeform 3506"/>
              <p:cNvSpPr/>
              <p:nvPr/>
            </p:nvSpPr>
            <p:spPr>
              <a:xfrm>
                <a:off x="730"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31" name="Freeform 3507"/>
              <p:cNvSpPr/>
              <p:nvPr/>
            </p:nvSpPr>
            <p:spPr>
              <a:xfrm>
                <a:off x="730"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32" name="Freeform 3508"/>
              <p:cNvSpPr/>
              <p:nvPr/>
            </p:nvSpPr>
            <p:spPr>
              <a:xfrm>
                <a:off x="815"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33" name="Freeform 3509"/>
              <p:cNvSpPr/>
              <p:nvPr/>
            </p:nvSpPr>
            <p:spPr>
              <a:xfrm>
                <a:off x="815"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34" name="Freeform 3510"/>
              <p:cNvSpPr/>
              <p:nvPr/>
            </p:nvSpPr>
            <p:spPr>
              <a:xfrm>
                <a:off x="900" y="3117"/>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35" name="Freeform 3511"/>
              <p:cNvSpPr/>
              <p:nvPr/>
            </p:nvSpPr>
            <p:spPr>
              <a:xfrm>
                <a:off x="900" y="3117"/>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36" name="Freeform 3512"/>
              <p:cNvSpPr/>
              <p:nvPr/>
            </p:nvSpPr>
            <p:spPr>
              <a:xfrm>
                <a:off x="985" y="3117"/>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37" name="Freeform 3513"/>
              <p:cNvSpPr/>
              <p:nvPr/>
            </p:nvSpPr>
            <p:spPr>
              <a:xfrm>
                <a:off x="985" y="3117"/>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38" name="Freeform 3514"/>
              <p:cNvSpPr/>
              <p:nvPr/>
            </p:nvSpPr>
            <p:spPr>
              <a:xfrm>
                <a:off x="1070" y="3117"/>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39" name="Freeform 3515"/>
              <p:cNvSpPr/>
              <p:nvPr/>
            </p:nvSpPr>
            <p:spPr>
              <a:xfrm>
                <a:off x="1070" y="3117"/>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40" name="Freeform 3516"/>
              <p:cNvSpPr/>
              <p:nvPr/>
            </p:nvSpPr>
            <p:spPr>
              <a:xfrm>
                <a:off x="1156" y="3117"/>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41" name="Freeform 3517"/>
              <p:cNvSpPr/>
              <p:nvPr/>
            </p:nvSpPr>
            <p:spPr>
              <a:xfrm>
                <a:off x="1156" y="3117"/>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42" name="Freeform 3518"/>
              <p:cNvSpPr/>
              <p:nvPr/>
            </p:nvSpPr>
            <p:spPr>
              <a:xfrm>
                <a:off x="1241"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43" name="Freeform 3519"/>
              <p:cNvSpPr/>
              <p:nvPr/>
            </p:nvSpPr>
            <p:spPr>
              <a:xfrm>
                <a:off x="1241"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44" name="Freeform 3520"/>
              <p:cNvSpPr/>
              <p:nvPr/>
            </p:nvSpPr>
            <p:spPr>
              <a:xfrm>
                <a:off x="1326"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45" name="Freeform 3521"/>
              <p:cNvSpPr/>
              <p:nvPr/>
            </p:nvSpPr>
            <p:spPr>
              <a:xfrm>
                <a:off x="1326"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46" name="Freeform 3522"/>
              <p:cNvSpPr/>
              <p:nvPr/>
            </p:nvSpPr>
            <p:spPr>
              <a:xfrm>
                <a:off x="1411" y="3117"/>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47" name="Freeform 3523"/>
              <p:cNvSpPr/>
              <p:nvPr/>
            </p:nvSpPr>
            <p:spPr>
              <a:xfrm>
                <a:off x="1411" y="3117"/>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48" name="Freeform 3524"/>
              <p:cNvSpPr/>
              <p:nvPr/>
            </p:nvSpPr>
            <p:spPr>
              <a:xfrm>
                <a:off x="1496" y="3117"/>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49" name="Freeform 3525"/>
              <p:cNvSpPr/>
              <p:nvPr/>
            </p:nvSpPr>
            <p:spPr>
              <a:xfrm>
                <a:off x="1496" y="3117"/>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50" name="Freeform 3526"/>
              <p:cNvSpPr/>
              <p:nvPr/>
            </p:nvSpPr>
            <p:spPr>
              <a:xfrm>
                <a:off x="1581" y="3117"/>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51" name="Freeform 3527"/>
              <p:cNvSpPr/>
              <p:nvPr/>
            </p:nvSpPr>
            <p:spPr>
              <a:xfrm>
                <a:off x="1581" y="3117"/>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52" name="Freeform 3528"/>
              <p:cNvSpPr/>
              <p:nvPr/>
            </p:nvSpPr>
            <p:spPr>
              <a:xfrm>
                <a:off x="1667" y="3117"/>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53" name="Freeform 3529"/>
              <p:cNvSpPr/>
              <p:nvPr/>
            </p:nvSpPr>
            <p:spPr>
              <a:xfrm>
                <a:off x="1667" y="3117"/>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54" name="Freeform 3530"/>
              <p:cNvSpPr/>
              <p:nvPr/>
            </p:nvSpPr>
            <p:spPr>
              <a:xfrm>
                <a:off x="1752" y="3117"/>
                <a:ext cx="59" cy="61"/>
              </a:xfrm>
              <a:custGeom>
                <a:cxnLst>
                  <a:cxn ang="0">
                    <a:pos x="57" y="26"/>
                  </a:cxn>
                  <a:cxn ang="0">
                    <a:pos x="33" y="2"/>
                  </a:cxn>
                  <a:cxn ang="0">
                    <a:pos x="25" y="2"/>
                  </a:cxn>
                  <a:cxn ang="0">
                    <a:pos x="1" y="26"/>
                  </a:cxn>
                  <a:cxn ang="0">
                    <a:pos x="1" y="35"/>
                  </a:cxn>
                  <a:cxn ang="0">
                    <a:pos x="25" y="58"/>
                  </a:cxn>
                  <a:cxn ang="0">
                    <a:pos x="33" y="58"/>
                  </a:cxn>
                  <a:cxn ang="0">
                    <a:pos x="57" y="35"/>
                  </a:cxn>
                  <a:cxn ang="0">
                    <a:pos x="57"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55" name="Freeform 3531"/>
              <p:cNvSpPr/>
              <p:nvPr/>
            </p:nvSpPr>
            <p:spPr>
              <a:xfrm>
                <a:off x="1752" y="3117"/>
                <a:ext cx="59" cy="61"/>
              </a:xfrm>
              <a:custGeom>
                <a:cxnLst>
                  <a:cxn ang="0">
                    <a:pos x="57" y="26"/>
                  </a:cxn>
                  <a:cxn ang="0">
                    <a:pos x="33" y="2"/>
                  </a:cxn>
                  <a:cxn ang="0">
                    <a:pos x="25" y="2"/>
                  </a:cxn>
                  <a:cxn ang="0">
                    <a:pos x="1" y="26"/>
                  </a:cxn>
                  <a:cxn ang="0">
                    <a:pos x="1" y="35"/>
                  </a:cxn>
                  <a:cxn ang="0">
                    <a:pos x="25" y="58"/>
                  </a:cxn>
                  <a:cxn ang="0">
                    <a:pos x="33" y="58"/>
                  </a:cxn>
                  <a:cxn ang="0">
                    <a:pos x="57" y="35"/>
                  </a:cxn>
                  <a:cxn ang="0">
                    <a:pos x="57"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56" name="Freeform 3532"/>
              <p:cNvSpPr/>
              <p:nvPr/>
            </p:nvSpPr>
            <p:spPr>
              <a:xfrm>
                <a:off x="1836"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57" name="Freeform 3533"/>
              <p:cNvSpPr/>
              <p:nvPr/>
            </p:nvSpPr>
            <p:spPr>
              <a:xfrm>
                <a:off x="1836"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58" name="Freeform 3534"/>
              <p:cNvSpPr/>
              <p:nvPr/>
            </p:nvSpPr>
            <p:spPr>
              <a:xfrm>
                <a:off x="1921" y="3117"/>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59" name="Freeform 3535"/>
              <p:cNvSpPr/>
              <p:nvPr/>
            </p:nvSpPr>
            <p:spPr>
              <a:xfrm>
                <a:off x="1921" y="3117"/>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60" name="Freeform 3536"/>
              <p:cNvSpPr/>
              <p:nvPr/>
            </p:nvSpPr>
            <p:spPr>
              <a:xfrm>
                <a:off x="2006" y="3117"/>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61" name="Freeform 3537"/>
              <p:cNvSpPr/>
              <p:nvPr/>
            </p:nvSpPr>
            <p:spPr>
              <a:xfrm>
                <a:off x="2006" y="3117"/>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62" name="Freeform 3538"/>
              <p:cNvSpPr/>
              <p:nvPr/>
            </p:nvSpPr>
            <p:spPr>
              <a:xfrm>
                <a:off x="2091" y="3117"/>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63" name="Freeform 3539"/>
              <p:cNvSpPr/>
              <p:nvPr/>
            </p:nvSpPr>
            <p:spPr>
              <a:xfrm>
                <a:off x="2091" y="3117"/>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64" name="Freeform 3540"/>
              <p:cNvSpPr/>
              <p:nvPr/>
            </p:nvSpPr>
            <p:spPr>
              <a:xfrm>
                <a:off x="2177" y="3117"/>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65" name="Freeform 3541"/>
              <p:cNvSpPr/>
              <p:nvPr/>
            </p:nvSpPr>
            <p:spPr>
              <a:xfrm>
                <a:off x="2177" y="3117"/>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66" name="Freeform 3542"/>
              <p:cNvSpPr/>
              <p:nvPr/>
            </p:nvSpPr>
            <p:spPr>
              <a:xfrm>
                <a:off x="2262"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67" name="Freeform 3543"/>
              <p:cNvSpPr/>
              <p:nvPr/>
            </p:nvSpPr>
            <p:spPr>
              <a:xfrm>
                <a:off x="2262"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68" name="Freeform 3544"/>
              <p:cNvSpPr/>
              <p:nvPr/>
            </p:nvSpPr>
            <p:spPr>
              <a:xfrm>
                <a:off x="2347"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69" name="Freeform 3545"/>
              <p:cNvSpPr/>
              <p:nvPr/>
            </p:nvSpPr>
            <p:spPr>
              <a:xfrm>
                <a:off x="2347"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70" name="Freeform 3546"/>
              <p:cNvSpPr/>
              <p:nvPr/>
            </p:nvSpPr>
            <p:spPr>
              <a:xfrm>
                <a:off x="2432" y="3117"/>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71" name="Freeform 3547"/>
              <p:cNvSpPr/>
              <p:nvPr/>
            </p:nvSpPr>
            <p:spPr>
              <a:xfrm>
                <a:off x="2432" y="3117"/>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72" name="Freeform 3548"/>
              <p:cNvSpPr/>
              <p:nvPr/>
            </p:nvSpPr>
            <p:spPr>
              <a:xfrm>
                <a:off x="2517" y="3117"/>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73" name="Freeform 3549"/>
              <p:cNvSpPr/>
              <p:nvPr/>
            </p:nvSpPr>
            <p:spPr>
              <a:xfrm>
                <a:off x="2517" y="3117"/>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74" name="Freeform 3550"/>
              <p:cNvSpPr/>
              <p:nvPr/>
            </p:nvSpPr>
            <p:spPr>
              <a:xfrm>
                <a:off x="2602" y="3117"/>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75" name="Freeform 3551"/>
              <p:cNvSpPr/>
              <p:nvPr/>
            </p:nvSpPr>
            <p:spPr>
              <a:xfrm>
                <a:off x="2602" y="3117"/>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76" name="Freeform 3552"/>
              <p:cNvSpPr/>
              <p:nvPr/>
            </p:nvSpPr>
            <p:spPr>
              <a:xfrm>
                <a:off x="2688"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77" name="Freeform 3553"/>
              <p:cNvSpPr/>
              <p:nvPr/>
            </p:nvSpPr>
            <p:spPr>
              <a:xfrm>
                <a:off x="2688"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78" name="Freeform 3554"/>
              <p:cNvSpPr/>
              <p:nvPr/>
            </p:nvSpPr>
            <p:spPr>
              <a:xfrm>
                <a:off x="2773"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79" name="Freeform 3555"/>
              <p:cNvSpPr/>
              <p:nvPr/>
            </p:nvSpPr>
            <p:spPr>
              <a:xfrm>
                <a:off x="2773"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80" name="Freeform 3556"/>
              <p:cNvSpPr/>
              <p:nvPr/>
            </p:nvSpPr>
            <p:spPr>
              <a:xfrm>
                <a:off x="2858" y="3117"/>
                <a:ext cx="60"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0"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81" name="Freeform 3557"/>
              <p:cNvSpPr/>
              <p:nvPr/>
            </p:nvSpPr>
            <p:spPr>
              <a:xfrm>
                <a:off x="2858" y="3117"/>
                <a:ext cx="60"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0"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82" name="Freeform 3558"/>
              <p:cNvSpPr/>
              <p:nvPr/>
            </p:nvSpPr>
            <p:spPr>
              <a:xfrm>
                <a:off x="2943" y="3117"/>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83" name="Freeform 3559"/>
              <p:cNvSpPr/>
              <p:nvPr/>
            </p:nvSpPr>
            <p:spPr>
              <a:xfrm>
                <a:off x="2943" y="3117"/>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84" name="Freeform 3560"/>
              <p:cNvSpPr/>
              <p:nvPr/>
            </p:nvSpPr>
            <p:spPr>
              <a:xfrm>
                <a:off x="3028" y="3117"/>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85" name="Freeform 3561"/>
              <p:cNvSpPr/>
              <p:nvPr/>
            </p:nvSpPr>
            <p:spPr>
              <a:xfrm>
                <a:off x="3028" y="3117"/>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86" name="Freeform 3562"/>
              <p:cNvSpPr/>
              <p:nvPr/>
            </p:nvSpPr>
            <p:spPr>
              <a:xfrm>
                <a:off x="3113" y="3117"/>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87" name="Freeform 3563"/>
              <p:cNvSpPr/>
              <p:nvPr/>
            </p:nvSpPr>
            <p:spPr>
              <a:xfrm>
                <a:off x="3113" y="3117"/>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88" name="Freeform 3564"/>
              <p:cNvSpPr/>
              <p:nvPr/>
            </p:nvSpPr>
            <p:spPr>
              <a:xfrm>
                <a:off x="3199"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89" name="Freeform 3565"/>
              <p:cNvSpPr/>
              <p:nvPr/>
            </p:nvSpPr>
            <p:spPr>
              <a:xfrm>
                <a:off x="3199" y="3117"/>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90" name="Freeform 3566"/>
              <p:cNvSpPr/>
              <p:nvPr/>
            </p:nvSpPr>
            <p:spPr>
              <a:xfrm>
                <a:off x="219"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91" name="Freeform 3567"/>
              <p:cNvSpPr/>
              <p:nvPr/>
            </p:nvSpPr>
            <p:spPr>
              <a:xfrm>
                <a:off x="219"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92" name="Freeform 3568"/>
              <p:cNvSpPr/>
              <p:nvPr/>
            </p:nvSpPr>
            <p:spPr>
              <a:xfrm>
                <a:off x="304"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93" name="Freeform 3569"/>
              <p:cNvSpPr/>
              <p:nvPr/>
            </p:nvSpPr>
            <p:spPr>
              <a:xfrm>
                <a:off x="304"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94" name="Freeform 3570"/>
              <p:cNvSpPr/>
              <p:nvPr/>
            </p:nvSpPr>
            <p:spPr>
              <a:xfrm>
                <a:off x="389" y="323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95" name="Freeform 3571"/>
              <p:cNvSpPr/>
              <p:nvPr/>
            </p:nvSpPr>
            <p:spPr>
              <a:xfrm>
                <a:off x="389" y="323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96" name="Freeform 3572"/>
              <p:cNvSpPr/>
              <p:nvPr/>
            </p:nvSpPr>
            <p:spPr>
              <a:xfrm>
                <a:off x="474" y="323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97" name="Freeform 3573"/>
              <p:cNvSpPr/>
              <p:nvPr/>
            </p:nvSpPr>
            <p:spPr>
              <a:xfrm>
                <a:off x="474" y="323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98" name="Freeform 3574"/>
              <p:cNvSpPr/>
              <p:nvPr/>
            </p:nvSpPr>
            <p:spPr>
              <a:xfrm>
                <a:off x="559" y="323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399" name="Freeform 3575"/>
              <p:cNvSpPr/>
              <p:nvPr/>
            </p:nvSpPr>
            <p:spPr>
              <a:xfrm>
                <a:off x="559" y="323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00" name="Freeform 3576"/>
              <p:cNvSpPr/>
              <p:nvPr/>
            </p:nvSpPr>
            <p:spPr>
              <a:xfrm>
                <a:off x="645" y="3233"/>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01" name="Freeform 3577"/>
              <p:cNvSpPr/>
              <p:nvPr/>
            </p:nvSpPr>
            <p:spPr>
              <a:xfrm>
                <a:off x="645" y="3233"/>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02" name="Freeform 3578"/>
              <p:cNvSpPr/>
              <p:nvPr/>
            </p:nvSpPr>
            <p:spPr>
              <a:xfrm>
                <a:off x="730"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03" name="Freeform 3579"/>
              <p:cNvSpPr/>
              <p:nvPr/>
            </p:nvSpPr>
            <p:spPr>
              <a:xfrm>
                <a:off x="730"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04" name="Freeform 3580"/>
              <p:cNvSpPr/>
              <p:nvPr/>
            </p:nvSpPr>
            <p:spPr>
              <a:xfrm>
                <a:off x="815"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05" name="Freeform 3581"/>
              <p:cNvSpPr/>
              <p:nvPr/>
            </p:nvSpPr>
            <p:spPr>
              <a:xfrm>
                <a:off x="815"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06" name="Freeform 3582"/>
              <p:cNvSpPr/>
              <p:nvPr/>
            </p:nvSpPr>
            <p:spPr>
              <a:xfrm>
                <a:off x="900" y="323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07" name="Freeform 3583"/>
              <p:cNvSpPr/>
              <p:nvPr/>
            </p:nvSpPr>
            <p:spPr>
              <a:xfrm>
                <a:off x="900" y="323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08" name="Freeform 3584"/>
              <p:cNvSpPr/>
              <p:nvPr/>
            </p:nvSpPr>
            <p:spPr>
              <a:xfrm>
                <a:off x="985" y="323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09" name="Freeform 3585"/>
              <p:cNvSpPr/>
              <p:nvPr/>
            </p:nvSpPr>
            <p:spPr>
              <a:xfrm>
                <a:off x="985" y="323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10" name="Freeform 3586"/>
              <p:cNvSpPr/>
              <p:nvPr/>
            </p:nvSpPr>
            <p:spPr>
              <a:xfrm>
                <a:off x="1070" y="323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11" name="Freeform 3587"/>
              <p:cNvSpPr/>
              <p:nvPr/>
            </p:nvSpPr>
            <p:spPr>
              <a:xfrm>
                <a:off x="1070" y="323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12" name="Freeform 3588"/>
              <p:cNvSpPr/>
              <p:nvPr/>
            </p:nvSpPr>
            <p:spPr>
              <a:xfrm>
                <a:off x="1156" y="3233"/>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13" name="Freeform 3589"/>
              <p:cNvSpPr/>
              <p:nvPr/>
            </p:nvSpPr>
            <p:spPr>
              <a:xfrm>
                <a:off x="1156" y="3233"/>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14" name="Freeform 3590"/>
              <p:cNvSpPr/>
              <p:nvPr/>
            </p:nvSpPr>
            <p:spPr>
              <a:xfrm>
                <a:off x="1241"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15" name="Freeform 3591"/>
              <p:cNvSpPr/>
              <p:nvPr/>
            </p:nvSpPr>
            <p:spPr>
              <a:xfrm>
                <a:off x="1241"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16" name="Freeform 3592"/>
              <p:cNvSpPr/>
              <p:nvPr/>
            </p:nvSpPr>
            <p:spPr>
              <a:xfrm>
                <a:off x="1326"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17" name="Freeform 3593"/>
              <p:cNvSpPr/>
              <p:nvPr/>
            </p:nvSpPr>
            <p:spPr>
              <a:xfrm>
                <a:off x="1326"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18" name="Freeform 3594"/>
              <p:cNvSpPr/>
              <p:nvPr/>
            </p:nvSpPr>
            <p:spPr>
              <a:xfrm>
                <a:off x="1411" y="323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19" name="Freeform 3595"/>
              <p:cNvSpPr/>
              <p:nvPr/>
            </p:nvSpPr>
            <p:spPr>
              <a:xfrm>
                <a:off x="1411" y="323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20" name="Freeform 3596"/>
              <p:cNvSpPr/>
              <p:nvPr/>
            </p:nvSpPr>
            <p:spPr>
              <a:xfrm>
                <a:off x="1496" y="323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21" name="Freeform 3597"/>
              <p:cNvSpPr/>
              <p:nvPr/>
            </p:nvSpPr>
            <p:spPr>
              <a:xfrm>
                <a:off x="1496" y="323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22" name="Freeform 3598"/>
              <p:cNvSpPr/>
              <p:nvPr/>
            </p:nvSpPr>
            <p:spPr>
              <a:xfrm>
                <a:off x="1581" y="323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23" name="Freeform 3599"/>
              <p:cNvSpPr/>
              <p:nvPr/>
            </p:nvSpPr>
            <p:spPr>
              <a:xfrm>
                <a:off x="1581" y="323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24" name="Freeform 3600"/>
              <p:cNvSpPr/>
              <p:nvPr/>
            </p:nvSpPr>
            <p:spPr>
              <a:xfrm>
                <a:off x="1667" y="3233"/>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25" name="Freeform 3601"/>
              <p:cNvSpPr/>
              <p:nvPr/>
            </p:nvSpPr>
            <p:spPr>
              <a:xfrm>
                <a:off x="1667" y="3233"/>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26" name="Freeform 3602"/>
              <p:cNvSpPr/>
              <p:nvPr/>
            </p:nvSpPr>
            <p:spPr>
              <a:xfrm>
                <a:off x="1752" y="3233"/>
                <a:ext cx="59" cy="61"/>
              </a:xfrm>
              <a:custGeom>
                <a:cxnLst>
                  <a:cxn ang="0">
                    <a:pos x="57" y="26"/>
                  </a:cxn>
                  <a:cxn ang="0">
                    <a:pos x="33" y="3"/>
                  </a:cxn>
                  <a:cxn ang="0">
                    <a:pos x="25" y="3"/>
                  </a:cxn>
                  <a:cxn ang="0">
                    <a:pos x="1" y="26"/>
                  </a:cxn>
                  <a:cxn ang="0">
                    <a:pos x="1" y="35"/>
                  </a:cxn>
                  <a:cxn ang="0">
                    <a:pos x="25" y="58"/>
                  </a:cxn>
                  <a:cxn ang="0">
                    <a:pos x="33" y="58"/>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27" name="Freeform 3603"/>
              <p:cNvSpPr/>
              <p:nvPr/>
            </p:nvSpPr>
            <p:spPr>
              <a:xfrm>
                <a:off x="1752" y="3233"/>
                <a:ext cx="59" cy="61"/>
              </a:xfrm>
              <a:custGeom>
                <a:cxnLst>
                  <a:cxn ang="0">
                    <a:pos x="57" y="26"/>
                  </a:cxn>
                  <a:cxn ang="0">
                    <a:pos x="33" y="3"/>
                  </a:cxn>
                  <a:cxn ang="0">
                    <a:pos x="25" y="3"/>
                  </a:cxn>
                  <a:cxn ang="0">
                    <a:pos x="1" y="26"/>
                  </a:cxn>
                  <a:cxn ang="0">
                    <a:pos x="1" y="35"/>
                  </a:cxn>
                  <a:cxn ang="0">
                    <a:pos x="25" y="58"/>
                  </a:cxn>
                  <a:cxn ang="0">
                    <a:pos x="33" y="58"/>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28" name="Freeform 3604"/>
              <p:cNvSpPr/>
              <p:nvPr/>
            </p:nvSpPr>
            <p:spPr>
              <a:xfrm>
                <a:off x="1836"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29" name="Freeform 3605"/>
              <p:cNvSpPr/>
              <p:nvPr/>
            </p:nvSpPr>
            <p:spPr>
              <a:xfrm>
                <a:off x="1836"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30" name="Freeform 3606"/>
              <p:cNvSpPr/>
              <p:nvPr/>
            </p:nvSpPr>
            <p:spPr>
              <a:xfrm>
                <a:off x="1921" y="323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31" name="Freeform 3607"/>
              <p:cNvSpPr/>
              <p:nvPr/>
            </p:nvSpPr>
            <p:spPr>
              <a:xfrm>
                <a:off x="1921" y="323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32" name="Freeform 3608"/>
              <p:cNvSpPr/>
              <p:nvPr/>
            </p:nvSpPr>
            <p:spPr>
              <a:xfrm>
                <a:off x="2006" y="323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33" name="Freeform 3609"/>
              <p:cNvSpPr/>
              <p:nvPr/>
            </p:nvSpPr>
            <p:spPr>
              <a:xfrm>
                <a:off x="2006" y="323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34" name="Freeform 3610"/>
              <p:cNvSpPr/>
              <p:nvPr/>
            </p:nvSpPr>
            <p:spPr>
              <a:xfrm>
                <a:off x="2091" y="323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35" name="Freeform 3611"/>
              <p:cNvSpPr/>
              <p:nvPr/>
            </p:nvSpPr>
            <p:spPr>
              <a:xfrm>
                <a:off x="2091" y="323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36" name="Freeform 3612"/>
              <p:cNvSpPr/>
              <p:nvPr/>
            </p:nvSpPr>
            <p:spPr>
              <a:xfrm>
                <a:off x="2177" y="3233"/>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37" name="Freeform 3613"/>
              <p:cNvSpPr/>
              <p:nvPr/>
            </p:nvSpPr>
            <p:spPr>
              <a:xfrm>
                <a:off x="2177" y="3233"/>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38" name="Freeform 3614"/>
              <p:cNvSpPr/>
              <p:nvPr/>
            </p:nvSpPr>
            <p:spPr>
              <a:xfrm>
                <a:off x="2262"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39" name="Freeform 3615"/>
              <p:cNvSpPr/>
              <p:nvPr/>
            </p:nvSpPr>
            <p:spPr>
              <a:xfrm>
                <a:off x="2262"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40" name="Freeform 3616"/>
              <p:cNvSpPr/>
              <p:nvPr/>
            </p:nvSpPr>
            <p:spPr>
              <a:xfrm>
                <a:off x="2347"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41" name="Freeform 3617"/>
              <p:cNvSpPr/>
              <p:nvPr/>
            </p:nvSpPr>
            <p:spPr>
              <a:xfrm>
                <a:off x="2347"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42" name="Freeform 3618"/>
              <p:cNvSpPr/>
              <p:nvPr/>
            </p:nvSpPr>
            <p:spPr>
              <a:xfrm>
                <a:off x="2432" y="323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43" name="Freeform 3619"/>
              <p:cNvSpPr/>
              <p:nvPr/>
            </p:nvSpPr>
            <p:spPr>
              <a:xfrm>
                <a:off x="2432" y="323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44" name="Freeform 3620"/>
              <p:cNvSpPr/>
              <p:nvPr/>
            </p:nvSpPr>
            <p:spPr>
              <a:xfrm>
                <a:off x="2517" y="323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45" name="Freeform 3621"/>
              <p:cNvSpPr/>
              <p:nvPr/>
            </p:nvSpPr>
            <p:spPr>
              <a:xfrm>
                <a:off x="2517" y="323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46" name="Freeform 3622"/>
              <p:cNvSpPr/>
              <p:nvPr/>
            </p:nvSpPr>
            <p:spPr>
              <a:xfrm>
                <a:off x="2602" y="323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47" name="Freeform 3623"/>
              <p:cNvSpPr/>
              <p:nvPr/>
            </p:nvSpPr>
            <p:spPr>
              <a:xfrm>
                <a:off x="2602" y="323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48" name="Freeform 3624"/>
              <p:cNvSpPr/>
              <p:nvPr/>
            </p:nvSpPr>
            <p:spPr>
              <a:xfrm>
                <a:off x="2688"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49" name="Freeform 3625"/>
              <p:cNvSpPr/>
              <p:nvPr/>
            </p:nvSpPr>
            <p:spPr>
              <a:xfrm>
                <a:off x="2688"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50" name="Freeform 3626"/>
              <p:cNvSpPr/>
              <p:nvPr/>
            </p:nvSpPr>
            <p:spPr>
              <a:xfrm>
                <a:off x="2773"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51" name="Freeform 3627"/>
              <p:cNvSpPr/>
              <p:nvPr/>
            </p:nvSpPr>
            <p:spPr>
              <a:xfrm>
                <a:off x="2773"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52" name="Freeform 3628"/>
              <p:cNvSpPr/>
              <p:nvPr/>
            </p:nvSpPr>
            <p:spPr>
              <a:xfrm>
                <a:off x="2858" y="3233"/>
                <a:ext cx="60"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53" name="Freeform 3629"/>
              <p:cNvSpPr/>
              <p:nvPr/>
            </p:nvSpPr>
            <p:spPr>
              <a:xfrm>
                <a:off x="2858" y="3233"/>
                <a:ext cx="60"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54" name="Freeform 3630"/>
              <p:cNvSpPr/>
              <p:nvPr/>
            </p:nvSpPr>
            <p:spPr>
              <a:xfrm>
                <a:off x="2943" y="323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55" name="Freeform 3631"/>
              <p:cNvSpPr/>
              <p:nvPr/>
            </p:nvSpPr>
            <p:spPr>
              <a:xfrm>
                <a:off x="2943" y="3233"/>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56" name="Freeform 3632"/>
              <p:cNvSpPr/>
              <p:nvPr/>
            </p:nvSpPr>
            <p:spPr>
              <a:xfrm>
                <a:off x="3028" y="323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57" name="Freeform 3633"/>
              <p:cNvSpPr/>
              <p:nvPr/>
            </p:nvSpPr>
            <p:spPr>
              <a:xfrm>
                <a:off x="3028" y="3233"/>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58" name="Freeform 3634"/>
              <p:cNvSpPr/>
              <p:nvPr/>
            </p:nvSpPr>
            <p:spPr>
              <a:xfrm>
                <a:off x="3113" y="323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59" name="Freeform 3635"/>
              <p:cNvSpPr/>
              <p:nvPr/>
            </p:nvSpPr>
            <p:spPr>
              <a:xfrm>
                <a:off x="3113" y="3233"/>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60" name="Freeform 3636"/>
              <p:cNvSpPr/>
              <p:nvPr/>
            </p:nvSpPr>
            <p:spPr>
              <a:xfrm>
                <a:off x="3199"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61" name="Freeform 3637"/>
              <p:cNvSpPr/>
              <p:nvPr/>
            </p:nvSpPr>
            <p:spPr>
              <a:xfrm>
                <a:off x="3199" y="3233"/>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62" name="Freeform 3638"/>
              <p:cNvSpPr/>
              <p:nvPr/>
            </p:nvSpPr>
            <p:spPr>
              <a:xfrm>
                <a:off x="219"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63" name="Freeform 3639"/>
              <p:cNvSpPr/>
              <p:nvPr/>
            </p:nvSpPr>
            <p:spPr>
              <a:xfrm>
                <a:off x="219"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64" name="Freeform 3640"/>
              <p:cNvSpPr/>
              <p:nvPr/>
            </p:nvSpPr>
            <p:spPr>
              <a:xfrm>
                <a:off x="304"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65" name="Freeform 3641"/>
              <p:cNvSpPr/>
              <p:nvPr/>
            </p:nvSpPr>
            <p:spPr>
              <a:xfrm>
                <a:off x="304"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66" name="Freeform 3642"/>
              <p:cNvSpPr/>
              <p:nvPr/>
            </p:nvSpPr>
            <p:spPr>
              <a:xfrm>
                <a:off x="389" y="334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67" name="Freeform 3643"/>
              <p:cNvSpPr/>
              <p:nvPr/>
            </p:nvSpPr>
            <p:spPr>
              <a:xfrm>
                <a:off x="389" y="334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68" name="Freeform 3644"/>
              <p:cNvSpPr/>
              <p:nvPr/>
            </p:nvSpPr>
            <p:spPr>
              <a:xfrm>
                <a:off x="474" y="334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69" name="Freeform 3645"/>
              <p:cNvSpPr/>
              <p:nvPr/>
            </p:nvSpPr>
            <p:spPr>
              <a:xfrm>
                <a:off x="474" y="334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70" name="Freeform 3646"/>
              <p:cNvSpPr/>
              <p:nvPr/>
            </p:nvSpPr>
            <p:spPr>
              <a:xfrm>
                <a:off x="559" y="334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71" name="Freeform 3647"/>
              <p:cNvSpPr/>
              <p:nvPr/>
            </p:nvSpPr>
            <p:spPr>
              <a:xfrm>
                <a:off x="559" y="334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72" name="Freeform 3648"/>
              <p:cNvSpPr/>
              <p:nvPr/>
            </p:nvSpPr>
            <p:spPr>
              <a:xfrm>
                <a:off x="645" y="3349"/>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73" name="Freeform 3649"/>
              <p:cNvSpPr/>
              <p:nvPr/>
            </p:nvSpPr>
            <p:spPr>
              <a:xfrm>
                <a:off x="645" y="3349"/>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74" name="Freeform 3650"/>
              <p:cNvSpPr/>
              <p:nvPr/>
            </p:nvSpPr>
            <p:spPr>
              <a:xfrm>
                <a:off x="730"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75" name="Freeform 3651"/>
              <p:cNvSpPr/>
              <p:nvPr/>
            </p:nvSpPr>
            <p:spPr>
              <a:xfrm>
                <a:off x="730"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76" name="Freeform 3652"/>
              <p:cNvSpPr/>
              <p:nvPr/>
            </p:nvSpPr>
            <p:spPr>
              <a:xfrm>
                <a:off x="815"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77" name="Freeform 3653"/>
              <p:cNvSpPr/>
              <p:nvPr/>
            </p:nvSpPr>
            <p:spPr>
              <a:xfrm>
                <a:off x="815"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78" name="Freeform 3654"/>
              <p:cNvSpPr/>
              <p:nvPr/>
            </p:nvSpPr>
            <p:spPr>
              <a:xfrm>
                <a:off x="900" y="334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79" name="Freeform 3655"/>
              <p:cNvSpPr/>
              <p:nvPr/>
            </p:nvSpPr>
            <p:spPr>
              <a:xfrm>
                <a:off x="900" y="334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80" name="Freeform 3656"/>
              <p:cNvSpPr/>
              <p:nvPr/>
            </p:nvSpPr>
            <p:spPr>
              <a:xfrm>
                <a:off x="985" y="334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81" name="Freeform 3657"/>
              <p:cNvSpPr/>
              <p:nvPr/>
            </p:nvSpPr>
            <p:spPr>
              <a:xfrm>
                <a:off x="985" y="334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82" name="Freeform 3658"/>
              <p:cNvSpPr/>
              <p:nvPr/>
            </p:nvSpPr>
            <p:spPr>
              <a:xfrm>
                <a:off x="1070" y="334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83" name="Freeform 3659"/>
              <p:cNvSpPr/>
              <p:nvPr/>
            </p:nvSpPr>
            <p:spPr>
              <a:xfrm>
                <a:off x="1070" y="334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84" name="Freeform 3660"/>
              <p:cNvSpPr/>
              <p:nvPr/>
            </p:nvSpPr>
            <p:spPr>
              <a:xfrm>
                <a:off x="1156" y="3349"/>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85" name="Freeform 3661"/>
              <p:cNvSpPr/>
              <p:nvPr/>
            </p:nvSpPr>
            <p:spPr>
              <a:xfrm>
                <a:off x="1156" y="3349"/>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86" name="Freeform 3662"/>
              <p:cNvSpPr/>
              <p:nvPr/>
            </p:nvSpPr>
            <p:spPr>
              <a:xfrm>
                <a:off x="1241"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87" name="Freeform 3663"/>
              <p:cNvSpPr/>
              <p:nvPr/>
            </p:nvSpPr>
            <p:spPr>
              <a:xfrm>
                <a:off x="1241"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88" name="Freeform 3664"/>
              <p:cNvSpPr/>
              <p:nvPr/>
            </p:nvSpPr>
            <p:spPr>
              <a:xfrm>
                <a:off x="1326"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89" name="Freeform 3665"/>
              <p:cNvSpPr/>
              <p:nvPr/>
            </p:nvSpPr>
            <p:spPr>
              <a:xfrm>
                <a:off x="1326"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90" name="Freeform 3666"/>
              <p:cNvSpPr/>
              <p:nvPr/>
            </p:nvSpPr>
            <p:spPr>
              <a:xfrm>
                <a:off x="1411" y="334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91" name="Freeform 3667"/>
              <p:cNvSpPr/>
              <p:nvPr/>
            </p:nvSpPr>
            <p:spPr>
              <a:xfrm>
                <a:off x="1411" y="334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92" name="Freeform 3668"/>
              <p:cNvSpPr/>
              <p:nvPr/>
            </p:nvSpPr>
            <p:spPr>
              <a:xfrm>
                <a:off x="1496" y="334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93" name="Freeform 3669"/>
              <p:cNvSpPr/>
              <p:nvPr/>
            </p:nvSpPr>
            <p:spPr>
              <a:xfrm>
                <a:off x="1496" y="334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94" name="Freeform 3670"/>
              <p:cNvSpPr/>
              <p:nvPr/>
            </p:nvSpPr>
            <p:spPr>
              <a:xfrm>
                <a:off x="1581" y="334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95" name="Freeform 3671"/>
              <p:cNvSpPr/>
              <p:nvPr/>
            </p:nvSpPr>
            <p:spPr>
              <a:xfrm>
                <a:off x="1581" y="334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96" name="Freeform 3672"/>
              <p:cNvSpPr/>
              <p:nvPr/>
            </p:nvSpPr>
            <p:spPr>
              <a:xfrm>
                <a:off x="1667" y="3349"/>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97" name="Freeform 3673"/>
              <p:cNvSpPr/>
              <p:nvPr/>
            </p:nvSpPr>
            <p:spPr>
              <a:xfrm>
                <a:off x="1667" y="3349"/>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98" name="Freeform 3674"/>
              <p:cNvSpPr/>
              <p:nvPr/>
            </p:nvSpPr>
            <p:spPr>
              <a:xfrm>
                <a:off x="1752" y="3349"/>
                <a:ext cx="59" cy="61"/>
              </a:xfrm>
              <a:custGeom>
                <a:cxnLst>
                  <a:cxn ang="0">
                    <a:pos x="57" y="26"/>
                  </a:cxn>
                  <a:cxn ang="0">
                    <a:pos x="33" y="3"/>
                  </a:cxn>
                  <a:cxn ang="0">
                    <a:pos x="25" y="3"/>
                  </a:cxn>
                  <a:cxn ang="0">
                    <a:pos x="1" y="26"/>
                  </a:cxn>
                  <a:cxn ang="0">
                    <a:pos x="1" y="35"/>
                  </a:cxn>
                  <a:cxn ang="0">
                    <a:pos x="25" y="59"/>
                  </a:cxn>
                  <a:cxn ang="0">
                    <a:pos x="33" y="59"/>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499" name="Freeform 3675"/>
              <p:cNvSpPr/>
              <p:nvPr/>
            </p:nvSpPr>
            <p:spPr>
              <a:xfrm>
                <a:off x="1752" y="3349"/>
                <a:ext cx="59" cy="61"/>
              </a:xfrm>
              <a:custGeom>
                <a:cxnLst>
                  <a:cxn ang="0">
                    <a:pos x="57" y="26"/>
                  </a:cxn>
                  <a:cxn ang="0">
                    <a:pos x="33" y="3"/>
                  </a:cxn>
                  <a:cxn ang="0">
                    <a:pos x="25" y="3"/>
                  </a:cxn>
                  <a:cxn ang="0">
                    <a:pos x="1" y="26"/>
                  </a:cxn>
                  <a:cxn ang="0">
                    <a:pos x="1" y="35"/>
                  </a:cxn>
                  <a:cxn ang="0">
                    <a:pos x="25" y="59"/>
                  </a:cxn>
                  <a:cxn ang="0">
                    <a:pos x="33" y="59"/>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00" name="Freeform 3676"/>
              <p:cNvSpPr/>
              <p:nvPr/>
            </p:nvSpPr>
            <p:spPr>
              <a:xfrm>
                <a:off x="1836"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01" name="Freeform 3677"/>
              <p:cNvSpPr/>
              <p:nvPr/>
            </p:nvSpPr>
            <p:spPr>
              <a:xfrm>
                <a:off x="1836"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02" name="Freeform 3678"/>
              <p:cNvSpPr/>
              <p:nvPr/>
            </p:nvSpPr>
            <p:spPr>
              <a:xfrm>
                <a:off x="1921" y="334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03" name="Freeform 3679"/>
              <p:cNvSpPr/>
              <p:nvPr/>
            </p:nvSpPr>
            <p:spPr>
              <a:xfrm>
                <a:off x="1921" y="334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04" name="Freeform 3680"/>
              <p:cNvSpPr/>
              <p:nvPr/>
            </p:nvSpPr>
            <p:spPr>
              <a:xfrm>
                <a:off x="2006" y="334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05" name="Freeform 3681"/>
              <p:cNvSpPr/>
              <p:nvPr/>
            </p:nvSpPr>
            <p:spPr>
              <a:xfrm>
                <a:off x="2006" y="334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06" name="Freeform 3682"/>
              <p:cNvSpPr/>
              <p:nvPr/>
            </p:nvSpPr>
            <p:spPr>
              <a:xfrm>
                <a:off x="2091" y="334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07" name="Freeform 3683"/>
              <p:cNvSpPr/>
              <p:nvPr/>
            </p:nvSpPr>
            <p:spPr>
              <a:xfrm>
                <a:off x="2091" y="334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08" name="Freeform 3684"/>
              <p:cNvSpPr/>
              <p:nvPr/>
            </p:nvSpPr>
            <p:spPr>
              <a:xfrm>
                <a:off x="2177" y="3349"/>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09" name="Freeform 3685"/>
              <p:cNvSpPr/>
              <p:nvPr/>
            </p:nvSpPr>
            <p:spPr>
              <a:xfrm>
                <a:off x="2177" y="3349"/>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10" name="Freeform 3686"/>
              <p:cNvSpPr/>
              <p:nvPr/>
            </p:nvSpPr>
            <p:spPr>
              <a:xfrm>
                <a:off x="2262"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11" name="Freeform 3687"/>
              <p:cNvSpPr/>
              <p:nvPr/>
            </p:nvSpPr>
            <p:spPr>
              <a:xfrm>
                <a:off x="2262"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12" name="Freeform 3688"/>
              <p:cNvSpPr/>
              <p:nvPr/>
            </p:nvSpPr>
            <p:spPr>
              <a:xfrm>
                <a:off x="2347"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13" name="Freeform 3689"/>
              <p:cNvSpPr/>
              <p:nvPr/>
            </p:nvSpPr>
            <p:spPr>
              <a:xfrm>
                <a:off x="2347"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14" name="Freeform 3690"/>
              <p:cNvSpPr/>
              <p:nvPr/>
            </p:nvSpPr>
            <p:spPr>
              <a:xfrm>
                <a:off x="2432" y="334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15" name="Freeform 3691"/>
              <p:cNvSpPr/>
              <p:nvPr/>
            </p:nvSpPr>
            <p:spPr>
              <a:xfrm>
                <a:off x="2432" y="334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16" name="Freeform 3692"/>
              <p:cNvSpPr/>
              <p:nvPr/>
            </p:nvSpPr>
            <p:spPr>
              <a:xfrm>
                <a:off x="2517" y="334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3517" name="Group 3894"/>
            <p:cNvGrpSpPr/>
            <p:nvPr/>
          </p:nvGrpSpPr>
          <p:grpSpPr>
            <a:xfrm>
              <a:off x="347663" y="5316538"/>
              <a:ext cx="4826000" cy="1203325"/>
              <a:chOff x="219" y="3349"/>
              <a:chExt cx="3040" cy="758"/>
            </a:xfrm>
          </p:grpSpPr>
          <p:sp>
            <p:nvSpPr>
              <p:cNvPr id="23518" name="Freeform 3694"/>
              <p:cNvSpPr/>
              <p:nvPr/>
            </p:nvSpPr>
            <p:spPr>
              <a:xfrm>
                <a:off x="2517" y="334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19" name="Freeform 3695"/>
              <p:cNvSpPr/>
              <p:nvPr/>
            </p:nvSpPr>
            <p:spPr>
              <a:xfrm>
                <a:off x="2602" y="334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20" name="Freeform 3696"/>
              <p:cNvSpPr/>
              <p:nvPr/>
            </p:nvSpPr>
            <p:spPr>
              <a:xfrm>
                <a:off x="2602" y="334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21" name="Freeform 3697"/>
              <p:cNvSpPr/>
              <p:nvPr/>
            </p:nvSpPr>
            <p:spPr>
              <a:xfrm>
                <a:off x="2688"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22" name="Freeform 3698"/>
              <p:cNvSpPr/>
              <p:nvPr/>
            </p:nvSpPr>
            <p:spPr>
              <a:xfrm>
                <a:off x="2688"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23" name="Freeform 3699"/>
              <p:cNvSpPr/>
              <p:nvPr/>
            </p:nvSpPr>
            <p:spPr>
              <a:xfrm>
                <a:off x="2773"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24" name="Freeform 3700"/>
              <p:cNvSpPr/>
              <p:nvPr/>
            </p:nvSpPr>
            <p:spPr>
              <a:xfrm>
                <a:off x="2773"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25" name="Freeform 3701"/>
              <p:cNvSpPr/>
              <p:nvPr/>
            </p:nvSpPr>
            <p:spPr>
              <a:xfrm>
                <a:off x="2858" y="3349"/>
                <a:ext cx="60"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26" name="Freeform 3702"/>
              <p:cNvSpPr/>
              <p:nvPr/>
            </p:nvSpPr>
            <p:spPr>
              <a:xfrm>
                <a:off x="2858" y="3349"/>
                <a:ext cx="60"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27" name="Freeform 3703"/>
              <p:cNvSpPr/>
              <p:nvPr/>
            </p:nvSpPr>
            <p:spPr>
              <a:xfrm>
                <a:off x="2943" y="334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28" name="Freeform 3704"/>
              <p:cNvSpPr/>
              <p:nvPr/>
            </p:nvSpPr>
            <p:spPr>
              <a:xfrm>
                <a:off x="2943" y="3349"/>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29" name="Freeform 3705"/>
              <p:cNvSpPr/>
              <p:nvPr/>
            </p:nvSpPr>
            <p:spPr>
              <a:xfrm>
                <a:off x="3028" y="334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30" name="Freeform 3706"/>
              <p:cNvSpPr/>
              <p:nvPr/>
            </p:nvSpPr>
            <p:spPr>
              <a:xfrm>
                <a:off x="3028" y="3349"/>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31" name="Freeform 3707"/>
              <p:cNvSpPr/>
              <p:nvPr/>
            </p:nvSpPr>
            <p:spPr>
              <a:xfrm>
                <a:off x="3113" y="334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32" name="Freeform 3708"/>
              <p:cNvSpPr/>
              <p:nvPr/>
            </p:nvSpPr>
            <p:spPr>
              <a:xfrm>
                <a:off x="3113" y="3349"/>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33" name="Freeform 3709"/>
              <p:cNvSpPr/>
              <p:nvPr/>
            </p:nvSpPr>
            <p:spPr>
              <a:xfrm>
                <a:off x="3199"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34" name="Freeform 3710"/>
              <p:cNvSpPr/>
              <p:nvPr/>
            </p:nvSpPr>
            <p:spPr>
              <a:xfrm>
                <a:off x="3199" y="3349"/>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35" name="Freeform 3711"/>
              <p:cNvSpPr/>
              <p:nvPr/>
            </p:nvSpPr>
            <p:spPr>
              <a:xfrm>
                <a:off x="219"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36" name="Freeform 3712"/>
              <p:cNvSpPr/>
              <p:nvPr/>
            </p:nvSpPr>
            <p:spPr>
              <a:xfrm>
                <a:off x="219"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37" name="Freeform 3713"/>
              <p:cNvSpPr/>
              <p:nvPr/>
            </p:nvSpPr>
            <p:spPr>
              <a:xfrm>
                <a:off x="304"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38" name="Freeform 3714"/>
              <p:cNvSpPr/>
              <p:nvPr/>
            </p:nvSpPr>
            <p:spPr>
              <a:xfrm>
                <a:off x="304"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39" name="Freeform 3715"/>
              <p:cNvSpPr/>
              <p:nvPr/>
            </p:nvSpPr>
            <p:spPr>
              <a:xfrm>
                <a:off x="389" y="358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40" name="Freeform 3716"/>
              <p:cNvSpPr/>
              <p:nvPr/>
            </p:nvSpPr>
            <p:spPr>
              <a:xfrm>
                <a:off x="389" y="358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41" name="Freeform 3717"/>
              <p:cNvSpPr/>
              <p:nvPr/>
            </p:nvSpPr>
            <p:spPr>
              <a:xfrm>
                <a:off x="474" y="358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42" name="Freeform 3718"/>
              <p:cNvSpPr/>
              <p:nvPr/>
            </p:nvSpPr>
            <p:spPr>
              <a:xfrm>
                <a:off x="474" y="358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43" name="Freeform 3719"/>
              <p:cNvSpPr/>
              <p:nvPr/>
            </p:nvSpPr>
            <p:spPr>
              <a:xfrm>
                <a:off x="559" y="358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44" name="Freeform 3720"/>
              <p:cNvSpPr/>
              <p:nvPr/>
            </p:nvSpPr>
            <p:spPr>
              <a:xfrm>
                <a:off x="559" y="358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45" name="Freeform 3721"/>
              <p:cNvSpPr/>
              <p:nvPr/>
            </p:nvSpPr>
            <p:spPr>
              <a:xfrm>
                <a:off x="645" y="358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46" name="Freeform 3722"/>
              <p:cNvSpPr/>
              <p:nvPr/>
            </p:nvSpPr>
            <p:spPr>
              <a:xfrm>
                <a:off x="645" y="358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47" name="Freeform 3723"/>
              <p:cNvSpPr/>
              <p:nvPr/>
            </p:nvSpPr>
            <p:spPr>
              <a:xfrm>
                <a:off x="730"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48" name="Freeform 3724"/>
              <p:cNvSpPr/>
              <p:nvPr/>
            </p:nvSpPr>
            <p:spPr>
              <a:xfrm>
                <a:off x="730"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49" name="Freeform 3725"/>
              <p:cNvSpPr/>
              <p:nvPr/>
            </p:nvSpPr>
            <p:spPr>
              <a:xfrm>
                <a:off x="815"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50" name="Freeform 3726"/>
              <p:cNvSpPr/>
              <p:nvPr/>
            </p:nvSpPr>
            <p:spPr>
              <a:xfrm>
                <a:off x="815"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51" name="Freeform 3727"/>
              <p:cNvSpPr/>
              <p:nvPr/>
            </p:nvSpPr>
            <p:spPr>
              <a:xfrm>
                <a:off x="900" y="358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52" name="Freeform 3728"/>
              <p:cNvSpPr/>
              <p:nvPr/>
            </p:nvSpPr>
            <p:spPr>
              <a:xfrm>
                <a:off x="900" y="358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53" name="Freeform 3729"/>
              <p:cNvSpPr/>
              <p:nvPr/>
            </p:nvSpPr>
            <p:spPr>
              <a:xfrm>
                <a:off x="985" y="358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54" name="Freeform 3730"/>
              <p:cNvSpPr/>
              <p:nvPr/>
            </p:nvSpPr>
            <p:spPr>
              <a:xfrm>
                <a:off x="985" y="358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55" name="Freeform 3731"/>
              <p:cNvSpPr/>
              <p:nvPr/>
            </p:nvSpPr>
            <p:spPr>
              <a:xfrm>
                <a:off x="1070" y="358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56" name="Freeform 3732"/>
              <p:cNvSpPr/>
              <p:nvPr/>
            </p:nvSpPr>
            <p:spPr>
              <a:xfrm>
                <a:off x="1070" y="358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57" name="Freeform 3733"/>
              <p:cNvSpPr/>
              <p:nvPr/>
            </p:nvSpPr>
            <p:spPr>
              <a:xfrm>
                <a:off x="1156" y="358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58" name="Freeform 3734"/>
              <p:cNvSpPr/>
              <p:nvPr/>
            </p:nvSpPr>
            <p:spPr>
              <a:xfrm>
                <a:off x="1156" y="358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59" name="Freeform 3735"/>
              <p:cNvSpPr/>
              <p:nvPr/>
            </p:nvSpPr>
            <p:spPr>
              <a:xfrm>
                <a:off x="1241"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60" name="Freeform 3736"/>
              <p:cNvSpPr/>
              <p:nvPr/>
            </p:nvSpPr>
            <p:spPr>
              <a:xfrm>
                <a:off x="1241"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61" name="Freeform 3737"/>
              <p:cNvSpPr/>
              <p:nvPr/>
            </p:nvSpPr>
            <p:spPr>
              <a:xfrm>
                <a:off x="1326"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62" name="Freeform 3738"/>
              <p:cNvSpPr/>
              <p:nvPr/>
            </p:nvSpPr>
            <p:spPr>
              <a:xfrm>
                <a:off x="1326"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63" name="Freeform 3739"/>
              <p:cNvSpPr/>
              <p:nvPr/>
            </p:nvSpPr>
            <p:spPr>
              <a:xfrm>
                <a:off x="1411" y="358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64" name="Freeform 3740"/>
              <p:cNvSpPr/>
              <p:nvPr/>
            </p:nvSpPr>
            <p:spPr>
              <a:xfrm>
                <a:off x="1411" y="358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65" name="Freeform 3741"/>
              <p:cNvSpPr/>
              <p:nvPr/>
            </p:nvSpPr>
            <p:spPr>
              <a:xfrm>
                <a:off x="1496" y="358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66" name="Freeform 3742"/>
              <p:cNvSpPr/>
              <p:nvPr/>
            </p:nvSpPr>
            <p:spPr>
              <a:xfrm>
                <a:off x="1496" y="358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67" name="Freeform 3743"/>
              <p:cNvSpPr/>
              <p:nvPr/>
            </p:nvSpPr>
            <p:spPr>
              <a:xfrm>
                <a:off x="1581" y="358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68" name="Freeform 3744"/>
              <p:cNvSpPr/>
              <p:nvPr/>
            </p:nvSpPr>
            <p:spPr>
              <a:xfrm>
                <a:off x="1581" y="358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69" name="Freeform 3745"/>
              <p:cNvSpPr/>
              <p:nvPr/>
            </p:nvSpPr>
            <p:spPr>
              <a:xfrm>
                <a:off x="1667" y="358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70" name="Freeform 3746"/>
              <p:cNvSpPr/>
              <p:nvPr/>
            </p:nvSpPr>
            <p:spPr>
              <a:xfrm>
                <a:off x="1667" y="358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71" name="Freeform 3747"/>
              <p:cNvSpPr/>
              <p:nvPr/>
            </p:nvSpPr>
            <p:spPr>
              <a:xfrm>
                <a:off x="1752" y="3582"/>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72" name="Freeform 3748"/>
              <p:cNvSpPr/>
              <p:nvPr/>
            </p:nvSpPr>
            <p:spPr>
              <a:xfrm>
                <a:off x="1752" y="3582"/>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73" name="Freeform 3749"/>
              <p:cNvSpPr/>
              <p:nvPr/>
            </p:nvSpPr>
            <p:spPr>
              <a:xfrm>
                <a:off x="1836"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74" name="Freeform 3750"/>
              <p:cNvSpPr/>
              <p:nvPr/>
            </p:nvSpPr>
            <p:spPr>
              <a:xfrm>
                <a:off x="1836"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75" name="Freeform 3751"/>
              <p:cNvSpPr/>
              <p:nvPr/>
            </p:nvSpPr>
            <p:spPr>
              <a:xfrm>
                <a:off x="1921" y="358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76" name="Freeform 3752"/>
              <p:cNvSpPr/>
              <p:nvPr/>
            </p:nvSpPr>
            <p:spPr>
              <a:xfrm>
                <a:off x="1921" y="358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77" name="Freeform 3753"/>
              <p:cNvSpPr/>
              <p:nvPr/>
            </p:nvSpPr>
            <p:spPr>
              <a:xfrm>
                <a:off x="2006" y="358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78" name="Freeform 3754"/>
              <p:cNvSpPr/>
              <p:nvPr/>
            </p:nvSpPr>
            <p:spPr>
              <a:xfrm>
                <a:off x="2006" y="358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79" name="Freeform 3755"/>
              <p:cNvSpPr/>
              <p:nvPr/>
            </p:nvSpPr>
            <p:spPr>
              <a:xfrm>
                <a:off x="2091" y="358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80" name="Freeform 3756"/>
              <p:cNvSpPr/>
              <p:nvPr/>
            </p:nvSpPr>
            <p:spPr>
              <a:xfrm>
                <a:off x="2091" y="358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81" name="Freeform 3757"/>
              <p:cNvSpPr/>
              <p:nvPr/>
            </p:nvSpPr>
            <p:spPr>
              <a:xfrm>
                <a:off x="2177" y="358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82" name="Freeform 3758"/>
              <p:cNvSpPr/>
              <p:nvPr/>
            </p:nvSpPr>
            <p:spPr>
              <a:xfrm>
                <a:off x="2177" y="3582"/>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83" name="Freeform 3759"/>
              <p:cNvSpPr/>
              <p:nvPr/>
            </p:nvSpPr>
            <p:spPr>
              <a:xfrm>
                <a:off x="2262"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84" name="Freeform 3760"/>
              <p:cNvSpPr/>
              <p:nvPr/>
            </p:nvSpPr>
            <p:spPr>
              <a:xfrm>
                <a:off x="2262"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85" name="Freeform 3761"/>
              <p:cNvSpPr/>
              <p:nvPr/>
            </p:nvSpPr>
            <p:spPr>
              <a:xfrm>
                <a:off x="2347"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86" name="Freeform 3762"/>
              <p:cNvSpPr/>
              <p:nvPr/>
            </p:nvSpPr>
            <p:spPr>
              <a:xfrm>
                <a:off x="2347"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87" name="Freeform 3763"/>
              <p:cNvSpPr/>
              <p:nvPr/>
            </p:nvSpPr>
            <p:spPr>
              <a:xfrm>
                <a:off x="2432" y="358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88" name="Freeform 3764"/>
              <p:cNvSpPr/>
              <p:nvPr/>
            </p:nvSpPr>
            <p:spPr>
              <a:xfrm>
                <a:off x="2432" y="358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89" name="Freeform 3765"/>
              <p:cNvSpPr/>
              <p:nvPr/>
            </p:nvSpPr>
            <p:spPr>
              <a:xfrm>
                <a:off x="2517" y="358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90" name="Freeform 3766"/>
              <p:cNvSpPr/>
              <p:nvPr/>
            </p:nvSpPr>
            <p:spPr>
              <a:xfrm>
                <a:off x="2517" y="358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91" name="Freeform 3767"/>
              <p:cNvSpPr/>
              <p:nvPr/>
            </p:nvSpPr>
            <p:spPr>
              <a:xfrm>
                <a:off x="2602" y="358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92" name="Freeform 3768"/>
              <p:cNvSpPr/>
              <p:nvPr/>
            </p:nvSpPr>
            <p:spPr>
              <a:xfrm>
                <a:off x="2602" y="358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93" name="Freeform 3769"/>
              <p:cNvSpPr/>
              <p:nvPr/>
            </p:nvSpPr>
            <p:spPr>
              <a:xfrm>
                <a:off x="2688"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94" name="Freeform 3770"/>
              <p:cNvSpPr/>
              <p:nvPr/>
            </p:nvSpPr>
            <p:spPr>
              <a:xfrm>
                <a:off x="2688"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95" name="Freeform 3771"/>
              <p:cNvSpPr/>
              <p:nvPr/>
            </p:nvSpPr>
            <p:spPr>
              <a:xfrm>
                <a:off x="2773"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96" name="Freeform 3772"/>
              <p:cNvSpPr/>
              <p:nvPr/>
            </p:nvSpPr>
            <p:spPr>
              <a:xfrm>
                <a:off x="2773"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97" name="Freeform 3773"/>
              <p:cNvSpPr/>
              <p:nvPr/>
            </p:nvSpPr>
            <p:spPr>
              <a:xfrm>
                <a:off x="2858" y="3582"/>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98" name="Freeform 3774"/>
              <p:cNvSpPr/>
              <p:nvPr/>
            </p:nvSpPr>
            <p:spPr>
              <a:xfrm>
                <a:off x="2858" y="3582"/>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99" name="Freeform 3775"/>
              <p:cNvSpPr/>
              <p:nvPr/>
            </p:nvSpPr>
            <p:spPr>
              <a:xfrm>
                <a:off x="2943" y="358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00" name="Freeform 3776"/>
              <p:cNvSpPr/>
              <p:nvPr/>
            </p:nvSpPr>
            <p:spPr>
              <a:xfrm>
                <a:off x="2943" y="3582"/>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01" name="Freeform 3777"/>
              <p:cNvSpPr/>
              <p:nvPr/>
            </p:nvSpPr>
            <p:spPr>
              <a:xfrm>
                <a:off x="3028" y="358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02" name="Freeform 3778"/>
              <p:cNvSpPr/>
              <p:nvPr/>
            </p:nvSpPr>
            <p:spPr>
              <a:xfrm>
                <a:off x="3028" y="3582"/>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03" name="Freeform 3779"/>
              <p:cNvSpPr/>
              <p:nvPr/>
            </p:nvSpPr>
            <p:spPr>
              <a:xfrm>
                <a:off x="3113" y="358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04" name="Freeform 3780"/>
              <p:cNvSpPr/>
              <p:nvPr/>
            </p:nvSpPr>
            <p:spPr>
              <a:xfrm>
                <a:off x="3113" y="3582"/>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05" name="Freeform 3781"/>
              <p:cNvSpPr/>
              <p:nvPr/>
            </p:nvSpPr>
            <p:spPr>
              <a:xfrm>
                <a:off x="3199"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06" name="Freeform 3782"/>
              <p:cNvSpPr/>
              <p:nvPr/>
            </p:nvSpPr>
            <p:spPr>
              <a:xfrm>
                <a:off x="3199" y="3582"/>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07" name="Freeform 3783"/>
              <p:cNvSpPr/>
              <p:nvPr/>
            </p:nvSpPr>
            <p:spPr>
              <a:xfrm>
                <a:off x="219"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08" name="Freeform 3784"/>
              <p:cNvSpPr/>
              <p:nvPr/>
            </p:nvSpPr>
            <p:spPr>
              <a:xfrm>
                <a:off x="219"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09" name="Freeform 3785"/>
              <p:cNvSpPr/>
              <p:nvPr/>
            </p:nvSpPr>
            <p:spPr>
              <a:xfrm>
                <a:off x="304"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10" name="Freeform 3786"/>
              <p:cNvSpPr/>
              <p:nvPr/>
            </p:nvSpPr>
            <p:spPr>
              <a:xfrm>
                <a:off x="304"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11" name="Freeform 3787"/>
              <p:cNvSpPr/>
              <p:nvPr/>
            </p:nvSpPr>
            <p:spPr>
              <a:xfrm>
                <a:off x="389" y="3814"/>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12" name="Freeform 3788"/>
              <p:cNvSpPr/>
              <p:nvPr/>
            </p:nvSpPr>
            <p:spPr>
              <a:xfrm>
                <a:off x="389" y="3814"/>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13" name="Freeform 3789"/>
              <p:cNvSpPr/>
              <p:nvPr/>
            </p:nvSpPr>
            <p:spPr>
              <a:xfrm>
                <a:off x="474" y="3814"/>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14" name="Freeform 3790"/>
              <p:cNvSpPr/>
              <p:nvPr/>
            </p:nvSpPr>
            <p:spPr>
              <a:xfrm>
                <a:off x="474" y="3814"/>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15" name="Freeform 3791"/>
              <p:cNvSpPr/>
              <p:nvPr/>
            </p:nvSpPr>
            <p:spPr>
              <a:xfrm>
                <a:off x="559" y="3814"/>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16" name="Freeform 3792"/>
              <p:cNvSpPr/>
              <p:nvPr/>
            </p:nvSpPr>
            <p:spPr>
              <a:xfrm>
                <a:off x="559" y="3814"/>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17" name="Freeform 3793"/>
              <p:cNvSpPr/>
              <p:nvPr/>
            </p:nvSpPr>
            <p:spPr>
              <a:xfrm>
                <a:off x="645" y="3814"/>
                <a:ext cx="60" cy="60"/>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18" name="Freeform 3794"/>
              <p:cNvSpPr/>
              <p:nvPr/>
            </p:nvSpPr>
            <p:spPr>
              <a:xfrm>
                <a:off x="645" y="3814"/>
                <a:ext cx="60" cy="60"/>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19" name="Freeform 3795"/>
              <p:cNvSpPr/>
              <p:nvPr/>
            </p:nvSpPr>
            <p:spPr>
              <a:xfrm>
                <a:off x="730"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20" name="Freeform 3796"/>
              <p:cNvSpPr/>
              <p:nvPr/>
            </p:nvSpPr>
            <p:spPr>
              <a:xfrm>
                <a:off x="730"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21" name="Freeform 3797"/>
              <p:cNvSpPr/>
              <p:nvPr/>
            </p:nvSpPr>
            <p:spPr>
              <a:xfrm>
                <a:off x="815"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22" name="Freeform 3798"/>
              <p:cNvSpPr/>
              <p:nvPr/>
            </p:nvSpPr>
            <p:spPr>
              <a:xfrm>
                <a:off x="815"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23" name="Freeform 3799"/>
              <p:cNvSpPr/>
              <p:nvPr/>
            </p:nvSpPr>
            <p:spPr>
              <a:xfrm>
                <a:off x="900" y="3814"/>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24" name="Freeform 3800"/>
              <p:cNvSpPr/>
              <p:nvPr/>
            </p:nvSpPr>
            <p:spPr>
              <a:xfrm>
                <a:off x="900" y="3814"/>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25" name="Freeform 3801"/>
              <p:cNvSpPr/>
              <p:nvPr/>
            </p:nvSpPr>
            <p:spPr>
              <a:xfrm>
                <a:off x="985" y="3814"/>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26" name="Freeform 3802"/>
              <p:cNvSpPr/>
              <p:nvPr/>
            </p:nvSpPr>
            <p:spPr>
              <a:xfrm>
                <a:off x="985" y="3814"/>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27" name="Freeform 3803"/>
              <p:cNvSpPr/>
              <p:nvPr/>
            </p:nvSpPr>
            <p:spPr>
              <a:xfrm>
                <a:off x="1070" y="3814"/>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28" name="Freeform 3804"/>
              <p:cNvSpPr/>
              <p:nvPr/>
            </p:nvSpPr>
            <p:spPr>
              <a:xfrm>
                <a:off x="1070" y="3814"/>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29" name="Freeform 3805"/>
              <p:cNvSpPr/>
              <p:nvPr/>
            </p:nvSpPr>
            <p:spPr>
              <a:xfrm>
                <a:off x="1156" y="3814"/>
                <a:ext cx="60" cy="60"/>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30" name="Freeform 3806"/>
              <p:cNvSpPr/>
              <p:nvPr/>
            </p:nvSpPr>
            <p:spPr>
              <a:xfrm>
                <a:off x="1156" y="3814"/>
                <a:ext cx="60" cy="60"/>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31" name="Freeform 3807"/>
              <p:cNvSpPr/>
              <p:nvPr/>
            </p:nvSpPr>
            <p:spPr>
              <a:xfrm>
                <a:off x="1241"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32" name="Freeform 3808"/>
              <p:cNvSpPr/>
              <p:nvPr/>
            </p:nvSpPr>
            <p:spPr>
              <a:xfrm>
                <a:off x="1241"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33" name="Freeform 3809"/>
              <p:cNvSpPr/>
              <p:nvPr/>
            </p:nvSpPr>
            <p:spPr>
              <a:xfrm>
                <a:off x="1326"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34" name="Freeform 3810"/>
              <p:cNvSpPr/>
              <p:nvPr/>
            </p:nvSpPr>
            <p:spPr>
              <a:xfrm>
                <a:off x="1326"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35" name="Freeform 3811"/>
              <p:cNvSpPr/>
              <p:nvPr/>
            </p:nvSpPr>
            <p:spPr>
              <a:xfrm>
                <a:off x="1411" y="3814"/>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36" name="Freeform 3812"/>
              <p:cNvSpPr/>
              <p:nvPr/>
            </p:nvSpPr>
            <p:spPr>
              <a:xfrm>
                <a:off x="1411" y="3814"/>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37" name="Freeform 3813"/>
              <p:cNvSpPr/>
              <p:nvPr/>
            </p:nvSpPr>
            <p:spPr>
              <a:xfrm>
                <a:off x="1496" y="3814"/>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38" name="Freeform 3814"/>
              <p:cNvSpPr/>
              <p:nvPr/>
            </p:nvSpPr>
            <p:spPr>
              <a:xfrm>
                <a:off x="1496" y="3814"/>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39" name="Freeform 3815"/>
              <p:cNvSpPr/>
              <p:nvPr/>
            </p:nvSpPr>
            <p:spPr>
              <a:xfrm>
                <a:off x="1581" y="3814"/>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40" name="Freeform 3816"/>
              <p:cNvSpPr/>
              <p:nvPr/>
            </p:nvSpPr>
            <p:spPr>
              <a:xfrm>
                <a:off x="1581" y="3814"/>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41" name="Freeform 3817"/>
              <p:cNvSpPr/>
              <p:nvPr/>
            </p:nvSpPr>
            <p:spPr>
              <a:xfrm>
                <a:off x="1667" y="3814"/>
                <a:ext cx="60" cy="60"/>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42" name="Freeform 3818"/>
              <p:cNvSpPr/>
              <p:nvPr/>
            </p:nvSpPr>
            <p:spPr>
              <a:xfrm>
                <a:off x="1667" y="3814"/>
                <a:ext cx="60" cy="60"/>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43" name="Freeform 3819"/>
              <p:cNvSpPr/>
              <p:nvPr/>
            </p:nvSpPr>
            <p:spPr>
              <a:xfrm>
                <a:off x="1752" y="3814"/>
                <a:ext cx="59" cy="60"/>
              </a:xfrm>
              <a:custGeom>
                <a:cxnLst>
                  <a:cxn ang="0">
                    <a:pos x="57" y="26"/>
                  </a:cxn>
                  <a:cxn ang="0">
                    <a:pos x="33" y="2"/>
                  </a:cxn>
                  <a:cxn ang="0">
                    <a:pos x="25" y="2"/>
                  </a:cxn>
                  <a:cxn ang="0">
                    <a:pos x="1" y="26"/>
                  </a:cxn>
                  <a:cxn ang="0">
                    <a:pos x="1" y="35"/>
                  </a:cxn>
                  <a:cxn ang="0">
                    <a:pos x="25" y="58"/>
                  </a:cxn>
                  <a:cxn ang="0">
                    <a:pos x="33" y="58"/>
                  </a:cxn>
                  <a:cxn ang="0">
                    <a:pos x="57" y="35"/>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44" name="Freeform 3820"/>
              <p:cNvSpPr/>
              <p:nvPr/>
            </p:nvSpPr>
            <p:spPr>
              <a:xfrm>
                <a:off x="1752" y="3814"/>
                <a:ext cx="59" cy="60"/>
              </a:xfrm>
              <a:custGeom>
                <a:cxnLst>
                  <a:cxn ang="0">
                    <a:pos x="57" y="26"/>
                  </a:cxn>
                  <a:cxn ang="0">
                    <a:pos x="33" y="2"/>
                  </a:cxn>
                  <a:cxn ang="0">
                    <a:pos x="25" y="2"/>
                  </a:cxn>
                  <a:cxn ang="0">
                    <a:pos x="1" y="26"/>
                  </a:cxn>
                  <a:cxn ang="0">
                    <a:pos x="1" y="35"/>
                  </a:cxn>
                  <a:cxn ang="0">
                    <a:pos x="25" y="58"/>
                  </a:cxn>
                  <a:cxn ang="0">
                    <a:pos x="33" y="58"/>
                  </a:cxn>
                  <a:cxn ang="0">
                    <a:pos x="57" y="35"/>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45" name="Freeform 3821"/>
              <p:cNvSpPr/>
              <p:nvPr/>
            </p:nvSpPr>
            <p:spPr>
              <a:xfrm>
                <a:off x="1836"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46" name="Freeform 3822"/>
              <p:cNvSpPr/>
              <p:nvPr/>
            </p:nvSpPr>
            <p:spPr>
              <a:xfrm>
                <a:off x="1836"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47" name="Freeform 3823"/>
              <p:cNvSpPr/>
              <p:nvPr/>
            </p:nvSpPr>
            <p:spPr>
              <a:xfrm>
                <a:off x="1921" y="3814"/>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48" name="Freeform 3824"/>
              <p:cNvSpPr/>
              <p:nvPr/>
            </p:nvSpPr>
            <p:spPr>
              <a:xfrm>
                <a:off x="1921" y="3814"/>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49" name="Freeform 3825"/>
              <p:cNvSpPr/>
              <p:nvPr/>
            </p:nvSpPr>
            <p:spPr>
              <a:xfrm>
                <a:off x="2006" y="3814"/>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50" name="Freeform 3826"/>
              <p:cNvSpPr/>
              <p:nvPr/>
            </p:nvSpPr>
            <p:spPr>
              <a:xfrm>
                <a:off x="2006" y="3814"/>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51" name="Freeform 3827"/>
              <p:cNvSpPr/>
              <p:nvPr/>
            </p:nvSpPr>
            <p:spPr>
              <a:xfrm>
                <a:off x="2091" y="3814"/>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52" name="Freeform 3828"/>
              <p:cNvSpPr/>
              <p:nvPr/>
            </p:nvSpPr>
            <p:spPr>
              <a:xfrm>
                <a:off x="2091" y="3814"/>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53" name="Freeform 3829"/>
              <p:cNvSpPr/>
              <p:nvPr/>
            </p:nvSpPr>
            <p:spPr>
              <a:xfrm>
                <a:off x="2177" y="3814"/>
                <a:ext cx="60" cy="60"/>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54" name="Freeform 3830"/>
              <p:cNvSpPr/>
              <p:nvPr/>
            </p:nvSpPr>
            <p:spPr>
              <a:xfrm>
                <a:off x="2177" y="3814"/>
                <a:ext cx="60" cy="60"/>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55" name="Freeform 3831"/>
              <p:cNvSpPr/>
              <p:nvPr/>
            </p:nvSpPr>
            <p:spPr>
              <a:xfrm>
                <a:off x="2262"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56" name="Freeform 3832"/>
              <p:cNvSpPr/>
              <p:nvPr/>
            </p:nvSpPr>
            <p:spPr>
              <a:xfrm>
                <a:off x="2262"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57" name="Freeform 3833"/>
              <p:cNvSpPr/>
              <p:nvPr/>
            </p:nvSpPr>
            <p:spPr>
              <a:xfrm>
                <a:off x="2347"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58" name="Freeform 3834"/>
              <p:cNvSpPr/>
              <p:nvPr/>
            </p:nvSpPr>
            <p:spPr>
              <a:xfrm>
                <a:off x="2347"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59" name="Freeform 3835"/>
              <p:cNvSpPr/>
              <p:nvPr/>
            </p:nvSpPr>
            <p:spPr>
              <a:xfrm>
                <a:off x="2432" y="3814"/>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60" name="Freeform 3836"/>
              <p:cNvSpPr/>
              <p:nvPr/>
            </p:nvSpPr>
            <p:spPr>
              <a:xfrm>
                <a:off x="2432" y="3814"/>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61" name="Freeform 3837"/>
              <p:cNvSpPr/>
              <p:nvPr/>
            </p:nvSpPr>
            <p:spPr>
              <a:xfrm>
                <a:off x="2517" y="3814"/>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62" name="Freeform 3838"/>
              <p:cNvSpPr/>
              <p:nvPr/>
            </p:nvSpPr>
            <p:spPr>
              <a:xfrm>
                <a:off x="2517" y="3814"/>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63" name="Freeform 3839"/>
              <p:cNvSpPr/>
              <p:nvPr/>
            </p:nvSpPr>
            <p:spPr>
              <a:xfrm>
                <a:off x="2602" y="3814"/>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64" name="Freeform 3840"/>
              <p:cNvSpPr/>
              <p:nvPr/>
            </p:nvSpPr>
            <p:spPr>
              <a:xfrm>
                <a:off x="2602" y="3814"/>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65" name="Freeform 3841"/>
              <p:cNvSpPr/>
              <p:nvPr/>
            </p:nvSpPr>
            <p:spPr>
              <a:xfrm>
                <a:off x="2688"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66" name="Freeform 3842"/>
              <p:cNvSpPr/>
              <p:nvPr/>
            </p:nvSpPr>
            <p:spPr>
              <a:xfrm>
                <a:off x="2688"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67" name="Freeform 3843"/>
              <p:cNvSpPr/>
              <p:nvPr/>
            </p:nvSpPr>
            <p:spPr>
              <a:xfrm>
                <a:off x="2773"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68" name="Freeform 3844"/>
              <p:cNvSpPr/>
              <p:nvPr/>
            </p:nvSpPr>
            <p:spPr>
              <a:xfrm>
                <a:off x="2773"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69" name="Freeform 3845"/>
              <p:cNvSpPr/>
              <p:nvPr/>
            </p:nvSpPr>
            <p:spPr>
              <a:xfrm>
                <a:off x="2858" y="3814"/>
                <a:ext cx="60"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70" name="Freeform 3846"/>
              <p:cNvSpPr/>
              <p:nvPr/>
            </p:nvSpPr>
            <p:spPr>
              <a:xfrm>
                <a:off x="2858" y="3814"/>
                <a:ext cx="60"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71" name="Freeform 3847"/>
              <p:cNvSpPr/>
              <p:nvPr/>
            </p:nvSpPr>
            <p:spPr>
              <a:xfrm>
                <a:off x="2943" y="3814"/>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72" name="Freeform 3848"/>
              <p:cNvSpPr/>
              <p:nvPr/>
            </p:nvSpPr>
            <p:spPr>
              <a:xfrm>
                <a:off x="2943" y="3814"/>
                <a:ext cx="61" cy="60"/>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73" name="Freeform 3849"/>
              <p:cNvSpPr/>
              <p:nvPr/>
            </p:nvSpPr>
            <p:spPr>
              <a:xfrm>
                <a:off x="3028" y="3814"/>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74" name="Freeform 3850"/>
              <p:cNvSpPr/>
              <p:nvPr/>
            </p:nvSpPr>
            <p:spPr>
              <a:xfrm>
                <a:off x="3028" y="3814"/>
                <a:ext cx="61" cy="60"/>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0"/>
                      <a:pt x="32" y="60"/>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75" name="Freeform 3851"/>
              <p:cNvSpPr/>
              <p:nvPr/>
            </p:nvSpPr>
            <p:spPr>
              <a:xfrm>
                <a:off x="3113" y="3814"/>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76" name="Freeform 3852"/>
              <p:cNvSpPr/>
              <p:nvPr/>
            </p:nvSpPr>
            <p:spPr>
              <a:xfrm>
                <a:off x="3113" y="3814"/>
                <a:ext cx="61" cy="60"/>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0"/>
                      <a:pt x="33" y="60"/>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77" name="Freeform 3853"/>
              <p:cNvSpPr/>
              <p:nvPr/>
            </p:nvSpPr>
            <p:spPr>
              <a:xfrm>
                <a:off x="3199"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78" name="Freeform 3854"/>
              <p:cNvSpPr/>
              <p:nvPr/>
            </p:nvSpPr>
            <p:spPr>
              <a:xfrm>
                <a:off x="3199" y="3814"/>
                <a:ext cx="60" cy="60"/>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0"/>
                      <a:pt x="32" y="60"/>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79" name="Freeform 3855"/>
              <p:cNvSpPr/>
              <p:nvPr/>
            </p:nvSpPr>
            <p:spPr>
              <a:xfrm>
                <a:off x="219"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80" name="Freeform 3856"/>
              <p:cNvSpPr/>
              <p:nvPr/>
            </p:nvSpPr>
            <p:spPr>
              <a:xfrm>
                <a:off x="219"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81" name="Freeform 3857"/>
              <p:cNvSpPr/>
              <p:nvPr/>
            </p:nvSpPr>
            <p:spPr>
              <a:xfrm>
                <a:off x="304"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82" name="Freeform 3858"/>
              <p:cNvSpPr/>
              <p:nvPr/>
            </p:nvSpPr>
            <p:spPr>
              <a:xfrm>
                <a:off x="304"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83" name="Freeform 3859"/>
              <p:cNvSpPr/>
              <p:nvPr/>
            </p:nvSpPr>
            <p:spPr>
              <a:xfrm>
                <a:off x="389" y="404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84" name="Freeform 3860"/>
              <p:cNvSpPr/>
              <p:nvPr/>
            </p:nvSpPr>
            <p:spPr>
              <a:xfrm>
                <a:off x="389" y="404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85" name="Freeform 3861"/>
              <p:cNvSpPr/>
              <p:nvPr/>
            </p:nvSpPr>
            <p:spPr>
              <a:xfrm>
                <a:off x="474" y="404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86" name="Freeform 3862"/>
              <p:cNvSpPr/>
              <p:nvPr/>
            </p:nvSpPr>
            <p:spPr>
              <a:xfrm>
                <a:off x="474" y="404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87" name="Freeform 3863"/>
              <p:cNvSpPr/>
              <p:nvPr/>
            </p:nvSpPr>
            <p:spPr>
              <a:xfrm>
                <a:off x="559" y="404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88" name="Freeform 3864"/>
              <p:cNvSpPr/>
              <p:nvPr/>
            </p:nvSpPr>
            <p:spPr>
              <a:xfrm>
                <a:off x="559" y="404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89" name="Freeform 3865"/>
              <p:cNvSpPr/>
              <p:nvPr/>
            </p:nvSpPr>
            <p:spPr>
              <a:xfrm>
                <a:off x="645" y="4046"/>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90" name="Freeform 3866"/>
              <p:cNvSpPr/>
              <p:nvPr/>
            </p:nvSpPr>
            <p:spPr>
              <a:xfrm>
                <a:off x="645" y="4046"/>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91" name="Freeform 3867"/>
              <p:cNvSpPr/>
              <p:nvPr/>
            </p:nvSpPr>
            <p:spPr>
              <a:xfrm>
                <a:off x="730"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92" name="Freeform 3868"/>
              <p:cNvSpPr/>
              <p:nvPr/>
            </p:nvSpPr>
            <p:spPr>
              <a:xfrm>
                <a:off x="730"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93" name="Freeform 3869"/>
              <p:cNvSpPr/>
              <p:nvPr/>
            </p:nvSpPr>
            <p:spPr>
              <a:xfrm>
                <a:off x="815"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94" name="Freeform 3870"/>
              <p:cNvSpPr/>
              <p:nvPr/>
            </p:nvSpPr>
            <p:spPr>
              <a:xfrm>
                <a:off x="815"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95" name="Freeform 3871"/>
              <p:cNvSpPr/>
              <p:nvPr/>
            </p:nvSpPr>
            <p:spPr>
              <a:xfrm>
                <a:off x="900" y="404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96" name="Freeform 3872"/>
              <p:cNvSpPr/>
              <p:nvPr/>
            </p:nvSpPr>
            <p:spPr>
              <a:xfrm>
                <a:off x="900" y="404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97" name="Freeform 3873"/>
              <p:cNvSpPr/>
              <p:nvPr/>
            </p:nvSpPr>
            <p:spPr>
              <a:xfrm>
                <a:off x="985" y="404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98" name="Freeform 3874"/>
              <p:cNvSpPr/>
              <p:nvPr/>
            </p:nvSpPr>
            <p:spPr>
              <a:xfrm>
                <a:off x="985" y="404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699" name="Freeform 3875"/>
              <p:cNvSpPr/>
              <p:nvPr/>
            </p:nvSpPr>
            <p:spPr>
              <a:xfrm>
                <a:off x="1070" y="404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00" name="Freeform 3876"/>
              <p:cNvSpPr/>
              <p:nvPr/>
            </p:nvSpPr>
            <p:spPr>
              <a:xfrm>
                <a:off x="1070" y="404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01" name="Freeform 3877"/>
              <p:cNvSpPr/>
              <p:nvPr/>
            </p:nvSpPr>
            <p:spPr>
              <a:xfrm>
                <a:off x="1156" y="4046"/>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02" name="Freeform 3878"/>
              <p:cNvSpPr/>
              <p:nvPr/>
            </p:nvSpPr>
            <p:spPr>
              <a:xfrm>
                <a:off x="1156" y="4046"/>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03" name="Freeform 3879"/>
              <p:cNvSpPr/>
              <p:nvPr/>
            </p:nvSpPr>
            <p:spPr>
              <a:xfrm>
                <a:off x="1241"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04" name="Freeform 3880"/>
              <p:cNvSpPr/>
              <p:nvPr/>
            </p:nvSpPr>
            <p:spPr>
              <a:xfrm>
                <a:off x="1241"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05" name="Freeform 3881"/>
              <p:cNvSpPr/>
              <p:nvPr/>
            </p:nvSpPr>
            <p:spPr>
              <a:xfrm>
                <a:off x="1326"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06" name="Freeform 3882"/>
              <p:cNvSpPr/>
              <p:nvPr/>
            </p:nvSpPr>
            <p:spPr>
              <a:xfrm>
                <a:off x="1326"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07" name="Freeform 3883"/>
              <p:cNvSpPr/>
              <p:nvPr/>
            </p:nvSpPr>
            <p:spPr>
              <a:xfrm>
                <a:off x="1411" y="404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08" name="Freeform 3884"/>
              <p:cNvSpPr/>
              <p:nvPr/>
            </p:nvSpPr>
            <p:spPr>
              <a:xfrm>
                <a:off x="1411" y="404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09" name="Freeform 3885"/>
              <p:cNvSpPr/>
              <p:nvPr/>
            </p:nvSpPr>
            <p:spPr>
              <a:xfrm>
                <a:off x="1496" y="404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10" name="Freeform 3886"/>
              <p:cNvSpPr/>
              <p:nvPr/>
            </p:nvSpPr>
            <p:spPr>
              <a:xfrm>
                <a:off x="1496" y="404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11" name="Freeform 3887"/>
              <p:cNvSpPr/>
              <p:nvPr/>
            </p:nvSpPr>
            <p:spPr>
              <a:xfrm>
                <a:off x="1581" y="404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12" name="Freeform 3888"/>
              <p:cNvSpPr/>
              <p:nvPr/>
            </p:nvSpPr>
            <p:spPr>
              <a:xfrm>
                <a:off x="1581" y="404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13" name="Freeform 3889"/>
              <p:cNvSpPr/>
              <p:nvPr/>
            </p:nvSpPr>
            <p:spPr>
              <a:xfrm>
                <a:off x="1667" y="4046"/>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14" name="Freeform 3890"/>
              <p:cNvSpPr/>
              <p:nvPr/>
            </p:nvSpPr>
            <p:spPr>
              <a:xfrm>
                <a:off x="1667" y="4046"/>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15" name="Freeform 3891"/>
              <p:cNvSpPr/>
              <p:nvPr/>
            </p:nvSpPr>
            <p:spPr>
              <a:xfrm>
                <a:off x="1752" y="4046"/>
                <a:ext cx="59" cy="61"/>
              </a:xfrm>
              <a:custGeom>
                <a:cxnLst>
                  <a:cxn ang="0">
                    <a:pos x="57" y="26"/>
                  </a:cxn>
                  <a:cxn ang="0">
                    <a:pos x="33" y="3"/>
                  </a:cxn>
                  <a:cxn ang="0">
                    <a:pos x="25" y="3"/>
                  </a:cxn>
                  <a:cxn ang="0">
                    <a:pos x="1" y="26"/>
                  </a:cxn>
                  <a:cxn ang="0">
                    <a:pos x="1" y="35"/>
                  </a:cxn>
                  <a:cxn ang="0">
                    <a:pos x="25" y="58"/>
                  </a:cxn>
                  <a:cxn ang="0">
                    <a:pos x="33" y="58"/>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16" name="Freeform 3892"/>
              <p:cNvSpPr/>
              <p:nvPr/>
            </p:nvSpPr>
            <p:spPr>
              <a:xfrm>
                <a:off x="1752" y="4046"/>
                <a:ext cx="59" cy="61"/>
              </a:xfrm>
              <a:custGeom>
                <a:cxnLst>
                  <a:cxn ang="0">
                    <a:pos x="57" y="26"/>
                  </a:cxn>
                  <a:cxn ang="0">
                    <a:pos x="33" y="3"/>
                  </a:cxn>
                  <a:cxn ang="0">
                    <a:pos x="25" y="3"/>
                  </a:cxn>
                  <a:cxn ang="0">
                    <a:pos x="1" y="26"/>
                  </a:cxn>
                  <a:cxn ang="0">
                    <a:pos x="1" y="35"/>
                  </a:cxn>
                  <a:cxn ang="0">
                    <a:pos x="25" y="58"/>
                  </a:cxn>
                  <a:cxn ang="0">
                    <a:pos x="33" y="58"/>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17" name="Freeform 3893"/>
              <p:cNvSpPr/>
              <p:nvPr/>
            </p:nvSpPr>
            <p:spPr>
              <a:xfrm>
                <a:off x="1836"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3718" name="Group 4095"/>
            <p:cNvGrpSpPr/>
            <p:nvPr/>
          </p:nvGrpSpPr>
          <p:grpSpPr>
            <a:xfrm>
              <a:off x="347663" y="5500688"/>
              <a:ext cx="4826000" cy="1019175"/>
              <a:chOff x="219" y="3465"/>
              <a:chExt cx="3040" cy="642"/>
            </a:xfrm>
          </p:grpSpPr>
          <p:sp>
            <p:nvSpPr>
              <p:cNvPr id="23719" name="Freeform 3895"/>
              <p:cNvSpPr/>
              <p:nvPr/>
            </p:nvSpPr>
            <p:spPr>
              <a:xfrm>
                <a:off x="1836"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20" name="Freeform 3896"/>
              <p:cNvSpPr/>
              <p:nvPr/>
            </p:nvSpPr>
            <p:spPr>
              <a:xfrm>
                <a:off x="1921" y="404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21" name="Freeform 3897"/>
              <p:cNvSpPr/>
              <p:nvPr/>
            </p:nvSpPr>
            <p:spPr>
              <a:xfrm>
                <a:off x="1921" y="404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22" name="Freeform 3898"/>
              <p:cNvSpPr/>
              <p:nvPr/>
            </p:nvSpPr>
            <p:spPr>
              <a:xfrm>
                <a:off x="2006" y="404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23" name="Freeform 3899"/>
              <p:cNvSpPr/>
              <p:nvPr/>
            </p:nvSpPr>
            <p:spPr>
              <a:xfrm>
                <a:off x="2006" y="404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24" name="Freeform 3900"/>
              <p:cNvSpPr/>
              <p:nvPr/>
            </p:nvSpPr>
            <p:spPr>
              <a:xfrm>
                <a:off x="2091" y="404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25" name="Freeform 3901"/>
              <p:cNvSpPr/>
              <p:nvPr/>
            </p:nvSpPr>
            <p:spPr>
              <a:xfrm>
                <a:off x="2091" y="404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26" name="Freeform 3902"/>
              <p:cNvSpPr/>
              <p:nvPr/>
            </p:nvSpPr>
            <p:spPr>
              <a:xfrm>
                <a:off x="2177" y="4046"/>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27" name="Freeform 3903"/>
              <p:cNvSpPr/>
              <p:nvPr/>
            </p:nvSpPr>
            <p:spPr>
              <a:xfrm>
                <a:off x="2177" y="4046"/>
                <a:ext cx="60" cy="61"/>
              </a:xfrm>
              <a:custGeom>
                <a:cxnLst>
                  <a:cxn ang="0">
                    <a:pos x="58" y="26"/>
                  </a:cxn>
                  <a:cxn ang="0">
                    <a:pos x="34" y="3"/>
                  </a:cxn>
                  <a:cxn ang="0">
                    <a:pos x="25" y="3"/>
                  </a:cxn>
                  <a:cxn ang="0">
                    <a:pos x="2" y="26"/>
                  </a:cxn>
                  <a:cxn ang="0">
                    <a:pos x="2" y="35"/>
                  </a:cxn>
                  <a:cxn ang="0">
                    <a:pos x="25" y="58"/>
                  </a:cxn>
                  <a:cxn ang="0">
                    <a:pos x="34" y="58"/>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2"/>
                      <a:pt x="2" y="35"/>
                    </a:cubicBezTo>
                    <a:cubicBezTo>
                      <a:pt x="25" y="58"/>
                      <a:pt x="25" y="58"/>
                      <a:pt x="25"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28" name="Freeform 3904"/>
              <p:cNvSpPr/>
              <p:nvPr/>
            </p:nvSpPr>
            <p:spPr>
              <a:xfrm>
                <a:off x="2262"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29" name="Freeform 3905"/>
              <p:cNvSpPr/>
              <p:nvPr/>
            </p:nvSpPr>
            <p:spPr>
              <a:xfrm>
                <a:off x="2262"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30" name="Freeform 3906"/>
              <p:cNvSpPr/>
              <p:nvPr/>
            </p:nvSpPr>
            <p:spPr>
              <a:xfrm>
                <a:off x="2347"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31" name="Freeform 3907"/>
              <p:cNvSpPr/>
              <p:nvPr/>
            </p:nvSpPr>
            <p:spPr>
              <a:xfrm>
                <a:off x="2347"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32" name="Freeform 3908"/>
              <p:cNvSpPr/>
              <p:nvPr/>
            </p:nvSpPr>
            <p:spPr>
              <a:xfrm>
                <a:off x="2432" y="404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33" name="Freeform 3909"/>
              <p:cNvSpPr/>
              <p:nvPr/>
            </p:nvSpPr>
            <p:spPr>
              <a:xfrm>
                <a:off x="2432" y="404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34" name="Freeform 3910"/>
              <p:cNvSpPr/>
              <p:nvPr/>
            </p:nvSpPr>
            <p:spPr>
              <a:xfrm>
                <a:off x="2517" y="404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35" name="Freeform 3911"/>
              <p:cNvSpPr/>
              <p:nvPr/>
            </p:nvSpPr>
            <p:spPr>
              <a:xfrm>
                <a:off x="2517" y="404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36" name="Freeform 3912"/>
              <p:cNvSpPr/>
              <p:nvPr/>
            </p:nvSpPr>
            <p:spPr>
              <a:xfrm>
                <a:off x="2602" y="404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37" name="Freeform 3913"/>
              <p:cNvSpPr/>
              <p:nvPr/>
            </p:nvSpPr>
            <p:spPr>
              <a:xfrm>
                <a:off x="2602" y="404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38" name="Freeform 3914"/>
              <p:cNvSpPr/>
              <p:nvPr/>
            </p:nvSpPr>
            <p:spPr>
              <a:xfrm>
                <a:off x="2688"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39" name="Freeform 3915"/>
              <p:cNvSpPr/>
              <p:nvPr/>
            </p:nvSpPr>
            <p:spPr>
              <a:xfrm>
                <a:off x="2688"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40" name="Freeform 3916"/>
              <p:cNvSpPr/>
              <p:nvPr/>
            </p:nvSpPr>
            <p:spPr>
              <a:xfrm>
                <a:off x="2773"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41" name="Freeform 3917"/>
              <p:cNvSpPr/>
              <p:nvPr/>
            </p:nvSpPr>
            <p:spPr>
              <a:xfrm>
                <a:off x="2773"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42" name="Freeform 3918"/>
              <p:cNvSpPr/>
              <p:nvPr/>
            </p:nvSpPr>
            <p:spPr>
              <a:xfrm>
                <a:off x="2858" y="4046"/>
                <a:ext cx="60"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43" name="Freeform 3919"/>
              <p:cNvSpPr/>
              <p:nvPr/>
            </p:nvSpPr>
            <p:spPr>
              <a:xfrm>
                <a:off x="2858" y="4046"/>
                <a:ext cx="60"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44" name="Freeform 3920"/>
              <p:cNvSpPr/>
              <p:nvPr/>
            </p:nvSpPr>
            <p:spPr>
              <a:xfrm>
                <a:off x="2943" y="404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45" name="Freeform 3921"/>
              <p:cNvSpPr/>
              <p:nvPr/>
            </p:nvSpPr>
            <p:spPr>
              <a:xfrm>
                <a:off x="2943" y="4046"/>
                <a:ext cx="61" cy="61"/>
              </a:xfrm>
              <a:custGeom>
                <a:cxnLst>
                  <a:cxn ang="0">
                    <a:pos x="58" y="26"/>
                  </a:cxn>
                  <a:cxn ang="0">
                    <a:pos x="35" y="3"/>
                  </a:cxn>
                  <a:cxn ang="0">
                    <a:pos x="26" y="3"/>
                  </a:cxn>
                  <a:cxn ang="0">
                    <a:pos x="2" y="26"/>
                  </a:cxn>
                  <a:cxn ang="0">
                    <a:pos x="2"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46" name="Freeform 3922"/>
              <p:cNvSpPr/>
              <p:nvPr/>
            </p:nvSpPr>
            <p:spPr>
              <a:xfrm>
                <a:off x="3028" y="404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47" name="Freeform 3923"/>
              <p:cNvSpPr/>
              <p:nvPr/>
            </p:nvSpPr>
            <p:spPr>
              <a:xfrm>
                <a:off x="3028" y="4046"/>
                <a:ext cx="61" cy="61"/>
              </a:xfrm>
              <a:custGeom>
                <a:cxnLst>
                  <a:cxn ang="0">
                    <a:pos x="58" y="26"/>
                  </a:cxn>
                  <a:cxn ang="0">
                    <a:pos x="35" y="3"/>
                  </a:cxn>
                  <a:cxn ang="0">
                    <a:pos x="26" y="3"/>
                  </a:cxn>
                  <a:cxn ang="0">
                    <a:pos x="3" y="26"/>
                  </a:cxn>
                  <a:cxn ang="0">
                    <a:pos x="3" y="35"/>
                  </a:cxn>
                  <a:cxn ang="0">
                    <a:pos x="26" y="58"/>
                  </a:cxn>
                  <a:cxn ang="0">
                    <a:pos x="35" y="58"/>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2"/>
                      <a:pt x="3" y="35"/>
                    </a:cubicBezTo>
                    <a:cubicBezTo>
                      <a:pt x="26" y="58"/>
                      <a:pt x="26" y="58"/>
                      <a:pt x="26" y="58"/>
                    </a:cubicBezTo>
                    <a:cubicBezTo>
                      <a:pt x="29" y="61"/>
                      <a:pt x="32" y="61"/>
                      <a:pt x="35" y="58"/>
                    </a:cubicBezTo>
                    <a:cubicBezTo>
                      <a:pt x="58" y="35"/>
                      <a:pt x="58" y="35"/>
                      <a:pt x="58" y="35"/>
                    </a:cubicBezTo>
                    <a:cubicBezTo>
                      <a:pt x="61" y="32"/>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48" name="Freeform 3924"/>
              <p:cNvSpPr/>
              <p:nvPr/>
            </p:nvSpPr>
            <p:spPr>
              <a:xfrm>
                <a:off x="3113" y="404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49" name="Freeform 3925"/>
              <p:cNvSpPr/>
              <p:nvPr/>
            </p:nvSpPr>
            <p:spPr>
              <a:xfrm>
                <a:off x="3113" y="4046"/>
                <a:ext cx="61" cy="61"/>
              </a:xfrm>
              <a:custGeom>
                <a:cxnLst>
                  <a:cxn ang="0">
                    <a:pos x="59" y="26"/>
                  </a:cxn>
                  <a:cxn ang="0">
                    <a:pos x="35" y="3"/>
                  </a:cxn>
                  <a:cxn ang="0">
                    <a:pos x="26" y="3"/>
                  </a:cxn>
                  <a:cxn ang="0">
                    <a:pos x="3" y="26"/>
                  </a:cxn>
                  <a:cxn ang="0">
                    <a:pos x="3" y="35"/>
                  </a:cxn>
                  <a:cxn ang="0">
                    <a:pos x="26" y="58"/>
                  </a:cxn>
                  <a:cxn ang="0">
                    <a:pos x="35" y="58"/>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2"/>
                      <a:pt x="3" y="35"/>
                    </a:cubicBezTo>
                    <a:cubicBezTo>
                      <a:pt x="26" y="58"/>
                      <a:pt x="26" y="58"/>
                      <a:pt x="26" y="58"/>
                    </a:cubicBezTo>
                    <a:cubicBezTo>
                      <a:pt x="29" y="61"/>
                      <a:pt x="33" y="61"/>
                      <a:pt x="35" y="58"/>
                    </a:cubicBezTo>
                    <a:cubicBezTo>
                      <a:pt x="59" y="35"/>
                      <a:pt x="59" y="35"/>
                      <a:pt x="59" y="35"/>
                    </a:cubicBezTo>
                    <a:cubicBezTo>
                      <a:pt x="61" y="32"/>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50" name="Freeform 3926"/>
              <p:cNvSpPr/>
              <p:nvPr/>
            </p:nvSpPr>
            <p:spPr>
              <a:xfrm>
                <a:off x="3199"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51" name="Freeform 3927"/>
              <p:cNvSpPr/>
              <p:nvPr/>
            </p:nvSpPr>
            <p:spPr>
              <a:xfrm>
                <a:off x="3199" y="4046"/>
                <a:ext cx="60" cy="61"/>
              </a:xfrm>
              <a:custGeom>
                <a:cxnLst>
                  <a:cxn ang="0">
                    <a:pos x="58" y="26"/>
                  </a:cxn>
                  <a:cxn ang="0">
                    <a:pos x="34" y="3"/>
                  </a:cxn>
                  <a:cxn ang="0">
                    <a:pos x="26" y="3"/>
                  </a:cxn>
                  <a:cxn ang="0">
                    <a:pos x="2" y="26"/>
                  </a:cxn>
                  <a:cxn ang="0">
                    <a:pos x="2" y="35"/>
                  </a:cxn>
                  <a:cxn ang="0">
                    <a:pos x="26" y="58"/>
                  </a:cxn>
                  <a:cxn ang="0">
                    <a:pos x="34" y="58"/>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2"/>
                      <a:pt x="2" y="35"/>
                    </a:cubicBezTo>
                    <a:cubicBezTo>
                      <a:pt x="26" y="58"/>
                      <a:pt x="26" y="58"/>
                      <a:pt x="26" y="58"/>
                    </a:cubicBezTo>
                    <a:cubicBezTo>
                      <a:pt x="28" y="61"/>
                      <a:pt x="32" y="61"/>
                      <a:pt x="34" y="58"/>
                    </a:cubicBezTo>
                    <a:cubicBezTo>
                      <a:pt x="58" y="35"/>
                      <a:pt x="58" y="35"/>
                      <a:pt x="58" y="35"/>
                    </a:cubicBezTo>
                    <a:cubicBezTo>
                      <a:pt x="60" y="32"/>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52" name="Freeform 3928"/>
              <p:cNvSpPr/>
              <p:nvPr/>
            </p:nvSpPr>
            <p:spPr>
              <a:xfrm>
                <a:off x="219"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53" name="Freeform 3929"/>
              <p:cNvSpPr/>
              <p:nvPr/>
            </p:nvSpPr>
            <p:spPr>
              <a:xfrm>
                <a:off x="219"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54" name="Freeform 3930"/>
              <p:cNvSpPr/>
              <p:nvPr/>
            </p:nvSpPr>
            <p:spPr>
              <a:xfrm>
                <a:off x="304"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55" name="Freeform 3931"/>
              <p:cNvSpPr/>
              <p:nvPr/>
            </p:nvSpPr>
            <p:spPr>
              <a:xfrm>
                <a:off x="304"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56" name="Freeform 3932"/>
              <p:cNvSpPr/>
              <p:nvPr/>
            </p:nvSpPr>
            <p:spPr>
              <a:xfrm>
                <a:off x="389" y="3465"/>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57" name="Freeform 3933"/>
              <p:cNvSpPr/>
              <p:nvPr/>
            </p:nvSpPr>
            <p:spPr>
              <a:xfrm>
                <a:off x="389" y="3465"/>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58" name="Freeform 3934"/>
              <p:cNvSpPr/>
              <p:nvPr/>
            </p:nvSpPr>
            <p:spPr>
              <a:xfrm>
                <a:off x="474" y="3465"/>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59" name="Freeform 3935"/>
              <p:cNvSpPr/>
              <p:nvPr/>
            </p:nvSpPr>
            <p:spPr>
              <a:xfrm>
                <a:off x="474" y="3465"/>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60" name="Freeform 3936"/>
              <p:cNvSpPr/>
              <p:nvPr/>
            </p:nvSpPr>
            <p:spPr>
              <a:xfrm>
                <a:off x="559" y="3465"/>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61" name="Freeform 3937"/>
              <p:cNvSpPr/>
              <p:nvPr/>
            </p:nvSpPr>
            <p:spPr>
              <a:xfrm>
                <a:off x="559" y="3465"/>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62" name="Freeform 3938"/>
              <p:cNvSpPr/>
              <p:nvPr/>
            </p:nvSpPr>
            <p:spPr>
              <a:xfrm>
                <a:off x="645" y="3465"/>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63" name="Freeform 3939"/>
              <p:cNvSpPr/>
              <p:nvPr/>
            </p:nvSpPr>
            <p:spPr>
              <a:xfrm>
                <a:off x="645" y="3465"/>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64" name="Freeform 3940"/>
              <p:cNvSpPr/>
              <p:nvPr/>
            </p:nvSpPr>
            <p:spPr>
              <a:xfrm>
                <a:off x="730"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65" name="Freeform 3941"/>
              <p:cNvSpPr/>
              <p:nvPr/>
            </p:nvSpPr>
            <p:spPr>
              <a:xfrm>
                <a:off x="730"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66" name="Freeform 3942"/>
              <p:cNvSpPr/>
              <p:nvPr/>
            </p:nvSpPr>
            <p:spPr>
              <a:xfrm>
                <a:off x="815"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67" name="Freeform 3943"/>
              <p:cNvSpPr/>
              <p:nvPr/>
            </p:nvSpPr>
            <p:spPr>
              <a:xfrm>
                <a:off x="815"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68" name="Freeform 3944"/>
              <p:cNvSpPr/>
              <p:nvPr/>
            </p:nvSpPr>
            <p:spPr>
              <a:xfrm>
                <a:off x="900" y="3465"/>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69" name="Freeform 3945"/>
              <p:cNvSpPr/>
              <p:nvPr/>
            </p:nvSpPr>
            <p:spPr>
              <a:xfrm>
                <a:off x="900" y="3465"/>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70" name="Freeform 3946"/>
              <p:cNvSpPr/>
              <p:nvPr/>
            </p:nvSpPr>
            <p:spPr>
              <a:xfrm>
                <a:off x="985" y="3465"/>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71" name="Freeform 3947"/>
              <p:cNvSpPr/>
              <p:nvPr/>
            </p:nvSpPr>
            <p:spPr>
              <a:xfrm>
                <a:off x="985" y="3465"/>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72" name="Freeform 3948"/>
              <p:cNvSpPr/>
              <p:nvPr/>
            </p:nvSpPr>
            <p:spPr>
              <a:xfrm>
                <a:off x="1070" y="3465"/>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73" name="Freeform 3949"/>
              <p:cNvSpPr/>
              <p:nvPr/>
            </p:nvSpPr>
            <p:spPr>
              <a:xfrm>
                <a:off x="1070" y="3465"/>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74" name="Freeform 3950"/>
              <p:cNvSpPr/>
              <p:nvPr/>
            </p:nvSpPr>
            <p:spPr>
              <a:xfrm>
                <a:off x="1156" y="3465"/>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75" name="Freeform 3951"/>
              <p:cNvSpPr/>
              <p:nvPr/>
            </p:nvSpPr>
            <p:spPr>
              <a:xfrm>
                <a:off x="1156" y="3465"/>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76" name="Freeform 3952"/>
              <p:cNvSpPr/>
              <p:nvPr/>
            </p:nvSpPr>
            <p:spPr>
              <a:xfrm>
                <a:off x="1241"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77" name="Freeform 3953"/>
              <p:cNvSpPr/>
              <p:nvPr/>
            </p:nvSpPr>
            <p:spPr>
              <a:xfrm>
                <a:off x="1241"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78" name="Freeform 3954"/>
              <p:cNvSpPr/>
              <p:nvPr/>
            </p:nvSpPr>
            <p:spPr>
              <a:xfrm>
                <a:off x="1326"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79" name="Freeform 3955"/>
              <p:cNvSpPr/>
              <p:nvPr/>
            </p:nvSpPr>
            <p:spPr>
              <a:xfrm>
                <a:off x="1326"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80" name="Freeform 3956"/>
              <p:cNvSpPr/>
              <p:nvPr/>
            </p:nvSpPr>
            <p:spPr>
              <a:xfrm>
                <a:off x="1411" y="3465"/>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81" name="Freeform 3957"/>
              <p:cNvSpPr/>
              <p:nvPr/>
            </p:nvSpPr>
            <p:spPr>
              <a:xfrm>
                <a:off x="1411" y="3465"/>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82" name="Freeform 3958"/>
              <p:cNvSpPr/>
              <p:nvPr/>
            </p:nvSpPr>
            <p:spPr>
              <a:xfrm>
                <a:off x="1496" y="3465"/>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83" name="Freeform 3959"/>
              <p:cNvSpPr/>
              <p:nvPr/>
            </p:nvSpPr>
            <p:spPr>
              <a:xfrm>
                <a:off x="1496" y="3465"/>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84" name="Freeform 3960"/>
              <p:cNvSpPr/>
              <p:nvPr/>
            </p:nvSpPr>
            <p:spPr>
              <a:xfrm>
                <a:off x="1581" y="3465"/>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85" name="Freeform 3961"/>
              <p:cNvSpPr/>
              <p:nvPr/>
            </p:nvSpPr>
            <p:spPr>
              <a:xfrm>
                <a:off x="1581" y="3465"/>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86" name="Freeform 3962"/>
              <p:cNvSpPr/>
              <p:nvPr/>
            </p:nvSpPr>
            <p:spPr>
              <a:xfrm>
                <a:off x="1667" y="3465"/>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87" name="Freeform 3963"/>
              <p:cNvSpPr/>
              <p:nvPr/>
            </p:nvSpPr>
            <p:spPr>
              <a:xfrm>
                <a:off x="1667" y="3465"/>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88" name="Freeform 3964"/>
              <p:cNvSpPr/>
              <p:nvPr/>
            </p:nvSpPr>
            <p:spPr>
              <a:xfrm>
                <a:off x="1752" y="3465"/>
                <a:ext cx="59" cy="61"/>
              </a:xfrm>
              <a:custGeom>
                <a:cxnLst>
                  <a:cxn ang="0">
                    <a:pos x="57" y="26"/>
                  </a:cxn>
                  <a:cxn ang="0">
                    <a:pos x="33" y="3"/>
                  </a:cxn>
                  <a:cxn ang="0">
                    <a:pos x="25" y="3"/>
                  </a:cxn>
                  <a:cxn ang="0">
                    <a:pos x="1" y="26"/>
                  </a:cxn>
                  <a:cxn ang="0">
                    <a:pos x="1" y="35"/>
                  </a:cxn>
                  <a:cxn ang="0">
                    <a:pos x="25" y="59"/>
                  </a:cxn>
                  <a:cxn ang="0">
                    <a:pos x="33" y="59"/>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89" name="Freeform 3965"/>
              <p:cNvSpPr/>
              <p:nvPr/>
            </p:nvSpPr>
            <p:spPr>
              <a:xfrm>
                <a:off x="1752" y="3465"/>
                <a:ext cx="59" cy="61"/>
              </a:xfrm>
              <a:custGeom>
                <a:cxnLst>
                  <a:cxn ang="0">
                    <a:pos x="57" y="26"/>
                  </a:cxn>
                  <a:cxn ang="0">
                    <a:pos x="33" y="3"/>
                  </a:cxn>
                  <a:cxn ang="0">
                    <a:pos x="25" y="3"/>
                  </a:cxn>
                  <a:cxn ang="0">
                    <a:pos x="1" y="26"/>
                  </a:cxn>
                  <a:cxn ang="0">
                    <a:pos x="1" y="35"/>
                  </a:cxn>
                  <a:cxn ang="0">
                    <a:pos x="25" y="59"/>
                  </a:cxn>
                  <a:cxn ang="0">
                    <a:pos x="33" y="59"/>
                  </a:cxn>
                  <a:cxn ang="0">
                    <a:pos x="57" y="35"/>
                  </a:cxn>
                  <a:cxn ang="0">
                    <a:pos x="57"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90" name="Freeform 3966"/>
              <p:cNvSpPr/>
              <p:nvPr/>
            </p:nvSpPr>
            <p:spPr>
              <a:xfrm>
                <a:off x="1836"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91" name="Freeform 3967"/>
              <p:cNvSpPr/>
              <p:nvPr/>
            </p:nvSpPr>
            <p:spPr>
              <a:xfrm>
                <a:off x="1836"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92" name="Freeform 3968"/>
              <p:cNvSpPr/>
              <p:nvPr/>
            </p:nvSpPr>
            <p:spPr>
              <a:xfrm>
                <a:off x="1921" y="3465"/>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93" name="Freeform 3969"/>
              <p:cNvSpPr/>
              <p:nvPr/>
            </p:nvSpPr>
            <p:spPr>
              <a:xfrm>
                <a:off x="1921" y="3465"/>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94" name="Freeform 3970"/>
              <p:cNvSpPr/>
              <p:nvPr/>
            </p:nvSpPr>
            <p:spPr>
              <a:xfrm>
                <a:off x="2006" y="3465"/>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95" name="Freeform 3971"/>
              <p:cNvSpPr/>
              <p:nvPr/>
            </p:nvSpPr>
            <p:spPr>
              <a:xfrm>
                <a:off x="2006" y="3465"/>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96" name="Freeform 3972"/>
              <p:cNvSpPr/>
              <p:nvPr/>
            </p:nvSpPr>
            <p:spPr>
              <a:xfrm>
                <a:off x="2091" y="3465"/>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97" name="Freeform 3973"/>
              <p:cNvSpPr/>
              <p:nvPr/>
            </p:nvSpPr>
            <p:spPr>
              <a:xfrm>
                <a:off x="2091" y="3465"/>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98" name="Freeform 3974"/>
              <p:cNvSpPr/>
              <p:nvPr/>
            </p:nvSpPr>
            <p:spPr>
              <a:xfrm>
                <a:off x="2177" y="3465"/>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799" name="Freeform 3975"/>
              <p:cNvSpPr/>
              <p:nvPr/>
            </p:nvSpPr>
            <p:spPr>
              <a:xfrm>
                <a:off x="2177" y="3465"/>
                <a:ext cx="60" cy="61"/>
              </a:xfrm>
              <a:custGeom>
                <a:cxnLst>
                  <a:cxn ang="0">
                    <a:pos x="58" y="26"/>
                  </a:cxn>
                  <a:cxn ang="0">
                    <a:pos x="34" y="3"/>
                  </a:cxn>
                  <a:cxn ang="0">
                    <a:pos x="25" y="3"/>
                  </a:cxn>
                  <a:cxn ang="0">
                    <a:pos x="2" y="26"/>
                  </a:cxn>
                  <a:cxn ang="0">
                    <a:pos x="2" y="35"/>
                  </a:cxn>
                  <a:cxn ang="0">
                    <a:pos x="25" y="59"/>
                  </a:cxn>
                  <a:cxn ang="0">
                    <a:pos x="34" y="59"/>
                  </a:cxn>
                  <a:cxn ang="0">
                    <a:pos x="58" y="35"/>
                  </a:cxn>
                  <a:cxn ang="0">
                    <a:pos x="58" y="26"/>
                  </a:cxn>
                </a:cxnLst>
                <a:rect l="l" t="t" r="r" b="b"/>
                <a:pathLst>
                  <a:path w="60" h="61">
                    <a:moveTo>
                      <a:pt x="58" y="26"/>
                    </a:moveTo>
                    <a:cubicBezTo>
                      <a:pt x="34" y="3"/>
                      <a:pt x="34" y="3"/>
                      <a:pt x="34" y="3"/>
                    </a:cubicBezTo>
                    <a:cubicBezTo>
                      <a:pt x="32" y="0"/>
                      <a:pt x="28" y="0"/>
                      <a:pt x="25" y="3"/>
                    </a:cubicBezTo>
                    <a:cubicBezTo>
                      <a:pt x="2" y="26"/>
                      <a:pt x="2" y="26"/>
                      <a:pt x="2" y="26"/>
                    </a:cubicBezTo>
                    <a:cubicBezTo>
                      <a:pt x="0" y="29"/>
                      <a:pt x="0" y="33"/>
                      <a:pt x="2" y="35"/>
                    </a:cubicBezTo>
                    <a:cubicBezTo>
                      <a:pt x="25" y="59"/>
                      <a:pt x="25" y="59"/>
                      <a:pt x="25"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00" name="Freeform 3976"/>
              <p:cNvSpPr/>
              <p:nvPr/>
            </p:nvSpPr>
            <p:spPr>
              <a:xfrm>
                <a:off x="2262"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01" name="Freeform 3977"/>
              <p:cNvSpPr/>
              <p:nvPr/>
            </p:nvSpPr>
            <p:spPr>
              <a:xfrm>
                <a:off x="2262"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02" name="Freeform 3978"/>
              <p:cNvSpPr/>
              <p:nvPr/>
            </p:nvSpPr>
            <p:spPr>
              <a:xfrm>
                <a:off x="2347"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03" name="Freeform 3979"/>
              <p:cNvSpPr/>
              <p:nvPr/>
            </p:nvSpPr>
            <p:spPr>
              <a:xfrm>
                <a:off x="2347"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04" name="Freeform 3980"/>
              <p:cNvSpPr/>
              <p:nvPr/>
            </p:nvSpPr>
            <p:spPr>
              <a:xfrm>
                <a:off x="2432" y="3465"/>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05" name="Freeform 3981"/>
              <p:cNvSpPr/>
              <p:nvPr/>
            </p:nvSpPr>
            <p:spPr>
              <a:xfrm>
                <a:off x="2432" y="3465"/>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06" name="Freeform 3982"/>
              <p:cNvSpPr/>
              <p:nvPr/>
            </p:nvSpPr>
            <p:spPr>
              <a:xfrm>
                <a:off x="2517" y="3465"/>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07" name="Freeform 3983"/>
              <p:cNvSpPr/>
              <p:nvPr/>
            </p:nvSpPr>
            <p:spPr>
              <a:xfrm>
                <a:off x="2517" y="3465"/>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08" name="Freeform 3984"/>
              <p:cNvSpPr/>
              <p:nvPr/>
            </p:nvSpPr>
            <p:spPr>
              <a:xfrm>
                <a:off x="2602" y="3465"/>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09" name="Freeform 3985"/>
              <p:cNvSpPr/>
              <p:nvPr/>
            </p:nvSpPr>
            <p:spPr>
              <a:xfrm>
                <a:off x="2602" y="3465"/>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10" name="Freeform 3986"/>
              <p:cNvSpPr/>
              <p:nvPr/>
            </p:nvSpPr>
            <p:spPr>
              <a:xfrm>
                <a:off x="2688"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11" name="Freeform 3987"/>
              <p:cNvSpPr/>
              <p:nvPr/>
            </p:nvSpPr>
            <p:spPr>
              <a:xfrm>
                <a:off x="2688"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12" name="Freeform 3988"/>
              <p:cNvSpPr/>
              <p:nvPr/>
            </p:nvSpPr>
            <p:spPr>
              <a:xfrm>
                <a:off x="2773"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13" name="Freeform 3989"/>
              <p:cNvSpPr/>
              <p:nvPr/>
            </p:nvSpPr>
            <p:spPr>
              <a:xfrm>
                <a:off x="2773"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14" name="Freeform 3990"/>
              <p:cNvSpPr/>
              <p:nvPr/>
            </p:nvSpPr>
            <p:spPr>
              <a:xfrm>
                <a:off x="2858" y="3465"/>
                <a:ext cx="60"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15" name="Freeform 3991"/>
              <p:cNvSpPr/>
              <p:nvPr/>
            </p:nvSpPr>
            <p:spPr>
              <a:xfrm>
                <a:off x="2858" y="3465"/>
                <a:ext cx="60"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0"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16" name="Freeform 3992"/>
              <p:cNvSpPr/>
              <p:nvPr/>
            </p:nvSpPr>
            <p:spPr>
              <a:xfrm>
                <a:off x="2943" y="3465"/>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17" name="Freeform 3993"/>
              <p:cNvSpPr/>
              <p:nvPr/>
            </p:nvSpPr>
            <p:spPr>
              <a:xfrm>
                <a:off x="2943" y="3465"/>
                <a:ext cx="61" cy="61"/>
              </a:xfrm>
              <a:custGeom>
                <a:cxnLst>
                  <a:cxn ang="0">
                    <a:pos x="58" y="26"/>
                  </a:cxn>
                  <a:cxn ang="0">
                    <a:pos x="35" y="3"/>
                  </a:cxn>
                  <a:cxn ang="0">
                    <a:pos x="26" y="3"/>
                  </a:cxn>
                  <a:cxn ang="0">
                    <a:pos x="2" y="26"/>
                  </a:cxn>
                  <a:cxn ang="0">
                    <a:pos x="2"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18" name="Freeform 3994"/>
              <p:cNvSpPr/>
              <p:nvPr/>
            </p:nvSpPr>
            <p:spPr>
              <a:xfrm>
                <a:off x="3028" y="3465"/>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19" name="Freeform 3995"/>
              <p:cNvSpPr/>
              <p:nvPr/>
            </p:nvSpPr>
            <p:spPr>
              <a:xfrm>
                <a:off x="3028" y="3465"/>
                <a:ext cx="61" cy="61"/>
              </a:xfrm>
              <a:custGeom>
                <a:cxnLst>
                  <a:cxn ang="0">
                    <a:pos x="58" y="26"/>
                  </a:cxn>
                  <a:cxn ang="0">
                    <a:pos x="35" y="3"/>
                  </a:cxn>
                  <a:cxn ang="0">
                    <a:pos x="26" y="3"/>
                  </a:cxn>
                  <a:cxn ang="0">
                    <a:pos x="3" y="26"/>
                  </a:cxn>
                  <a:cxn ang="0">
                    <a:pos x="3" y="35"/>
                  </a:cxn>
                  <a:cxn ang="0">
                    <a:pos x="26" y="59"/>
                  </a:cxn>
                  <a:cxn ang="0">
                    <a:pos x="35" y="59"/>
                  </a:cxn>
                  <a:cxn ang="0">
                    <a:pos x="58" y="35"/>
                  </a:cxn>
                  <a:cxn ang="0">
                    <a:pos x="58" y="26"/>
                  </a:cxn>
                </a:cxnLst>
                <a:rect l="l" t="t" r="r" b="b"/>
                <a:pathLst>
                  <a:path w="61" h="61">
                    <a:moveTo>
                      <a:pt x="58" y="26"/>
                    </a:moveTo>
                    <a:cubicBezTo>
                      <a:pt x="35" y="3"/>
                      <a:pt x="35" y="3"/>
                      <a:pt x="35" y="3"/>
                    </a:cubicBezTo>
                    <a:cubicBezTo>
                      <a:pt x="32" y="0"/>
                      <a:pt x="29" y="0"/>
                      <a:pt x="26" y="3"/>
                    </a:cubicBezTo>
                    <a:cubicBezTo>
                      <a:pt x="3" y="26"/>
                      <a:pt x="3" y="26"/>
                      <a:pt x="3" y="26"/>
                    </a:cubicBezTo>
                    <a:cubicBezTo>
                      <a:pt x="0" y="29"/>
                      <a:pt x="0" y="33"/>
                      <a:pt x="3" y="35"/>
                    </a:cubicBezTo>
                    <a:cubicBezTo>
                      <a:pt x="26" y="59"/>
                      <a:pt x="26" y="59"/>
                      <a:pt x="26" y="59"/>
                    </a:cubicBezTo>
                    <a:cubicBezTo>
                      <a:pt x="29" y="61"/>
                      <a:pt x="32" y="61"/>
                      <a:pt x="35" y="59"/>
                    </a:cubicBezTo>
                    <a:cubicBezTo>
                      <a:pt x="58" y="35"/>
                      <a:pt x="58" y="35"/>
                      <a:pt x="58" y="35"/>
                    </a:cubicBezTo>
                    <a:cubicBezTo>
                      <a:pt x="61" y="33"/>
                      <a:pt x="61"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20" name="Freeform 3996"/>
              <p:cNvSpPr/>
              <p:nvPr/>
            </p:nvSpPr>
            <p:spPr>
              <a:xfrm>
                <a:off x="3113" y="3465"/>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21" name="Freeform 3997"/>
              <p:cNvSpPr/>
              <p:nvPr/>
            </p:nvSpPr>
            <p:spPr>
              <a:xfrm>
                <a:off x="3113" y="3465"/>
                <a:ext cx="61" cy="61"/>
              </a:xfrm>
              <a:custGeom>
                <a:cxnLst>
                  <a:cxn ang="0">
                    <a:pos x="59" y="26"/>
                  </a:cxn>
                  <a:cxn ang="0">
                    <a:pos x="35" y="3"/>
                  </a:cxn>
                  <a:cxn ang="0">
                    <a:pos x="26" y="3"/>
                  </a:cxn>
                  <a:cxn ang="0">
                    <a:pos x="3" y="26"/>
                  </a:cxn>
                  <a:cxn ang="0">
                    <a:pos x="3" y="35"/>
                  </a:cxn>
                  <a:cxn ang="0">
                    <a:pos x="26" y="59"/>
                  </a:cxn>
                  <a:cxn ang="0">
                    <a:pos x="35" y="59"/>
                  </a:cxn>
                  <a:cxn ang="0">
                    <a:pos x="59" y="35"/>
                  </a:cxn>
                  <a:cxn ang="0">
                    <a:pos x="59" y="26"/>
                  </a:cxn>
                </a:cxnLst>
                <a:rect l="l" t="t" r="r" b="b"/>
                <a:pathLst>
                  <a:path w="61" h="61">
                    <a:moveTo>
                      <a:pt x="59" y="26"/>
                    </a:moveTo>
                    <a:cubicBezTo>
                      <a:pt x="35" y="3"/>
                      <a:pt x="35" y="3"/>
                      <a:pt x="35" y="3"/>
                    </a:cubicBezTo>
                    <a:cubicBezTo>
                      <a:pt x="33" y="0"/>
                      <a:pt x="29" y="0"/>
                      <a:pt x="26" y="3"/>
                    </a:cubicBezTo>
                    <a:cubicBezTo>
                      <a:pt x="3" y="26"/>
                      <a:pt x="3" y="26"/>
                      <a:pt x="3" y="26"/>
                    </a:cubicBezTo>
                    <a:cubicBezTo>
                      <a:pt x="0" y="29"/>
                      <a:pt x="0" y="33"/>
                      <a:pt x="3" y="35"/>
                    </a:cubicBezTo>
                    <a:cubicBezTo>
                      <a:pt x="26" y="59"/>
                      <a:pt x="26" y="59"/>
                      <a:pt x="26" y="59"/>
                    </a:cubicBezTo>
                    <a:cubicBezTo>
                      <a:pt x="29" y="61"/>
                      <a:pt x="33" y="61"/>
                      <a:pt x="35" y="59"/>
                    </a:cubicBezTo>
                    <a:cubicBezTo>
                      <a:pt x="59" y="35"/>
                      <a:pt x="59" y="35"/>
                      <a:pt x="59" y="35"/>
                    </a:cubicBezTo>
                    <a:cubicBezTo>
                      <a:pt x="61" y="33"/>
                      <a:pt x="61" y="29"/>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22" name="Freeform 3998"/>
              <p:cNvSpPr/>
              <p:nvPr/>
            </p:nvSpPr>
            <p:spPr>
              <a:xfrm>
                <a:off x="3199"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23" name="Freeform 3999"/>
              <p:cNvSpPr/>
              <p:nvPr/>
            </p:nvSpPr>
            <p:spPr>
              <a:xfrm>
                <a:off x="3199" y="3465"/>
                <a:ext cx="60" cy="61"/>
              </a:xfrm>
              <a:custGeom>
                <a:cxnLst>
                  <a:cxn ang="0">
                    <a:pos x="58" y="26"/>
                  </a:cxn>
                  <a:cxn ang="0">
                    <a:pos x="34" y="3"/>
                  </a:cxn>
                  <a:cxn ang="0">
                    <a:pos x="26" y="3"/>
                  </a:cxn>
                  <a:cxn ang="0">
                    <a:pos x="2" y="26"/>
                  </a:cxn>
                  <a:cxn ang="0">
                    <a:pos x="2" y="35"/>
                  </a:cxn>
                  <a:cxn ang="0">
                    <a:pos x="26" y="59"/>
                  </a:cxn>
                  <a:cxn ang="0">
                    <a:pos x="34" y="59"/>
                  </a:cxn>
                  <a:cxn ang="0">
                    <a:pos x="58" y="35"/>
                  </a:cxn>
                  <a:cxn ang="0">
                    <a:pos x="58" y="26"/>
                  </a:cxn>
                </a:cxnLst>
                <a:rect l="l" t="t" r="r" b="b"/>
                <a:pathLst>
                  <a:path w="60" h="61">
                    <a:moveTo>
                      <a:pt x="58" y="26"/>
                    </a:moveTo>
                    <a:cubicBezTo>
                      <a:pt x="34" y="3"/>
                      <a:pt x="34" y="3"/>
                      <a:pt x="34" y="3"/>
                    </a:cubicBezTo>
                    <a:cubicBezTo>
                      <a:pt x="32" y="0"/>
                      <a:pt x="28" y="0"/>
                      <a:pt x="26" y="3"/>
                    </a:cubicBezTo>
                    <a:cubicBezTo>
                      <a:pt x="2" y="26"/>
                      <a:pt x="2" y="26"/>
                      <a:pt x="2" y="26"/>
                    </a:cubicBezTo>
                    <a:cubicBezTo>
                      <a:pt x="0" y="29"/>
                      <a:pt x="0" y="33"/>
                      <a:pt x="2" y="35"/>
                    </a:cubicBezTo>
                    <a:cubicBezTo>
                      <a:pt x="26" y="59"/>
                      <a:pt x="26" y="59"/>
                      <a:pt x="26" y="59"/>
                    </a:cubicBezTo>
                    <a:cubicBezTo>
                      <a:pt x="28" y="61"/>
                      <a:pt x="32" y="61"/>
                      <a:pt x="34" y="59"/>
                    </a:cubicBezTo>
                    <a:cubicBezTo>
                      <a:pt x="58" y="35"/>
                      <a:pt x="58" y="35"/>
                      <a:pt x="58" y="35"/>
                    </a:cubicBezTo>
                    <a:cubicBezTo>
                      <a:pt x="60" y="33"/>
                      <a:pt x="60" y="29"/>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24" name="Freeform 4000"/>
              <p:cNvSpPr/>
              <p:nvPr/>
            </p:nvSpPr>
            <p:spPr>
              <a:xfrm>
                <a:off x="219"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25" name="Freeform 4001"/>
              <p:cNvSpPr/>
              <p:nvPr/>
            </p:nvSpPr>
            <p:spPr>
              <a:xfrm>
                <a:off x="219"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26" name="Freeform 4002"/>
              <p:cNvSpPr/>
              <p:nvPr/>
            </p:nvSpPr>
            <p:spPr>
              <a:xfrm>
                <a:off x="304"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27" name="Freeform 4003"/>
              <p:cNvSpPr/>
              <p:nvPr/>
            </p:nvSpPr>
            <p:spPr>
              <a:xfrm>
                <a:off x="304"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28" name="Freeform 4004"/>
              <p:cNvSpPr/>
              <p:nvPr/>
            </p:nvSpPr>
            <p:spPr>
              <a:xfrm>
                <a:off x="389" y="369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29" name="Freeform 4005"/>
              <p:cNvSpPr/>
              <p:nvPr/>
            </p:nvSpPr>
            <p:spPr>
              <a:xfrm>
                <a:off x="389" y="369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30" name="Freeform 4006"/>
              <p:cNvSpPr/>
              <p:nvPr/>
            </p:nvSpPr>
            <p:spPr>
              <a:xfrm>
                <a:off x="474" y="369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31" name="Freeform 4007"/>
              <p:cNvSpPr/>
              <p:nvPr/>
            </p:nvSpPr>
            <p:spPr>
              <a:xfrm>
                <a:off x="474" y="369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32" name="Freeform 4008"/>
              <p:cNvSpPr/>
              <p:nvPr/>
            </p:nvSpPr>
            <p:spPr>
              <a:xfrm>
                <a:off x="559" y="369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33" name="Freeform 4009"/>
              <p:cNvSpPr/>
              <p:nvPr/>
            </p:nvSpPr>
            <p:spPr>
              <a:xfrm>
                <a:off x="559" y="369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34" name="Freeform 4010"/>
              <p:cNvSpPr/>
              <p:nvPr/>
            </p:nvSpPr>
            <p:spPr>
              <a:xfrm>
                <a:off x="645" y="3698"/>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35" name="Freeform 4011"/>
              <p:cNvSpPr/>
              <p:nvPr/>
            </p:nvSpPr>
            <p:spPr>
              <a:xfrm>
                <a:off x="645" y="3698"/>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36" name="Freeform 4012"/>
              <p:cNvSpPr/>
              <p:nvPr/>
            </p:nvSpPr>
            <p:spPr>
              <a:xfrm>
                <a:off x="730"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37" name="Freeform 4013"/>
              <p:cNvSpPr/>
              <p:nvPr/>
            </p:nvSpPr>
            <p:spPr>
              <a:xfrm>
                <a:off x="730"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38" name="Freeform 4014"/>
              <p:cNvSpPr/>
              <p:nvPr/>
            </p:nvSpPr>
            <p:spPr>
              <a:xfrm>
                <a:off x="815"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39" name="Freeform 4015"/>
              <p:cNvSpPr/>
              <p:nvPr/>
            </p:nvSpPr>
            <p:spPr>
              <a:xfrm>
                <a:off x="815"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40" name="Freeform 4016"/>
              <p:cNvSpPr/>
              <p:nvPr/>
            </p:nvSpPr>
            <p:spPr>
              <a:xfrm>
                <a:off x="900" y="369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41" name="Freeform 4017"/>
              <p:cNvSpPr/>
              <p:nvPr/>
            </p:nvSpPr>
            <p:spPr>
              <a:xfrm>
                <a:off x="900" y="369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42" name="Freeform 4018"/>
              <p:cNvSpPr/>
              <p:nvPr/>
            </p:nvSpPr>
            <p:spPr>
              <a:xfrm>
                <a:off x="985" y="369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43" name="Freeform 4019"/>
              <p:cNvSpPr/>
              <p:nvPr/>
            </p:nvSpPr>
            <p:spPr>
              <a:xfrm>
                <a:off x="985" y="369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44" name="Freeform 4020"/>
              <p:cNvSpPr/>
              <p:nvPr/>
            </p:nvSpPr>
            <p:spPr>
              <a:xfrm>
                <a:off x="1070" y="369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45" name="Freeform 4021"/>
              <p:cNvSpPr/>
              <p:nvPr/>
            </p:nvSpPr>
            <p:spPr>
              <a:xfrm>
                <a:off x="1070" y="369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46" name="Freeform 4022"/>
              <p:cNvSpPr/>
              <p:nvPr/>
            </p:nvSpPr>
            <p:spPr>
              <a:xfrm>
                <a:off x="1156" y="3698"/>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47" name="Freeform 4023"/>
              <p:cNvSpPr/>
              <p:nvPr/>
            </p:nvSpPr>
            <p:spPr>
              <a:xfrm>
                <a:off x="1156" y="3698"/>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48" name="Freeform 4024"/>
              <p:cNvSpPr/>
              <p:nvPr/>
            </p:nvSpPr>
            <p:spPr>
              <a:xfrm>
                <a:off x="1241"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49" name="Freeform 4025"/>
              <p:cNvSpPr/>
              <p:nvPr/>
            </p:nvSpPr>
            <p:spPr>
              <a:xfrm>
                <a:off x="1241"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50" name="Freeform 4026"/>
              <p:cNvSpPr/>
              <p:nvPr/>
            </p:nvSpPr>
            <p:spPr>
              <a:xfrm>
                <a:off x="1326"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51" name="Freeform 4027"/>
              <p:cNvSpPr/>
              <p:nvPr/>
            </p:nvSpPr>
            <p:spPr>
              <a:xfrm>
                <a:off x="1326"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52" name="Freeform 4028"/>
              <p:cNvSpPr/>
              <p:nvPr/>
            </p:nvSpPr>
            <p:spPr>
              <a:xfrm>
                <a:off x="1411" y="369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53" name="Freeform 4029"/>
              <p:cNvSpPr/>
              <p:nvPr/>
            </p:nvSpPr>
            <p:spPr>
              <a:xfrm>
                <a:off x="1411" y="369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54" name="Freeform 4030"/>
              <p:cNvSpPr/>
              <p:nvPr/>
            </p:nvSpPr>
            <p:spPr>
              <a:xfrm>
                <a:off x="1496" y="369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55" name="Freeform 4031"/>
              <p:cNvSpPr/>
              <p:nvPr/>
            </p:nvSpPr>
            <p:spPr>
              <a:xfrm>
                <a:off x="1496" y="369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56" name="Freeform 4032"/>
              <p:cNvSpPr/>
              <p:nvPr/>
            </p:nvSpPr>
            <p:spPr>
              <a:xfrm>
                <a:off x="1581" y="369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57" name="Freeform 4033"/>
              <p:cNvSpPr/>
              <p:nvPr/>
            </p:nvSpPr>
            <p:spPr>
              <a:xfrm>
                <a:off x="1581" y="369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58" name="Freeform 4034"/>
              <p:cNvSpPr/>
              <p:nvPr/>
            </p:nvSpPr>
            <p:spPr>
              <a:xfrm>
                <a:off x="1667" y="3698"/>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59" name="Freeform 4035"/>
              <p:cNvSpPr/>
              <p:nvPr/>
            </p:nvSpPr>
            <p:spPr>
              <a:xfrm>
                <a:off x="1667" y="3698"/>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60" name="Freeform 4036"/>
              <p:cNvSpPr/>
              <p:nvPr/>
            </p:nvSpPr>
            <p:spPr>
              <a:xfrm>
                <a:off x="1752" y="3698"/>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61" name="Freeform 4037"/>
              <p:cNvSpPr/>
              <p:nvPr/>
            </p:nvSpPr>
            <p:spPr>
              <a:xfrm>
                <a:off x="1752" y="3698"/>
                <a:ext cx="59" cy="60"/>
              </a:xfrm>
              <a:custGeom>
                <a:cxnLst>
                  <a:cxn ang="0">
                    <a:pos x="57" y="26"/>
                  </a:cxn>
                  <a:cxn ang="0">
                    <a:pos x="33" y="2"/>
                  </a:cxn>
                  <a:cxn ang="0">
                    <a:pos x="25" y="2"/>
                  </a:cxn>
                  <a:cxn ang="0">
                    <a:pos x="1" y="26"/>
                  </a:cxn>
                  <a:cxn ang="0">
                    <a:pos x="1" y="34"/>
                  </a:cxn>
                  <a:cxn ang="0">
                    <a:pos x="25" y="58"/>
                  </a:cxn>
                  <a:cxn ang="0">
                    <a:pos x="33" y="58"/>
                  </a:cxn>
                  <a:cxn ang="0">
                    <a:pos x="57" y="34"/>
                  </a:cxn>
                  <a:cxn ang="0">
                    <a:pos x="57"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62" name="Freeform 4038"/>
              <p:cNvSpPr/>
              <p:nvPr/>
            </p:nvSpPr>
            <p:spPr>
              <a:xfrm>
                <a:off x="1836"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63" name="Freeform 4039"/>
              <p:cNvSpPr/>
              <p:nvPr/>
            </p:nvSpPr>
            <p:spPr>
              <a:xfrm>
                <a:off x="1836"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64" name="Freeform 4040"/>
              <p:cNvSpPr/>
              <p:nvPr/>
            </p:nvSpPr>
            <p:spPr>
              <a:xfrm>
                <a:off x="1921" y="369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65" name="Freeform 4041"/>
              <p:cNvSpPr/>
              <p:nvPr/>
            </p:nvSpPr>
            <p:spPr>
              <a:xfrm>
                <a:off x="1921" y="369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66" name="Freeform 4042"/>
              <p:cNvSpPr/>
              <p:nvPr/>
            </p:nvSpPr>
            <p:spPr>
              <a:xfrm>
                <a:off x="2006" y="369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67" name="Freeform 4043"/>
              <p:cNvSpPr/>
              <p:nvPr/>
            </p:nvSpPr>
            <p:spPr>
              <a:xfrm>
                <a:off x="2006" y="369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68" name="Freeform 4044"/>
              <p:cNvSpPr/>
              <p:nvPr/>
            </p:nvSpPr>
            <p:spPr>
              <a:xfrm>
                <a:off x="2091" y="369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69" name="Freeform 4045"/>
              <p:cNvSpPr/>
              <p:nvPr/>
            </p:nvSpPr>
            <p:spPr>
              <a:xfrm>
                <a:off x="2091" y="369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70" name="Freeform 4046"/>
              <p:cNvSpPr/>
              <p:nvPr/>
            </p:nvSpPr>
            <p:spPr>
              <a:xfrm>
                <a:off x="2177" y="3698"/>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71" name="Freeform 4047"/>
              <p:cNvSpPr/>
              <p:nvPr/>
            </p:nvSpPr>
            <p:spPr>
              <a:xfrm>
                <a:off x="2177" y="3698"/>
                <a:ext cx="60" cy="60"/>
              </a:xfrm>
              <a:custGeom>
                <a:cxnLst>
                  <a:cxn ang="0">
                    <a:pos x="58" y="26"/>
                  </a:cxn>
                  <a:cxn ang="0">
                    <a:pos x="34" y="2"/>
                  </a:cxn>
                  <a:cxn ang="0">
                    <a:pos x="25" y="2"/>
                  </a:cxn>
                  <a:cxn ang="0">
                    <a:pos x="2" y="26"/>
                  </a:cxn>
                  <a:cxn ang="0">
                    <a:pos x="2" y="34"/>
                  </a:cxn>
                  <a:cxn ang="0">
                    <a:pos x="25" y="58"/>
                  </a:cxn>
                  <a:cxn ang="0">
                    <a:pos x="34" y="58"/>
                  </a:cxn>
                  <a:cxn ang="0">
                    <a:pos x="58" y="34"/>
                  </a:cxn>
                  <a:cxn ang="0">
                    <a:pos x="58" y="26"/>
                  </a:cxn>
                </a:cxnLst>
                <a:rect l="l" t="t" r="r" b="b"/>
                <a:pathLst>
                  <a:path w="60" h="60">
                    <a:moveTo>
                      <a:pt x="58" y="26"/>
                    </a:moveTo>
                    <a:cubicBezTo>
                      <a:pt x="34" y="2"/>
                      <a:pt x="34" y="2"/>
                      <a:pt x="34" y="2"/>
                    </a:cubicBezTo>
                    <a:cubicBezTo>
                      <a:pt x="32" y="0"/>
                      <a:pt x="28" y="0"/>
                      <a:pt x="25" y="2"/>
                    </a:cubicBezTo>
                    <a:cubicBezTo>
                      <a:pt x="2" y="26"/>
                      <a:pt x="2" y="26"/>
                      <a:pt x="2" y="26"/>
                    </a:cubicBezTo>
                    <a:cubicBezTo>
                      <a:pt x="0" y="28"/>
                      <a:pt x="0" y="32"/>
                      <a:pt x="2" y="34"/>
                    </a:cubicBezTo>
                    <a:cubicBezTo>
                      <a:pt x="25" y="58"/>
                      <a:pt x="25" y="58"/>
                      <a:pt x="25"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72" name="Freeform 4048"/>
              <p:cNvSpPr/>
              <p:nvPr/>
            </p:nvSpPr>
            <p:spPr>
              <a:xfrm>
                <a:off x="2262"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73" name="Freeform 4049"/>
              <p:cNvSpPr/>
              <p:nvPr/>
            </p:nvSpPr>
            <p:spPr>
              <a:xfrm>
                <a:off x="2262"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74" name="Freeform 4050"/>
              <p:cNvSpPr/>
              <p:nvPr/>
            </p:nvSpPr>
            <p:spPr>
              <a:xfrm>
                <a:off x="2347"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75" name="Freeform 4051"/>
              <p:cNvSpPr/>
              <p:nvPr/>
            </p:nvSpPr>
            <p:spPr>
              <a:xfrm>
                <a:off x="2347"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76" name="Freeform 4052"/>
              <p:cNvSpPr/>
              <p:nvPr/>
            </p:nvSpPr>
            <p:spPr>
              <a:xfrm>
                <a:off x="2432" y="369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77" name="Freeform 4053"/>
              <p:cNvSpPr/>
              <p:nvPr/>
            </p:nvSpPr>
            <p:spPr>
              <a:xfrm>
                <a:off x="2432" y="369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78" name="Freeform 4054"/>
              <p:cNvSpPr/>
              <p:nvPr/>
            </p:nvSpPr>
            <p:spPr>
              <a:xfrm>
                <a:off x="2517" y="369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79" name="Freeform 4055"/>
              <p:cNvSpPr/>
              <p:nvPr/>
            </p:nvSpPr>
            <p:spPr>
              <a:xfrm>
                <a:off x="2517" y="369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80" name="Freeform 4056"/>
              <p:cNvSpPr/>
              <p:nvPr/>
            </p:nvSpPr>
            <p:spPr>
              <a:xfrm>
                <a:off x="2602" y="369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81" name="Freeform 4057"/>
              <p:cNvSpPr/>
              <p:nvPr/>
            </p:nvSpPr>
            <p:spPr>
              <a:xfrm>
                <a:off x="2602" y="369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82" name="Freeform 4058"/>
              <p:cNvSpPr/>
              <p:nvPr/>
            </p:nvSpPr>
            <p:spPr>
              <a:xfrm>
                <a:off x="2688"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83" name="Freeform 4059"/>
              <p:cNvSpPr/>
              <p:nvPr/>
            </p:nvSpPr>
            <p:spPr>
              <a:xfrm>
                <a:off x="2688"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84" name="Freeform 4060"/>
              <p:cNvSpPr/>
              <p:nvPr/>
            </p:nvSpPr>
            <p:spPr>
              <a:xfrm>
                <a:off x="2773"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85" name="Freeform 4061"/>
              <p:cNvSpPr/>
              <p:nvPr/>
            </p:nvSpPr>
            <p:spPr>
              <a:xfrm>
                <a:off x="2773"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86" name="Freeform 4062"/>
              <p:cNvSpPr/>
              <p:nvPr/>
            </p:nvSpPr>
            <p:spPr>
              <a:xfrm>
                <a:off x="2858" y="3698"/>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87" name="Freeform 4063"/>
              <p:cNvSpPr/>
              <p:nvPr/>
            </p:nvSpPr>
            <p:spPr>
              <a:xfrm>
                <a:off x="2858" y="3698"/>
                <a:ext cx="60"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0"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88" name="Freeform 4064"/>
              <p:cNvSpPr/>
              <p:nvPr/>
            </p:nvSpPr>
            <p:spPr>
              <a:xfrm>
                <a:off x="2943" y="369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89" name="Freeform 4065"/>
              <p:cNvSpPr/>
              <p:nvPr/>
            </p:nvSpPr>
            <p:spPr>
              <a:xfrm>
                <a:off x="2943" y="3698"/>
                <a:ext cx="61" cy="60"/>
              </a:xfrm>
              <a:custGeom>
                <a:cxnLst>
                  <a:cxn ang="0">
                    <a:pos x="58" y="26"/>
                  </a:cxn>
                  <a:cxn ang="0">
                    <a:pos x="35" y="2"/>
                  </a:cxn>
                  <a:cxn ang="0">
                    <a:pos x="26" y="2"/>
                  </a:cxn>
                  <a:cxn ang="0">
                    <a:pos x="2" y="26"/>
                  </a:cxn>
                  <a:cxn ang="0">
                    <a:pos x="2"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90" name="Freeform 4066"/>
              <p:cNvSpPr/>
              <p:nvPr/>
            </p:nvSpPr>
            <p:spPr>
              <a:xfrm>
                <a:off x="3028" y="369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91" name="Freeform 4067"/>
              <p:cNvSpPr/>
              <p:nvPr/>
            </p:nvSpPr>
            <p:spPr>
              <a:xfrm>
                <a:off x="3028" y="3698"/>
                <a:ext cx="61" cy="60"/>
              </a:xfrm>
              <a:custGeom>
                <a:cxnLst>
                  <a:cxn ang="0">
                    <a:pos x="58" y="26"/>
                  </a:cxn>
                  <a:cxn ang="0">
                    <a:pos x="35" y="2"/>
                  </a:cxn>
                  <a:cxn ang="0">
                    <a:pos x="26" y="2"/>
                  </a:cxn>
                  <a:cxn ang="0">
                    <a:pos x="3" y="26"/>
                  </a:cxn>
                  <a:cxn ang="0">
                    <a:pos x="3" y="34"/>
                  </a:cxn>
                  <a:cxn ang="0">
                    <a:pos x="26" y="58"/>
                  </a:cxn>
                  <a:cxn ang="0">
                    <a:pos x="35" y="58"/>
                  </a:cxn>
                  <a:cxn ang="0">
                    <a:pos x="58" y="34"/>
                  </a:cxn>
                  <a:cxn ang="0">
                    <a:pos x="58" y="26"/>
                  </a:cxn>
                </a:cxnLst>
                <a:rect l="l" t="t" r="r" b="b"/>
                <a:pathLst>
                  <a:path w="61" h="60">
                    <a:moveTo>
                      <a:pt x="58" y="26"/>
                    </a:moveTo>
                    <a:cubicBezTo>
                      <a:pt x="35" y="2"/>
                      <a:pt x="35" y="2"/>
                      <a:pt x="35" y="2"/>
                    </a:cubicBezTo>
                    <a:cubicBezTo>
                      <a:pt x="32" y="0"/>
                      <a:pt x="29" y="0"/>
                      <a:pt x="26" y="2"/>
                    </a:cubicBezTo>
                    <a:cubicBezTo>
                      <a:pt x="3" y="26"/>
                      <a:pt x="3" y="26"/>
                      <a:pt x="3" y="26"/>
                    </a:cubicBezTo>
                    <a:cubicBezTo>
                      <a:pt x="0" y="28"/>
                      <a:pt x="0" y="32"/>
                      <a:pt x="3" y="34"/>
                    </a:cubicBezTo>
                    <a:cubicBezTo>
                      <a:pt x="26" y="58"/>
                      <a:pt x="26" y="58"/>
                      <a:pt x="26" y="58"/>
                    </a:cubicBezTo>
                    <a:cubicBezTo>
                      <a:pt x="29" y="60"/>
                      <a:pt x="32" y="60"/>
                      <a:pt x="35" y="58"/>
                    </a:cubicBezTo>
                    <a:cubicBezTo>
                      <a:pt x="58" y="34"/>
                      <a:pt x="58" y="34"/>
                      <a:pt x="58" y="34"/>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92" name="Freeform 4068"/>
              <p:cNvSpPr/>
              <p:nvPr/>
            </p:nvSpPr>
            <p:spPr>
              <a:xfrm>
                <a:off x="3113" y="369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93" name="Freeform 4069"/>
              <p:cNvSpPr/>
              <p:nvPr/>
            </p:nvSpPr>
            <p:spPr>
              <a:xfrm>
                <a:off x="3113" y="3698"/>
                <a:ext cx="61" cy="60"/>
              </a:xfrm>
              <a:custGeom>
                <a:cxnLst>
                  <a:cxn ang="0">
                    <a:pos x="59" y="26"/>
                  </a:cxn>
                  <a:cxn ang="0">
                    <a:pos x="35" y="2"/>
                  </a:cxn>
                  <a:cxn ang="0">
                    <a:pos x="26" y="2"/>
                  </a:cxn>
                  <a:cxn ang="0">
                    <a:pos x="3" y="26"/>
                  </a:cxn>
                  <a:cxn ang="0">
                    <a:pos x="3" y="34"/>
                  </a:cxn>
                  <a:cxn ang="0">
                    <a:pos x="26" y="58"/>
                  </a:cxn>
                  <a:cxn ang="0">
                    <a:pos x="35" y="58"/>
                  </a:cxn>
                  <a:cxn ang="0">
                    <a:pos x="59" y="34"/>
                  </a:cxn>
                  <a:cxn ang="0">
                    <a:pos x="59" y="26"/>
                  </a:cxn>
                </a:cxnLst>
                <a:rect l="l" t="t" r="r" b="b"/>
                <a:pathLst>
                  <a:path w="61" h="60">
                    <a:moveTo>
                      <a:pt x="59" y="26"/>
                    </a:moveTo>
                    <a:cubicBezTo>
                      <a:pt x="35" y="2"/>
                      <a:pt x="35" y="2"/>
                      <a:pt x="35" y="2"/>
                    </a:cubicBezTo>
                    <a:cubicBezTo>
                      <a:pt x="33" y="0"/>
                      <a:pt x="29" y="0"/>
                      <a:pt x="26" y="2"/>
                    </a:cubicBezTo>
                    <a:cubicBezTo>
                      <a:pt x="3" y="26"/>
                      <a:pt x="3" y="26"/>
                      <a:pt x="3" y="26"/>
                    </a:cubicBezTo>
                    <a:cubicBezTo>
                      <a:pt x="0" y="28"/>
                      <a:pt x="0" y="32"/>
                      <a:pt x="3" y="34"/>
                    </a:cubicBezTo>
                    <a:cubicBezTo>
                      <a:pt x="26" y="58"/>
                      <a:pt x="26" y="58"/>
                      <a:pt x="26" y="58"/>
                    </a:cubicBezTo>
                    <a:cubicBezTo>
                      <a:pt x="29" y="60"/>
                      <a:pt x="33" y="60"/>
                      <a:pt x="35" y="58"/>
                    </a:cubicBezTo>
                    <a:cubicBezTo>
                      <a:pt x="59" y="34"/>
                      <a:pt x="59" y="34"/>
                      <a:pt x="59" y="34"/>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94" name="Freeform 4070"/>
              <p:cNvSpPr/>
              <p:nvPr/>
            </p:nvSpPr>
            <p:spPr>
              <a:xfrm>
                <a:off x="3199"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95" name="Freeform 4071"/>
              <p:cNvSpPr/>
              <p:nvPr/>
            </p:nvSpPr>
            <p:spPr>
              <a:xfrm>
                <a:off x="3199" y="3698"/>
                <a:ext cx="60" cy="60"/>
              </a:xfrm>
              <a:custGeom>
                <a:cxnLst>
                  <a:cxn ang="0">
                    <a:pos x="58" y="26"/>
                  </a:cxn>
                  <a:cxn ang="0">
                    <a:pos x="34" y="2"/>
                  </a:cxn>
                  <a:cxn ang="0">
                    <a:pos x="26" y="2"/>
                  </a:cxn>
                  <a:cxn ang="0">
                    <a:pos x="2" y="26"/>
                  </a:cxn>
                  <a:cxn ang="0">
                    <a:pos x="2" y="34"/>
                  </a:cxn>
                  <a:cxn ang="0">
                    <a:pos x="26" y="58"/>
                  </a:cxn>
                  <a:cxn ang="0">
                    <a:pos x="34" y="58"/>
                  </a:cxn>
                  <a:cxn ang="0">
                    <a:pos x="58" y="34"/>
                  </a:cxn>
                  <a:cxn ang="0">
                    <a:pos x="58" y="26"/>
                  </a:cxn>
                </a:cxnLst>
                <a:rect l="l" t="t" r="r" b="b"/>
                <a:pathLst>
                  <a:path w="60" h="60">
                    <a:moveTo>
                      <a:pt x="58" y="26"/>
                    </a:moveTo>
                    <a:cubicBezTo>
                      <a:pt x="34" y="2"/>
                      <a:pt x="34" y="2"/>
                      <a:pt x="34" y="2"/>
                    </a:cubicBezTo>
                    <a:cubicBezTo>
                      <a:pt x="32" y="0"/>
                      <a:pt x="28" y="0"/>
                      <a:pt x="26" y="2"/>
                    </a:cubicBezTo>
                    <a:cubicBezTo>
                      <a:pt x="2" y="26"/>
                      <a:pt x="2" y="26"/>
                      <a:pt x="2" y="26"/>
                    </a:cubicBezTo>
                    <a:cubicBezTo>
                      <a:pt x="0" y="28"/>
                      <a:pt x="0" y="32"/>
                      <a:pt x="2" y="34"/>
                    </a:cubicBezTo>
                    <a:cubicBezTo>
                      <a:pt x="26" y="58"/>
                      <a:pt x="26" y="58"/>
                      <a:pt x="26" y="58"/>
                    </a:cubicBezTo>
                    <a:cubicBezTo>
                      <a:pt x="28" y="60"/>
                      <a:pt x="32" y="60"/>
                      <a:pt x="34" y="58"/>
                    </a:cubicBezTo>
                    <a:cubicBezTo>
                      <a:pt x="58" y="34"/>
                      <a:pt x="58" y="34"/>
                      <a:pt x="58" y="34"/>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96" name="Freeform 4072"/>
              <p:cNvSpPr/>
              <p:nvPr/>
            </p:nvSpPr>
            <p:spPr>
              <a:xfrm>
                <a:off x="219" y="3930"/>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97" name="Freeform 4073"/>
              <p:cNvSpPr/>
              <p:nvPr/>
            </p:nvSpPr>
            <p:spPr>
              <a:xfrm>
                <a:off x="219" y="3930"/>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98" name="Freeform 4074"/>
              <p:cNvSpPr/>
              <p:nvPr/>
            </p:nvSpPr>
            <p:spPr>
              <a:xfrm>
                <a:off x="304" y="3930"/>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899" name="Freeform 4075"/>
              <p:cNvSpPr/>
              <p:nvPr/>
            </p:nvSpPr>
            <p:spPr>
              <a:xfrm>
                <a:off x="304" y="3930"/>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00" name="Freeform 4076"/>
              <p:cNvSpPr/>
              <p:nvPr/>
            </p:nvSpPr>
            <p:spPr>
              <a:xfrm>
                <a:off x="389" y="3930"/>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01" name="Freeform 4077"/>
              <p:cNvSpPr/>
              <p:nvPr/>
            </p:nvSpPr>
            <p:spPr>
              <a:xfrm>
                <a:off x="389" y="3930"/>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02" name="Freeform 4078"/>
              <p:cNvSpPr/>
              <p:nvPr/>
            </p:nvSpPr>
            <p:spPr>
              <a:xfrm>
                <a:off x="474" y="3930"/>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03" name="Freeform 4079"/>
              <p:cNvSpPr/>
              <p:nvPr/>
            </p:nvSpPr>
            <p:spPr>
              <a:xfrm>
                <a:off x="474" y="3930"/>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04" name="Freeform 4080"/>
              <p:cNvSpPr/>
              <p:nvPr/>
            </p:nvSpPr>
            <p:spPr>
              <a:xfrm>
                <a:off x="559" y="3930"/>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05" name="Freeform 4081"/>
              <p:cNvSpPr/>
              <p:nvPr/>
            </p:nvSpPr>
            <p:spPr>
              <a:xfrm>
                <a:off x="559" y="3930"/>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06" name="Freeform 4082"/>
              <p:cNvSpPr/>
              <p:nvPr/>
            </p:nvSpPr>
            <p:spPr>
              <a:xfrm>
                <a:off x="645" y="3930"/>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07" name="Freeform 4083"/>
              <p:cNvSpPr/>
              <p:nvPr/>
            </p:nvSpPr>
            <p:spPr>
              <a:xfrm>
                <a:off x="645" y="3930"/>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08" name="Freeform 4084"/>
              <p:cNvSpPr/>
              <p:nvPr/>
            </p:nvSpPr>
            <p:spPr>
              <a:xfrm>
                <a:off x="730" y="3930"/>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09" name="Freeform 4085"/>
              <p:cNvSpPr/>
              <p:nvPr/>
            </p:nvSpPr>
            <p:spPr>
              <a:xfrm>
                <a:off x="730" y="3930"/>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10" name="Freeform 4086"/>
              <p:cNvSpPr/>
              <p:nvPr/>
            </p:nvSpPr>
            <p:spPr>
              <a:xfrm>
                <a:off x="815" y="3930"/>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11" name="Freeform 4087"/>
              <p:cNvSpPr/>
              <p:nvPr/>
            </p:nvSpPr>
            <p:spPr>
              <a:xfrm>
                <a:off x="815" y="3930"/>
                <a:ext cx="60" cy="61"/>
              </a:xfrm>
              <a:custGeom>
                <a:cxnLst>
                  <a:cxn ang="0">
                    <a:pos x="58" y="26"/>
                  </a:cxn>
                  <a:cxn ang="0">
                    <a:pos x="34" y="2"/>
                  </a:cxn>
                  <a:cxn ang="0">
                    <a:pos x="26" y="2"/>
                  </a:cxn>
                  <a:cxn ang="0">
                    <a:pos x="2" y="26"/>
                  </a:cxn>
                  <a:cxn ang="0">
                    <a:pos x="2" y="35"/>
                  </a:cxn>
                  <a:cxn ang="0">
                    <a:pos x="26" y="58"/>
                  </a:cxn>
                  <a:cxn ang="0">
                    <a:pos x="34" y="58"/>
                  </a:cxn>
                  <a:cxn ang="0">
                    <a:pos x="58" y="35"/>
                  </a:cxn>
                  <a:cxn ang="0">
                    <a:pos x="58" y="26"/>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12" name="Freeform 4088"/>
              <p:cNvSpPr/>
              <p:nvPr/>
            </p:nvSpPr>
            <p:spPr>
              <a:xfrm>
                <a:off x="900" y="3930"/>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13" name="Freeform 4089"/>
              <p:cNvSpPr/>
              <p:nvPr/>
            </p:nvSpPr>
            <p:spPr>
              <a:xfrm>
                <a:off x="900" y="3930"/>
                <a:ext cx="61" cy="61"/>
              </a:xfrm>
              <a:custGeom>
                <a:cxnLst>
                  <a:cxn ang="0">
                    <a:pos x="58" y="26"/>
                  </a:cxn>
                  <a:cxn ang="0">
                    <a:pos x="35" y="2"/>
                  </a:cxn>
                  <a:cxn ang="0">
                    <a:pos x="26" y="2"/>
                  </a:cxn>
                  <a:cxn ang="0">
                    <a:pos x="2" y="26"/>
                  </a:cxn>
                  <a:cxn ang="0">
                    <a:pos x="2"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14" name="Freeform 4090"/>
              <p:cNvSpPr/>
              <p:nvPr/>
            </p:nvSpPr>
            <p:spPr>
              <a:xfrm>
                <a:off x="985" y="3930"/>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15" name="Freeform 4091"/>
              <p:cNvSpPr/>
              <p:nvPr/>
            </p:nvSpPr>
            <p:spPr>
              <a:xfrm>
                <a:off x="985" y="3930"/>
                <a:ext cx="61" cy="61"/>
              </a:xfrm>
              <a:custGeom>
                <a:cxnLst>
                  <a:cxn ang="0">
                    <a:pos x="58" y="26"/>
                  </a:cxn>
                  <a:cxn ang="0">
                    <a:pos x="35" y="2"/>
                  </a:cxn>
                  <a:cxn ang="0">
                    <a:pos x="26" y="2"/>
                  </a:cxn>
                  <a:cxn ang="0">
                    <a:pos x="3" y="26"/>
                  </a:cxn>
                  <a:cxn ang="0">
                    <a:pos x="3" y="35"/>
                  </a:cxn>
                  <a:cxn ang="0">
                    <a:pos x="26" y="58"/>
                  </a:cxn>
                  <a:cxn ang="0">
                    <a:pos x="35" y="58"/>
                  </a:cxn>
                  <a:cxn ang="0">
                    <a:pos x="58" y="35"/>
                  </a:cxn>
                  <a:cxn ang="0">
                    <a:pos x="58" y="26"/>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16" name="Freeform 4092"/>
              <p:cNvSpPr/>
              <p:nvPr/>
            </p:nvSpPr>
            <p:spPr>
              <a:xfrm>
                <a:off x="1070" y="3930"/>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17" name="Freeform 4093"/>
              <p:cNvSpPr/>
              <p:nvPr/>
            </p:nvSpPr>
            <p:spPr>
              <a:xfrm>
                <a:off x="1070" y="3930"/>
                <a:ext cx="61" cy="61"/>
              </a:xfrm>
              <a:custGeom>
                <a:cxnLst>
                  <a:cxn ang="0">
                    <a:pos x="59" y="26"/>
                  </a:cxn>
                  <a:cxn ang="0">
                    <a:pos x="35" y="2"/>
                  </a:cxn>
                  <a:cxn ang="0">
                    <a:pos x="26" y="2"/>
                  </a:cxn>
                  <a:cxn ang="0">
                    <a:pos x="3" y="26"/>
                  </a:cxn>
                  <a:cxn ang="0">
                    <a:pos x="3" y="35"/>
                  </a:cxn>
                  <a:cxn ang="0">
                    <a:pos x="26" y="58"/>
                  </a:cxn>
                  <a:cxn ang="0">
                    <a:pos x="35" y="58"/>
                  </a:cxn>
                  <a:cxn ang="0">
                    <a:pos x="59" y="35"/>
                  </a:cxn>
                  <a:cxn ang="0">
                    <a:pos x="59" y="26"/>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18" name="Freeform 4094"/>
              <p:cNvSpPr/>
              <p:nvPr/>
            </p:nvSpPr>
            <p:spPr>
              <a:xfrm>
                <a:off x="1156" y="3930"/>
                <a:ext cx="60" cy="61"/>
              </a:xfrm>
              <a:custGeom>
                <a:cxnLst>
                  <a:cxn ang="0">
                    <a:pos x="58" y="26"/>
                  </a:cxn>
                  <a:cxn ang="0">
                    <a:pos x="34" y="2"/>
                  </a:cxn>
                  <a:cxn ang="0">
                    <a:pos x="25" y="2"/>
                  </a:cxn>
                  <a:cxn ang="0">
                    <a:pos x="2" y="26"/>
                  </a:cxn>
                  <a:cxn ang="0">
                    <a:pos x="2" y="35"/>
                  </a:cxn>
                  <a:cxn ang="0">
                    <a:pos x="25" y="58"/>
                  </a:cxn>
                  <a:cxn ang="0">
                    <a:pos x="34" y="58"/>
                  </a:cxn>
                  <a:cxn ang="0">
                    <a:pos x="58" y="35"/>
                  </a:cxn>
                  <a:cxn ang="0">
                    <a:pos x="58" y="26"/>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sp>
          <p:nvSpPr>
            <p:cNvPr id="23919" name="Freeform 4096"/>
            <p:cNvSpPr/>
            <p:nvPr/>
          </p:nvSpPr>
          <p:spPr>
            <a:xfrm>
              <a:off x="1835150" y="6238875"/>
              <a:ext cx="95250" cy="96838"/>
            </a:xfrm>
            <a:custGeom>
              <a:cxnLst>
                <a:cxn ang="0">
                  <a:pos x="92075" y="41275"/>
                </a:cxn>
                <a:cxn ang="0">
                  <a:pos x="53975" y="3175"/>
                </a:cxn>
                <a:cxn ang="0">
                  <a:pos x="39687" y="3175"/>
                </a:cxn>
                <a:cxn ang="0">
                  <a:pos x="3175" y="41275"/>
                </a:cxn>
                <a:cxn ang="0">
                  <a:pos x="3175" y="55562"/>
                </a:cxn>
                <a:cxn ang="0">
                  <a:pos x="39687"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20" name="Freeform 4097"/>
            <p:cNvSpPr/>
            <p:nvPr/>
          </p:nvSpPr>
          <p:spPr>
            <a:xfrm>
              <a:off x="1970088" y="6238875"/>
              <a:ext cx="95250" cy="96838"/>
            </a:xfrm>
            <a:custGeom>
              <a:cxnLst>
                <a:cxn ang="0">
                  <a:pos x="92075" y="41275"/>
                </a:cxn>
                <a:cxn ang="0">
                  <a:pos x="53975" y="3175"/>
                </a:cxn>
                <a:cxn ang="0">
                  <a:pos x="41275" y="3175"/>
                </a:cxn>
                <a:cxn ang="0">
                  <a:pos x="3175" y="41275"/>
                </a:cxn>
                <a:cxn ang="0">
                  <a:pos x="3175" y="55562"/>
                </a:cxn>
                <a:cxn ang="0">
                  <a:pos x="41275"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21" name="Freeform 4098"/>
            <p:cNvSpPr/>
            <p:nvPr/>
          </p:nvSpPr>
          <p:spPr>
            <a:xfrm>
              <a:off x="1970088" y="6238875"/>
              <a:ext cx="95250" cy="96838"/>
            </a:xfrm>
            <a:custGeom>
              <a:cxnLst>
                <a:cxn ang="0">
                  <a:pos x="92075" y="41275"/>
                </a:cxn>
                <a:cxn ang="0">
                  <a:pos x="53975" y="3175"/>
                </a:cxn>
                <a:cxn ang="0">
                  <a:pos x="41275" y="3175"/>
                </a:cxn>
                <a:cxn ang="0">
                  <a:pos x="3175" y="41275"/>
                </a:cxn>
                <a:cxn ang="0">
                  <a:pos x="3175" y="55562"/>
                </a:cxn>
                <a:cxn ang="0">
                  <a:pos x="41275"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22" name="Freeform 4099"/>
            <p:cNvSpPr/>
            <p:nvPr/>
          </p:nvSpPr>
          <p:spPr>
            <a:xfrm>
              <a:off x="2105025" y="6238875"/>
              <a:ext cx="95250" cy="96838"/>
            </a:xfrm>
            <a:custGeom>
              <a:cxnLst>
                <a:cxn ang="0">
                  <a:pos x="92075" y="41275"/>
                </a:cxn>
                <a:cxn ang="0">
                  <a:pos x="53975" y="3175"/>
                </a:cxn>
                <a:cxn ang="0">
                  <a:pos x="41275" y="3175"/>
                </a:cxn>
                <a:cxn ang="0">
                  <a:pos x="3175" y="41275"/>
                </a:cxn>
                <a:cxn ang="0">
                  <a:pos x="3175" y="55562"/>
                </a:cxn>
                <a:cxn ang="0">
                  <a:pos x="41275"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23" name="Freeform 4100"/>
            <p:cNvSpPr/>
            <p:nvPr/>
          </p:nvSpPr>
          <p:spPr>
            <a:xfrm>
              <a:off x="2105025" y="6238875"/>
              <a:ext cx="95250" cy="96838"/>
            </a:xfrm>
            <a:custGeom>
              <a:cxnLst>
                <a:cxn ang="0">
                  <a:pos x="92075" y="41275"/>
                </a:cxn>
                <a:cxn ang="0">
                  <a:pos x="53975" y="3175"/>
                </a:cxn>
                <a:cxn ang="0">
                  <a:pos x="41275" y="3175"/>
                </a:cxn>
                <a:cxn ang="0">
                  <a:pos x="3175" y="41275"/>
                </a:cxn>
                <a:cxn ang="0">
                  <a:pos x="3175" y="55562"/>
                </a:cxn>
                <a:cxn ang="0">
                  <a:pos x="41275"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24" name="Freeform 4101"/>
            <p:cNvSpPr/>
            <p:nvPr/>
          </p:nvSpPr>
          <p:spPr>
            <a:xfrm>
              <a:off x="2239963" y="6238875"/>
              <a:ext cx="96837" cy="96838"/>
            </a:xfrm>
            <a:custGeom>
              <a:cxnLst>
                <a:cxn ang="0">
                  <a:pos x="92074" y="41275"/>
                </a:cxn>
                <a:cxn ang="0">
                  <a:pos x="55562" y="3175"/>
                </a:cxn>
                <a:cxn ang="0">
                  <a:pos x="41274" y="3175"/>
                </a:cxn>
                <a:cxn ang="0">
                  <a:pos x="3174" y="41275"/>
                </a:cxn>
                <a:cxn ang="0">
                  <a:pos x="3174" y="55562"/>
                </a:cxn>
                <a:cxn ang="0">
                  <a:pos x="41274" y="92075"/>
                </a:cxn>
                <a:cxn ang="0">
                  <a:pos x="55562" y="92075"/>
                </a:cxn>
                <a:cxn ang="0">
                  <a:pos x="92074" y="55562"/>
                </a:cxn>
                <a:cxn ang="0">
                  <a:pos x="92074" y="41275"/>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25" name="Freeform 4102"/>
            <p:cNvSpPr/>
            <p:nvPr/>
          </p:nvSpPr>
          <p:spPr>
            <a:xfrm>
              <a:off x="2239963" y="6238875"/>
              <a:ext cx="96837" cy="96838"/>
            </a:xfrm>
            <a:custGeom>
              <a:cxnLst>
                <a:cxn ang="0">
                  <a:pos x="92074" y="41275"/>
                </a:cxn>
                <a:cxn ang="0">
                  <a:pos x="55562" y="3175"/>
                </a:cxn>
                <a:cxn ang="0">
                  <a:pos x="41274" y="3175"/>
                </a:cxn>
                <a:cxn ang="0">
                  <a:pos x="3174" y="41275"/>
                </a:cxn>
                <a:cxn ang="0">
                  <a:pos x="3174" y="55562"/>
                </a:cxn>
                <a:cxn ang="0">
                  <a:pos x="41274" y="92075"/>
                </a:cxn>
                <a:cxn ang="0">
                  <a:pos x="55562" y="92075"/>
                </a:cxn>
                <a:cxn ang="0">
                  <a:pos x="92074" y="55562"/>
                </a:cxn>
                <a:cxn ang="0">
                  <a:pos x="92074" y="41275"/>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26" name="Freeform 4103"/>
            <p:cNvSpPr/>
            <p:nvPr/>
          </p:nvSpPr>
          <p:spPr>
            <a:xfrm>
              <a:off x="2374900" y="6238875"/>
              <a:ext cx="96837" cy="96838"/>
            </a:xfrm>
            <a:custGeom>
              <a:cxnLst>
                <a:cxn ang="0">
                  <a:pos x="92074" y="41275"/>
                </a:cxn>
                <a:cxn ang="0">
                  <a:pos x="55562" y="3175"/>
                </a:cxn>
                <a:cxn ang="0">
                  <a:pos x="41274" y="3175"/>
                </a:cxn>
                <a:cxn ang="0">
                  <a:pos x="4762" y="41275"/>
                </a:cxn>
                <a:cxn ang="0">
                  <a:pos x="4762" y="55562"/>
                </a:cxn>
                <a:cxn ang="0">
                  <a:pos x="41274" y="92075"/>
                </a:cxn>
                <a:cxn ang="0">
                  <a:pos x="55562" y="92075"/>
                </a:cxn>
                <a:cxn ang="0">
                  <a:pos x="92074" y="55562"/>
                </a:cxn>
                <a:cxn ang="0">
                  <a:pos x="92074" y="41275"/>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27" name="Freeform 4104"/>
            <p:cNvSpPr/>
            <p:nvPr/>
          </p:nvSpPr>
          <p:spPr>
            <a:xfrm>
              <a:off x="2374900" y="6238875"/>
              <a:ext cx="96837" cy="96838"/>
            </a:xfrm>
            <a:custGeom>
              <a:cxnLst>
                <a:cxn ang="0">
                  <a:pos x="92074" y="41275"/>
                </a:cxn>
                <a:cxn ang="0">
                  <a:pos x="55562" y="3175"/>
                </a:cxn>
                <a:cxn ang="0">
                  <a:pos x="41274" y="3175"/>
                </a:cxn>
                <a:cxn ang="0">
                  <a:pos x="4762" y="41275"/>
                </a:cxn>
                <a:cxn ang="0">
                  <a:pos x="4762" y="55562"/>
                </a:cxn>
                <a:cxn ang="0">
                  <a:pos x="41274" y="92075"/>
                </a:cxn>
                <a:cxn ang="0">
                  <a:pos x="55562" y="92075"/>
                </a:cxn>
                <a:cxn ang="0">
                  <a:pos x="92074" y="55562"/>
                </a:cxn>
                <a:cxn ang="0">
                  <a:pos x="92074" y="41275"/>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28" name="Freeform 4105"/>
            <p:cNvSpPr/>
            <p:nvPr/>
          </p:nvSpPr>
          <p:spPr>
            <a:xfrm>
              <a:off x="2509838" y="6238875"/>
              <a:ext cx="96837" cy="96838"/>
            </a:xfrm>
            <a:custGeom>
              <a:cxnLst>
                <a:cxn ang="0">
                  <a:pos x="93662" y="41275"/>
                </a:cxn>
                <a:cxn ang="0">
                  <a:pos x="55562" y="3175"/>
                </a:cxn>
                <a:cxn ang="0">
                  <a:pos x="41274" y="3175"/>
                </a:cxn>
                <a:cxn ang="0">
                  <a:pos x="4762" y="41275"/>
                </a:cxn>
                <a:cxn ang="0">
                  <a:pos x="4762" y="55562"/>
                </a:cxn>
                <a:cxn ang="0">
                  <a:pos x="41274" y="92075"/>
                </a:cxn>
                <a:cxn ang="0">
                  <a:pos x="55562" y="92075"/>
                </a:cxn>
                <a:cxn ang="0">
                  <a:pos x="93662" y="55562"/>
                </a:cxn>
                <a:cxn ang="0">
                  <a:pos x="93662" y="41275"/>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29" name="Freeform 4106"/>
            <p:cNvSpPr/>
            <p:nvPr/>
          </p:nvSpPr>
          <p:spPr>
            <a:xfrm>
              <a:off x="2509838" y="6238875"/>
              <a:ext cx="96837" cy="96838"/>
            </a:xfrm>
            <a:custGeom>
              <a:cxnLst>
                <a:cxn ang="0">
                  <a:pos x="93662" y="41275"/>
                </a:cxn>
                <a:cxn ang="0">
                  <a:pos x="55562" y="3175"/>
                </a:cxn>
                <a:cxn ang="0">
                  <a:pos x="41274" y="3175"/>
                </a:cxn>
                <a:cxn ang="0">
                  <a:pos x="4762" y="41275"/>
                </a:cxn>
                <a:cxn ang="0">
                  <a:pos x="4762" y="55562"/>
                </a:cxn>
                <a:cxn ang="0">
                  <a:pos x="41274" y="92075"/>
                </a:cxn>
                <a:cxn ang="0">
                  <a:pos x="55562" y="92075"/>
                </a:cxn>
                <a:cxn ang="0">
                  <a:pos x="93662" y="55562"/>
                </a:cxn>
                <a:cxn ang="0">
                  <a:pos x="93662" y="41275"/>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30" name="Freeform 4107"/>
            <p:cNvSpPr/>
            <p:nvPr/>
          </p:nvSpPr>
          <p:spPr>
            <a:xfrm>
              <a:off x="2646363" y="6238875"/>
              <a:ext cx="95250" cy="96838"/>
            </a:xfrm>
            <a:custGeom>
              <a:cxnLst>
                <a:cxn ang="0">
                  <a:pos x="92075" y="41275"/>
                </a:cxn>
                <a:cxn ang="0">
                  <a:pos x="53975" y="3175"/>
                </a:cxn>
                <a:cxn ang="0">
                  <a:pos x="39687" y="3175"/>
                </a:cxn>
                <a:cxn ang="0">
                  <a:pos x="3175" y="41275"/>
                </a:cxn>
                <a:cxn ang="0">
                  <a:pos x="3175" y="55562"/>
                </a:cxn>
                <a:cxn ang="0">
                  <a:pos x="39687"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31" name="Freeform 4108"/>
            <p:cNvSpPr/>
            <p:nvPr/>
          </p:nvSpPr>
          <p:spPr>
            <a:xfrm>
              <a:off x="2646363" y="6238875"/>
              <a:ext cx="95250" cy="96838"/>
            </a:xfrm>
            <a:custGeom>
              <a:cxnLst>
                <a:cxn ang="0">
                  <a:pos x="92075" y="41275"/>
                </a:cxn>
                <a:cxn ang="0">
                  <a:pos x="53975" y="3175"/>
                </a:cxn>
                <a:cxn ang="0">
                  <a:pos x="39687" y="3175"/>
                </a:cxn>
                <a:cxn ang="0">
                  <a:pos x="3175" y="41275"/>
                </a:cxn>
                <a:cxn ang="0">
                  <a:pos x="3175" y="55562"/>
                </a:cxn>
                <a:cxn ang="0">
                  <a:pos x="39687"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32" name="Freeform 4109"/>
            <p:cNvSpPr/>
            <p:nvPr/>
          </p:nvSpPr>
          <p:spPr>
            <a:xfrm>
              <a:off x="2781300" y="6238875"/>
              <a:ext cx="93662" cy="96838"/>
            </a:xfrm>
            <a:custGeom>
              <a:cxnLst>
                <a:cxn ang="0">
                  <a:pos x="90539" y="41275"/>
                </a:cxn>
                <a:cxn ang="0">
                  <a:pos x="53075" y="3175"/>
                </a:cxn>
                <a:cxn ang="0">
                  <a:pos x="40586" y="3175"/>
                </a:cxn>
                <a:cxn ang="0">
                  <a:pos x="3122" y="41275"/>
                </a:cxn>
                <a:cxn ang="0">
                  <a:pos x="3122" y="55562"/>
                </a:cxn>
                <a:cxn ang="0">
                  <a:pos x="40586" y="92075"/>
                </a:cxn>
                <a:cxn ang="0">
                  <a:pos x="53075" y="92075"/>
                </a:cxn>
                <a:cxn ang="0">
                  <a:pos x="90539" y="55562"/>
                </a:cxn>
                <a:cxn ang="0">
                  <a:pos x="90539" y="41275"/>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33" name="Freeform 4110"/>
            <p:cNvSpPr/>
            <p:nvPr/>
          </p:nvSpPr>
          <p:spPr>
            <a:xfrm>
              <a:off x="2781300" y="6238875"/>
              <a:ext cx="93662" cy="96838"/>
            </a:xfrm>
            <a:custGeom>
              <a:cxnLst>
                <a:cxn ang="0">
                  <a:pos x="90539" y="41275"/>
                </a:cxn>
                <a:cxn ang="0">
                  <a:pos x="53075" y="3175"/>
                </a:cxn>
                <a:cxn ang="0">
                  <a:pos x="40586" y="3175"/>
                </a:cxn>
                <a:cxn ang="0">
                  <a:pos x="3122" y="41275"/>
                </a:cxn>
                <a:cxn ang="0">
                  <a:pos x="3122" y="55562"/>
                </a:cxn>
                <a:cxn ang="0">
                  <a:pos x="40586" y="92075"/>
                </a:cxn>
                <a:cxn ang="0">
                  <a:pos x="53075" y="92075"/>
                </a:cxn>
                <a:cxn ang="0">
                  <a:pos x="90539" y="55562"/>
                </a:cxn>
                <a:cxn ang="0">
                  <a:pos x="90539" y="41275"/>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34" name="Freeform 4111"/>
            <p:cNvSpPr/>
            <p:nvPr/>
          </p:nvSpPr>
          <p:spPr>
            <a:xfrm>
              <a:off x="2914650" y="6238875"/>
              <a:ext cx="95250" cy="96838"/>
            </a:xfrm>
            <a:custGeom>
              <a:cxnLst>
                <a:cxn ang="0">
                  <a:pos x="92075" y="41275"/>
                </a:cxn>
                <a:cxn ang="0">
                  <a:pos x="53975" y="3175"/>
                </a:cxn>
                <a:cxn ang="0">
                  <a:pos x="41275" y="3175"/>
                </a:cxn>
                <a:cxn ang="0">
                  <a:pos x="3175" y="41275"/>
                </a:cxn>
                <a:cxn ang="0">
                  <a:pos x="3175" y="55562"/>
                </a:cxn>
                <a:cxn ang="0">
                  <a:pos x="41275"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35" name="Freeform 4112"/>
            <p:cNvSpPr/>
            <p:nvPr/>
          </p:nvSpPr>
          <p:spPr>
            <a:xfrm>
              <a:off x="2914650" y="6238875"/>
              <a:ext cx="95250" cy="96838"/>
            </a:xfrm>
            <a:custGeom>
              <a:cxnLst>
                <a:cxn ang="0">
                  <a:pos x="92075" y="41275"/>
                </a:cxn>
                <a:cxn ang="0">
                  <a:pos x="53975" y="3175"/>
                </a:cxn>
                <a:cxn ang="0">
                  <a:pos x="41275" y="3175"/>
                </a:cxn>
                <a:cxn ang="0">
                  <a:pos x="3175" y="41275"/>
                </a:cxn>
                <a:cxn ang="0">
                  <a:pos x="3175" y="55562"/>
                </a:cxn>
                <a:cxn ang="0">
                  <a:pos x="41275"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36" name="Freeform 4113"/>
            <p:cNvSpPr/>
            <p:nvPr/>
          </p:nvSpPr>
          <p:spPr>
            <a:xfrm>
              <a:off x="3049588" y="6238875"/>
              <a:ext cx="96837" cy="96838"/>
            </a:xfrm>
            <a:custGeom>
              <a:cxnLst>
                <a:cxn ang="0">
                  <a:pos x="92074" y="41275"/>
                </a:cxn>
                <a:cxn ang="0">
                  <a:pos x="55562" y="3175"/>
                </a:cxn>
                <a:cxn ang="0">
                  <a:pos x="41274" y="3175"/>
                </a:cxn>
                <a:cxn ang="0">
                  <a:pos x="3174" y="41275"/>
                </a:cxn>
                <a:cxn ang="0">
                  <a:pos x="3174" y="55562"/>
                </a:cxn>
                <a:cxn ang="0">
                  <a:pos x="41274" y="92075"/>
                </a:cxn>
                <a:cxn ang="0">
                  <a:pos x="55562" y="92075"/>
                </a:cxn>
                <a:cxn ang="0">
                  <a:pos x="92074" y="55562"/>
                </a:cxn>
                <a:cxn ang="0">
                  <a:pos x="92074" y="41275"/>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37" name="Freeform 4114"/>
            <p:cNvSpPr/>
            <p:nvPr/>
          </p:nvSpPr>
          <p:spPr>
            <a:xfrm>
              <a:off x="3049588" y="6238875"/>
              <a:ext cx="96837" cy="96838"/>
            </a:xfrm>
            <a:custGeom>
              <a:cxnLst>
                <a:cxn ang="0">
                  <a:pos x="92074" y="41275"/>
                </a:cxn>
                <a:cxn ang="0">
                  <a:pos x="55562" y="3175"/>
                </a:cxn>
                <a:cxn ang="0">
                  <a:pos x="41274" y="3175"/>
                </a:cxn>
                <a:cxn ang="0">
                  <a:pos x="3174" y="41275"/>
                </a:cxn>
                <a:cxn ang="0">
                  <a:pos x="3174" y="55562"/>
                </a:cxn>
                <a:cxn ang="0">
                  <a:pos x="41274" y="92075"/>
                </a:cxn>
                <a:cxn ang="0">
                  <a:pos x="55562" y="92075"/>
                </a:cxn>
                <a:cxn ang="0">
                  <a:pos x="92074" y="55562"/>
                </a:cxn>
                <a:cxn ang="0">
                  <a:pos x="92074" y="41275"/>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38" name="Freeform 4115"/>
            <p:cNvSpPr/>
            <p:nvPr/>
          </p:nvSpPr>
          <p:spPr>
            <a:xfrm>
              <a:off x="3184525" y="6238875"/>
              <a:ext cx="96837" cy="96838"/>
            </a:xfrm>
            <a:custGeom>
              <a:cxnLst>
                <a:cxn ang="0">
                  <a:pos x="92074" y="41275"/>
                </a:cxn>
                <a:cxn ang="0">
                  <a:pos x="55562" y="3175"/>
                </a:cxn>
                <a:cxn ang="0">
                  <a:pos x="41274" y="3175"/>
                </a:cxn>
                <a:cxn ang="0">
                  <a:pos x="4762" y="41275"/>
                </a:cxn>
                <a:cxn ang="0">
                  <a:pos x="4762" y="55562"/>
                </a:cxn>
                <a:cxn ang="0">
                  <a:pos x="41274" y="92075"/>
                </a:cxn>
                <a:cxn ang="0">
                  <a:pos x="55562" y="92075"/>
                </a:cxn>
                <a:cxn ang="0">
                  <a:pos x="92074" y="55562"/>
                </a:cxn>
                <a:cxn ang="0">
                  <a:pos x="92074" y="41275"/>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39" name="Freeform 4116"/>
            <p:cNvSpPr/>
            <p:nvPr/>
          </p:nvSpPr>
          <p:spPr>
            <a:xfrm>
              <a:off x="3184525" y="6238875"/>
              <a:ext cx="96837" cy="96838"/>
            </a:xfrm>
            <a:custGeom>
              <a:cxnLst>
                <a:cxn ang="0">
                  <a:pos x="92074" y="41275"/>
                </a:cxn>
                <a:cxn ang="0">
                  <a:pos x="55562" y="3175"/>
                </a:cxn>
                <a:cxn ang="0">
                  <a:pos x="41274" y="3175"/>
                </a:cxn>
                <a:cxn ang="0">
                  <a:pos x="4762" y="41275"/>
                </a:cxn>
                <a:cxn ang="0">
                  <a:pos x="4762" y="55562"/>
                </a:cxn>
                <a:cxn ang="0">
                  <a:pos x="41274" y="92075"/>
                </a:cxn>
                <a:cxn ang="0">
                  <a:pos x="55562" y="92075"/>
                </a:cxn>
                <a:cxn ang="0">
                  <a:pos x="92074" y="55562"/>
                </a:cxn>
                <a:cxn ang="0">
                  <a:pos x="92074" y="41275"/>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40" name="Freeform 4117"/>
            <p:cNvSpPr/>
            <p:nvPr/>
          </p:nvSpPr>
          <p:spPr>
            <a:xfrm>
              <a:off x="3319463" y="6238875"/>
              <a:ext cx="96837" cy="96838"/>
            </a:xfrm>
            <a:custGeom>
              <a:cxnLst>
                <a:cxn ang="0">
                  <a:pos x="93662" y="41275"/>
                </a:cxn>
                <a:cxn ang="0">
                  <a:pos x="55562" y="3175"/>
                </a:cxn>
                <a:cxn ang="0">
                  <a:pos x="41274" y="3175"/>
                </a:cxn>
                <a:cxn ang="0">
                  <a:pos x="4762" y="41275"/>
                </a:cxn>
                <a:cxn ang="0">
                  <a:pos x="4762" y="55562"/>
                </a:cxn>
                <a:cxn ang="0">
                  <a:pos x="41274" y="92075"/>
                </a:cxn>
                <a:cxn ang="0">
                  <a:pos x="55562" y="92075"/>
                </a:cxn>
                <a:cxn ang="0">
                  <a:pos x="93662" y="55562"/>
                </a:cxn>
                <a:cxn ang="0">
                  <a:pos x="93662" y="41275"/>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41" name="Freeform 4118"/>
            <p:cNvSpPr/>
            <p:nvPr/>
          </p:nvSpPr>
          <p:spPr>
            <a:xfrm>
              <a:off x="3319463" y="6238875"/>
              <a:ext cx="96837" cy="96838"/>
            </a:xfrm>
            <a:custGeom>
              <a:cxnLst>
                <a:cxn ang="0">
                  <a:pos x="93662" y="41275"/>
                </a:cxn>
                <a:cxn ang="0">
                  <a:pos x="55562" y="3175"/>
                </a:cxn>
                <a:cxn ang="0">
                  <a:pos x="41274" y="3175"/>
                </a:cxn>
                <a:cxn ang="0">
                  <a:pos x="4762" y="41275"/>
                </a:cxn>
                <a:cxn ang="0">
                  <a:pos x="4762" y="55562"/>
                </a:cxn>
                <a:cxn ang="0">
                  <a:pos x="41274" y="92075"/>
                </a:cxn>
                <a:cxn ang="0">
                  <a:pos x="55562" y="92075"/>
                </a:cxn>
                <a:cxn ang="0">
                  <a:pos x="93662" y="55562"/>
                </a:cxn>
                <a:cxn ang="0">
                  <a:pos x="93662" y="41275"/>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42" name="Freeform 4119"/>
            <p:cNvSpPr/>
            <p:nvPr/>
          </p:nvSpPr>
          <p:spPr>
            <a:xfrm>
              <a:off x="3455988" y="6238875"/>
              <a:ext cx="95250" cy="96838"/>
            </a:xfrm>
            <a:custGeom>
              <a:cxnLst>
                <a:cxn ang="0">
                  <a:pos x="92075" y="41275"/>
                </a:cxn>
                <a:cxn ang="0">
                  <a:pos x="53975" y="3175"/>
                </a:cxn>
                <a:cxn ang="0">
                  <a:pos x="39687" y="3175"/>
                </a:cxn>
                <a:cxn ang="0">
                  <a:pos x="3175" y="41275"/>
                </a:cxn>
                <a:cxn ang="0">
                  <a:pos x="3175" y="55562"/>
                </a:cxn>
                <a:cxn ang="0">
                  <a:pos x="39687"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43" name="Freeform 4120"/>
            <p:cNvSpPr/>
            <p:nvPr/>
          </p:nvSpPr>
          <p:spPr>
            <a:xfrm>
              <a:off x="3455988" y="6238875"/>
              <a:ext cx="95250" cy="96838"/>
            </a:xfrm>
            <a:custGeom>
              <a:cxnLst>
                <a:cxn ang="0">
                  <a:pos x="92075" y="41275"/>
                </a:cxn>
                <a:cxn ang="0">
                  <a:pos x="53975" y="3175"/>
                </a:cxn>
                <a:cxn ang="0">
                  <a:pos x="39687" y="3175"/>
                </a:cxn>
                <a:cxn ang="0">
                  <a:pos x="3175" y="41275"/>
                </a:cxn>
                <a:cxn ang="0">
                  <a:pos x="3175" y="55562"/>
                </a:cxn>
                <a:cxn ang="0">
                  <a:pos x="39687"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5" y="2"/>
                  </a:cubicBezTo>
                  <a:cubicBezTo>
                    <a:pt x="2" y="26"/>
                    <a:pt x="2" y="26"/>
                    <a:pt x="2" y="26"/>
                  </a:cubicBezTo>
                  <a:cubicBezTo>
                    <a:pt x="0" y="28"/>
                    <a:pt x="0" y="32"/>
                    <a:pt x="2" y="35"/>
                  </a:cubicBezTo>
                  <a:cubicBezTo>
                    <a:pt x="25" y="58"/>
                    <a:pt x="25" y="58"/>
                    <a:pt x="25"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44" name="Freeform 4121"/>
            <p:cNvSpPr/>
            <p:nvPr/>
          </p:nvSpPr>
          <p:spPr>
            <a:xfrm>
              <a:off x="3590925" y="6238875"/>
              <a:ext cx="95250" cy="96838"/>
            </a:xfrm>
            <a:custGeom>
              <a:cxnLst>
                <a:cxn ang="0">
                  <a:pos x="92075" y="41275"/>
                </a:cxn>
                <a:cxn ang="0">
                  <a:pos x="53975" y="3175"/>
                </a:cxn>
                <a:cxn ang="0">
                  <a:pos x="41275" y="3175"/>
                </a:cxn>
                <a:cxn ang="0">
                  <a:pos x="3175" y="41275"/>
                </a:cxn>
                <a:cxn ang="0">
                  <a:pos x="3175" y="55562"/>
                </a:cxn>
                <a:cxn ang="0">
                  <a:pos x="41275"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45" name="Freeform 4122"/>
            <p:cNvSpPr/>
            <p:nvPr/>
          </p:nvSpPr>
          <p:spPr>
            <a:xfrm>
              <a:off x="3590925" y="6238875"/>
              <a:ext cx="95250" cy="96838"/>
            </a:xfrm>
            <a:custGeom>
              <a:cxnLst>
                <a:cxn ang="0">
                  <a:pos x="92075" y="41275"/>
                </a:cxn>
                <a:cxn ang="0">
                  <a:pos x="53975" y="3175"/>
                </a:cxn>
                <a:cxn ang="0">
                  <a:pos x="41275" y="3175"/>
                </a:cxn>
                <a:cxn ang="0">
                  <a:pos x="3175" y="41275"/>
                </a:cxn>
                <a:cxn ang="0">
                  <a:pos x="3175" y="55562"/>
                </a:cxn>
                <a:cxn ang="0">
                  <a:pos x="41275"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46" name="Freeform 4123"/>
            <p:cNvSpPr/>
            <p:nvPr/>
          </p:nvSpPr>
          <p:spPr>
            <a:xfrm>
              <a:off x="3725863" y="6238875"/>
              <a:ext cx="95250" cy="96838"/>
            </a:xfrm>
            <a:custGeom>
              <a:cxnLst>
                <a:cxn ang="0">
                  <a:pos x="92075" y="41275"/>
                </a:cxn>
                <a:cxn ang="0">
                  <a:pos x="53975" y="3175"/>
                </a:cxn>
                <a:cxn ang="0">
                  <a:pos x="41275" y="3175"/>
                </a:cxn>
                <a:cxn ang="0">
                  <a:pos x="3175" y="41275"/>
                </a:cxn>
                <a:cxn ang="0">
                  <a:pos x="3175" y="55562"/>
                </a:cxn>
                <a:cxn ang="0">
                  <a:pos x="41275"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47" name="Freeform 4124"/>
            <p:cNvSpPr/>
            <p:nvPr/>
          </p:nvSpPr>
          <p:spPr>
            <a:xfrm>
              <a:off x="3725863" y="6238875"/>
              <a:ext cx="95250" cy="96838"/>
            </a:xfrm>
            <a:custGeom>
              <a:cxnLst>
                <a:cxn ang="0">
                  <a:pos x="92075" y="41275"/>
                </a:cxn>
                <a:cxn ang="0">
                  <a:pos x="53975" y="3175"/>
                </a:cxn>
                <a:cxn ang="0">
                  <a:pos x="41275" y="3175"/>
                </a:cxn>
                <a:cxn ang="0">
                  <a:pos x="3175" y="41275"/>
                </a:cxn>
                <a:cxn ang="0">
                  <a:pos x="3175" y="55562"/>
                </a:cxn>
                <a:cxn ang="0">
                  <a:pos x="41275"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48" name="Freeform 4125"/>
            <p:cNvSpPr/>
            <p:nvPr/>
          </p:nvSpPr>
          <p:spPr>
            <a:xfrm>
              <a:off x="3860800" y="6238875"/>
              <a:ext cx="96837" cy="96838"/>
            </a:xfrm>
            <a:custGeom>
              <a:cxnLst>
                <a:cxn ang="0">
                  <a:pos x="92074" y="41275"/>
                </a:cxn>
                <a:cxn ang="0">
                  <a:pos x="55562" y="3175"/>
                </a:cxn>
                <a:cxn ang="0">
                  <a:pos x="41274" y="3175"/>
                </a:cxn>
                <a:cxn ang="0">
                  <a:pos x="3174" y="41275"/>
                </a:cxn>
                <a:cxn ang="0">
                  <a:pos x="3174" y="55562"/>
                </a:cxn>
                <a:cxn ang="0">
                  <a:pos x="41274" y="92075"/>
                </a:cxn>
                <a:cxn ang="0">
                  <a:pos x="55562" y="92075"/>
                </a:cxn>
                <a:cxn ang="0">
                  <a:pos x="92074" y="55562"/>
                </a:cxn>
                <a:cxn ang="0">
                  <a:pos x="92074" y="41275"/>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49" name="Freeform 4126"/>
            <p:cNvSpPr/>
            <p:nvPr/>
          </p:nvSpPr>
          <p:spPr>
            <a:xfrm>
              <a:off x="3860800" y="6238875"/>
              <a:ext cx="96837" cy="96838"/>
            </a:xfrm>
            <a:custGeom>
              <a:cxnLst>
                <a:cxn ang="0">
                  <a:pos x="92074" y="41275"/>
                </a:cxn>
                <a:cxn ang="0">
                  <a:pos x="55562" y="3175"/>
                </a:cxn>
                <a:cxn ang="0">
                  <a:pos x="41274" y="3175"/>
                </a:cxn>
                <a:cxn ang="0">
                  <a:pos x="3174" y="41275"/>
                </a:cxn>
                <a:cxn ang="0">
                  <a:pos x="3174" y="55562"/>
                </a:cxn>
                <a:cxn ang="0">
                  <a:pos x="41274" y="92075"/>
                </a:cxn>
                <a:cxn ang="0">
                  <a:pos x="55562" y="92075"/>
                </a:cxn>
                <a:cxn ang="0">
                  <a:pos x="92074" y="55562"/>
                </a:cxn>
                <a:cxn ang="0">
                  <a:pos x="92074" y="41275"/>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50" name="Freeform 4127"/>
            <p:cNvSpPr/>
            <p:nvPr/>
          </p:nvSpPr>
          <p:spPr>
            <a:xfrm>
              <a:off x="3995738" y="6238875"/>
              <a:ext cx="96837" cy="96838"/>
            </a:xfrm>
            <a:custGeom>
              <a:cxnLst>
                <a:cxn ang="0">
                  <a:pos x="92074" y="41275"/>
                </a:cxn>
                <a:cxn ang="0">
                  <a:pos x="55562" y="3175"/>
                </a:cxn>
                <a:cxn ang="0">
                  <a:pos x="41274" y="3175"/>
                </a:cxn>
                <a:cxn ang="0">
                  <a:pos x="4762" y="41275"/>
                </a:cxn>
                <a:cxn ang="0">
                  <a:pos x="4762" y="55562"/>
                </a:cxn>
                <a:cxn ang="0">
                  <a:pos x="41274" y="92075"/>
                </a:cxn>
                <a:cxn ang="0">
                  <a:pos x="55562" y="92075"/>
                </a:cxn>
                <a:cxn ang="0">
                  <a:pos x="92074" y="55562"/>
                </a:cxn>
                <a:cxn ang="0">
                  <a:pos x="92074" y="41275"/>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51" name="Freeform 4128"/>
            <p:cNvSpPr/>
            <p:nvPr/>
          </p:nvSpPr>
          <p:spPr>
            <a:xfrm>
              <a:off x="3995738" y="6238875"/>
              <a:ext cx="96837" cy="96838"/>
            </a:xfrm>
            <a:custGeom>
              <a:cxnLst>
                <a:cxn ang="0">
                  <a:pos x="92074" y="41275"/>
                </a:cxn>
                <a:cxn ang="0">
                  <a:pos x="55562" y="3175"/>
                </a:cxn>
                <a:cxn ang="0">
                  <a:pos x="41274" y="3175"/>
                </a:cxn>
                <a:cxn ang="0">
                  <a:pos x="4762" y="41275"/>
                </a:cxn>
                <a:cxn ang="0">
                  <a:pos x="4762" y="55562"/>
                </a:cxn>
                <a:cxn ang="0">
                  <a:pos x="41274" y="92075"/>
                </a:cxn>
                <a:cxn ang="0">
                  <a:pos x="55562" y="92075"/>
                </a:cxn>
                <a:cxn ang="0">
                  <a:pos x="92074" y="55562"/>
                </a:cxn>
                <a:cxn ang="0">
                  <a:pos x="92074" y="41275"/>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52" name="Freeform 4129"/>
            <p:cNvSpPr/>
            <p:nvPr/>
          </p:nvSpPr>
          <p:spPr>
            <a:xfrm>
              <a:off x="4130675" y="6238875"/>
              <a:ext cx="96837" cy="96838"/>
            </a:xfrm>
            <a:custGeom>
              <a:cxnLst>
                <a:cxn ang="0">
                  <a:pos x="93662" y="41275"/>
                </a:cxn>
                <a:cxn ang="0">
                  <a:pos x="55562" y="3175"/>
                </a:cxn>
                <a:cxn ang="0">
                  <a:pos x="41274" y="3175"/>
                </a:cxn>
                <a:cxn ang="0">
                  <a:pos x="4762" y="41275"/>
                </a:cxn>
                <a:cxn ang="0">
                  <a:pos x="4762" y="55562"/>
                </a:cxn>
                <a:cxn ang="0">
                  <a:pos x="41274" y="92075"/>
                </a:cxn>
                <a:cxn ang="0">
                  <a:pos x="55562" y="92075"/>
                </a:cxn>
                <a:cxn ang="0">
                  <a:pos x="93662" y="55562"/>
                </a:cxn>
                <a:cxn ang="0">
                  <a:pos x="93662" y="41275"/>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53" name="Freeform 4130"/>
            <p:cNvSpPr/>
            <p:nvPr/>
          </p:nvSpPr>
          <p:spPr>
            <a:xfrm>
              <a:off x="4130675" y="6238875"/>
              <a:ext cx="96837" cy="96838"/>
            </a:xfrm>
            <a:custGeom>
              <a:cxnLst>
                <a:cxn ang="0">
                  <a:pos x="93662" y="41275"/>
                </a:cxn>
                <a:cxn ang="0">
                  <a:pos x="55562" y="3175"/>
                </a:cxn>
                <a:cxn ang="0">
                  <a:pos x="41274" y="3175"/>
                </a:cxn>
                <a:cxn ang="0">
                  <a:pos x="4762" y="41275"/>
                </a:cxn>
                <a:cxn ang="0">
                  <a:pos x="4762" y="55562"/>
                </a:cxn>
                <a:cxn ang="0">
                  <a:pos x="41274" y="92075"/>
                </a:cxn>
                <a:cxn ang="0">
                  <a:pos x="55562" y="92075"/>
                </a:cxn>
                <a:cxn ang="0">
                  <a:pos x="93662" y="55562"/>
                </a:cxn>
                <a:cxn ang="0">
                  <a:pos x="93662" y="41275"/>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54" name="Freeform 4131"/>
            <p:cNvSpPr/>
            <p:nvPr/>
          </p:nvSpPr>
          <p:spPr>
            <a:xfrm>
              <a:off x="4267200" y="6238875"/>
              <a:ext cx="95250" cy="96838"/>
            </a:xfrm>
            <a:custGeom>
              <a:cxnLst>
                <a:cxn ang="0">
                  <a:pos x="92075" y="41275"/>
                </a:cxn>
                <a:cxn ang="0">
                  <a:pos x="53975" y="3175"/>
                </a:cxn>
                <a:cxn ang="0">
                  <a:pos x="41275" y="3175"/>
                </a:cxn>
                <a:cxn ang="0">
                  <a:pos x="3175" y="41275"/>
                </a:cxn>
                <a:cxn ang="0">
                  <a:pos x="3175" y="55562"/>
                </a:cxn>
                <a:cxn ang="0">
                  <a:pos x="41275"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55" name="Freeform 4132"/>
            <p:cNvSpPr/>
            <p:nvPr/>
          </p:nvSpPr>
          <p:spPr>
            <a:xfrm>
              <a:off x="4267200" y="6238875"/>
              <a:ext cx="95250" cy="96838"/>
            </a:xfrm>
            <a:custGeom>
              <a:cxnLst>
                <a:cxn ang="0">
                  <a:pos x="92075" y="41275"/>
                </a:cxn>
                <a:cxn ang="0">
                  <a:pos x="53975" y="3175"/>
                </a:cxn>
                <a:cxn ang="0">
                  <a:pos x="41275" y="3175"/>
                </a:cxn>
                <a:cxn ang="0">
                  <a:pos x="3175" y="41275"/>
                </a:cxn>
                <a:cxn ang="0">
                  <a:pos x="3175" y="55562"/>
                </a:cxn>
                <a:cxn ang="0">
                  <a:pos x="41275"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56" name="Freeform 4133"/>
            <p:cNvSpPr/>
            <p:nvPr/>
          </p:nvSpPr>
          <p:spPr>
            <a:xfrm>
              <a:off x="4402138" y="6238875"/>
              <a:ext cx="95250" cy="96838"/>
            </a:xfrm>
            <a:custGeom>
              <a:cxnLst>
                <a:cxn ang="0">
                  <a:pos x="92075" y="41275"/>
                </a:cxn>
                <a:cxn ang="0">
                  <a:pos x="53975" y="3175"/>
                </a:cxn>
                <a:cxn ang="0">
                  <a:pos x="41275" y="3175"/>
                </a:cxn>
                <a:cxn ang="0">
                  <a:pos x="3175" y="41275"/>
                </a:cxn>
                <a:cxn ang="0">
                  <a:pos x="3175" y="55562"/>
                </a:cxn>
                <a:cxn ang="0">
                  <a:pos x="41275"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57" name="Freeform 4134"/>
            <p:cNvSpPr/>
            <p:nvPr/>
          </p:nvSpPr>
          <p:spPr>
            <a:xfrm>
              <a:off x="4402138" y="6238875"/>
              <a:ext cx="95250" cy="96838"/>
            </a:xfrm>
            <a:custGeom>
              <a:cxnLst>
                <a:cxn ang="0">
                  <a:pos x="92075" y="41275"/>
                </a:cxn>
                <a:cxn ang="0">
                  <a:pos x="53975" y="3175"/>
                </a:cxn>
                <a:cxn ang="0">
                  <a:pos x="41275" y="3175"/>
                </a:cxn>
                <a:cxn ang="0">
                  <a:pos x="3175" y="41275"/>
                </a:cxn>
                <a:cxn ang="0">
                  <a:pos x="3175" y="55562"/>
                </a:cxn>
                <a:cxn ang="0">
                  <a:pos x="41275"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58" name="Freeform 4135"/>
            <p:cNvSpPr/>
            <p:nvPr/>
          </p:nvSpPr>
          <p:spPr>
            <a:xfrm>
              <a:off x="4537075" y="6238875"/>
              <a:ext cx="95250" cy="96838"/>
            </a:xfrm>
            <a:custGeom>
              <a:cxnLst>
                <a:cxn ang="0">
                  <a:pos x="92075" y="41275"/>
                </a:cxn>
                <a:cxn ang="0">
                  <a:pos x="55562" y="3175"/>
                </a:cxn>
                <a:cxn ang="0">
                  <a:pos x="41275" y="3175"/>
                </a:cxn>
                <a:cxn ang="0">
                  <a:pos x="3175" y="41275"/>
                </a:cxn>
                <a:cxn ang="0">
                  <a:pos x="3175" y="55562"/>
                </a:cxn>
                <a:cxn ang="0">
                  <a:pos x="41275" y="92075"/>
                </a:cxn>
                <a:cxn ang="0">
                  <a:pos x="55562" y="92075"/>
                </a:cxn>
                <a:cxn ang="0">
                  <a:pos x="92075" y="55562"/>
                </a:cxn>
                <a:cxn ang="0">
                  <a:pos x="92075" y="41275"/>
                </a:cxn>
              </a:cxnLst>
              <a:rect l="l" t="t" r="r" b="b"/>
              <a:pathLst>
                <a:path w="60"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59" name="Freeform 4136"/>
            <p:cNvSpPr/>
            <p:nvPr/>
          </p:nvSpPr>
          <p:spPr>
            <a:xfrm>
              <a:off x="4537075" y="6238875"/>
              <a:ext cx="95250" cy="96838"/>
            </a:xfrm>
            <a:custGeom>
              <a:cxnLst>
                <a:cxn ang="0">
                  <a:pos x="92075" y="41275"/>
                </a:cxn>
                <a:cxn ang="0">
                  <a:pos x="55562" y="3175"/>
                </a:cxn>
                <a:cxn ang="0">
                  <a:pos x="41275" y="3175"/>
                </a:cxn>
                <a:cxn ang="0">
                  <a:pos x="3175" y="41275"/>
                </a:cxn>
                <a:cxn ang="0">
                  <a:pos x="3175" y="55562"/>
                </a:cxn>
                <a:cxn ang="0">
                  <a:pos x="41275" y="92075"/>
                </a:cxn>
                <a:cxn ang="0">
                  <a:pos x="55562" y="92075"/>
                </a:cxn>
                <a:cxn ang="0">
                  <a:pos x="92075" y="55562"/>
                </a:cxn>
                <a:cxn ang="0">
                  <a:pos x="92075" y="41275"/>
                </a:cxn>
              </a:cxnLst>
              <a:rect l="l" t="t" r="r" b="b"/>
              <a:pathLst>
                <a:path w="60"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60" name="Freeform 4137"/>
            <p:cNvSpPr/>
            <p:nvPr/>
          </p:nvSpPr>
          <p:spPr>
            <a:xfrm>
              <a:off x="4672013" y="6238875"/>
              <a:ext cx="96837" cy="96838"/>
            </a:xfrm>
            <a:custGeom>
              <a:cxnLst>
                <a:cxn ang="0">
                  <a:pos x="92074" y="41275"/>
                </a:cxn>
                <a:cxn ang="0">
                  <a:pos x="55562" y="3175"/>
                </a:cxn>
                <a:cxn ang="0">
                  <a:pos x="41274" y="3175"/>
                </a:cxn>
                <a:cxn ang="0">
                  <a:pos x="3174" y="41275"/>
                </a:cxn>
                <a:cxn ang="0">
                  <a:pos x="3174" y="55562"/>
                </a:cxn>
                <a:cxn ang="0">
                  <a:pos x="41274" y="92075"/>
                </a:cxn>
                <a:cxn ang="0">
                  <a:pos x="55562" y="92075"/>
                </a:cxn>
                <a:cxn ang="0">
                  <a:pos x="92074" y="55562"/>
                </a:cxn>
                <a:cxn ang="0">
                  <a:pos x="92074" y="41275"/>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61" name="Freeform 4138"/>
            <p:cNvSpPr/>
            <p:nvPr/>
          </p:nvSpPr>
          <p:spPr>
            <a:xfrm>
              <a:off x="4672013" y="6238875"/>
              <a:ext cx="96837" cy="96838"/>
            </a:xfrm>
            <a:custGeom>
              <a:cxnLst>
                <a:cxn ang="0">
                  <a:pos x="92074" y="41275"/>
                </a:cxn>
                <a:cxn ang="0">
                  <a:pos x="55562" y="3175"/>
                </a:cxn>
                <a:cxn ang="0">
                  <a:pos x="41274" y="3175"/>
                </a:cxn>
                <a:cxn ang="0">
                  <a:pos x="3174" y="41275"/>
                </a:cxn>
                <a:cxn ang="0">
                  <a:pos x="3174" y="55562"/>
                </a:cxn>
                <a:cxn ang="0">
                  <a:pos x="41274" y="92075"/>
                </a:cxn>
                <a:cxn ang="0">
                  <a:pos x="55562" y="92075"/>
                </a:cxn>
                <a:cxn ang="0">
                  <a:pos x="92074" y="55562"/>
                </a:cxn>
                <a:cxn ang="0">
                  <a:pos x="92074" y="41275"/>
                </a:cxn>
              </a:cxnLst>
              <a:rect l="l" t="t" r="r" b="b"/>
              <a:pathLst>
                <a:path w="61" h="61">
                  <a:moveTo>
                    <a:pt x="58" y="26"/>
                  </a:moveTo>
                  <a:cubicBezTo>
                    <a:pt x="35" y="2"/>
                    <a:pt x="35" y="2"/>
                    <a:pt x="35"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62" name="Freeform 4139"/>
            <p:cNvSpPr/>
            <p:nvPr/>
          </p:nvSpPr>
          <p:spPr>
            <a:xfrm>
              <a:off x="4806950" y="6238875"/>
              <a:ext cx="96837" cy="96838"/>
            </a:xfrm>
            <a:custGeom>
              <a:cxnLst>
                <a:cxn ang="0">
                  <a:pos x="92074" y="41275"/>
                </a:cxn>
                <a:cxn ang="0">
                  <a:pos x="55562" y="3175"/>
                </a:cxn>
                <a:cxn ang="0">
                  <a:pos x="41274" y="3175"/>
                </a:cxn>
                <a:cxn ang="0">
                  <a:pos x="4762" y="41275"/>
                </a:cxn>
                <a:cxn ang="0">
                  <a:pos x="4762" y="55562"/>
                </a:cxn>
                <a:cxn ang="0">
                  <a:pos x="41274" y="92075"/>
                </a:cxn>
                <a:cxn ang="0">
                  <a:pos x="55562" y="92075"/>
                </a:cxn>
                <a:cxn ang="0">
                  <a:pos x="92074" y="55562"/>
                </a:cxn>
                <a:cxn ang="0">
                  <a:pos x="92074" y="41275"/>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63" name="Freeform 4140"/>
            <p:cNvSpPr/>
            <p:nvPr/>
          </p:nvSpPr>
          <p:spPr>
            <a:xfrm>
              <a:off x="4806950" y="6238875"/>
              <a:ext cx="96837" cy="96838"/>
            </a:xfrm>
            <a:custGeom>
              <a:cxnLst>
                <a:cxn ang="0">
                  <a:pos x="92074" y="41275"/>
                </a:cxn>
                <a:cxn ang="0">
                  <a:pos x="55562" y="3175"/>
                </a:cxn>
                <a:cxn ang="0">
                  <a:pos x="41274" y="3175"/>
                </a:cxn>
                <a:cxn ang="0">
                  <a:pos x="4762" y="41275"/>
                </a:cxn>
                <a:cxn ang="0">
                  <a:pos x="4762" y="55562"/>
                </a:cxn>
                <a:cxn ang="0">
                  <a:pos x="41274" y="92075"/>
                </a:cxn>
                <a:cxn ang="0">
                  <a:pos x="55562" y="92075"/>
                </a:cxn>
                <a:cxn ang="0">
                  <a:pos x="92074" y="55562"/>
                </a:cxn>
                <a:cxn ang="0">
                  <a:pos x="92074" y="41275"/>
                </a:cxn>
              </a:cxnLst>
              <a:rect l="l" t="t" r="r" b="b"/>
              <a:pathLst>
                <a:path w="61" h="61">
                  <a:moveTo>
                    <a:pt x="58" y="26"/>
                  </a:moveTo>
                  <a:cubicBezTo>
                    <a:pt x="35" y="2"/>
                    <a:pt x="35" y="2"/>
                    <a:pt x="35" y="2"/>
                  </a:cubicBezTo>
                  <a:cubicBezTo>
                    <a:pt x="32" y="0"/>
                    <a:pt x="29" y="0"/>
                    <a:pt x="26" y="2"/>
                  </a:cubicBezTo>
                  <a:cubicBezTo>
                    <a:pt x="3" y="26"/>
                    <a:pt x="3" y="26"/>
                    <a:pt x="3" y="26"/>
                  </a:cubicBezTo>
                  <a:cubicBezTo>
                    <a:pt x="0" y="28"/>
                    <a:pt x="0" y="32"/>
                    <a:pt x="3" y="35"/>
                  </a:cubicBezTo>
                  <a:cubicBezTo>
                    <a:pt x="26" y="58"/>
                    <a:pt x="26" y="58"/>
                    <a:pt x="26" y="58"/>
                  </a:cubicBezTo>
                  <a:cubicBezTo>
                    <a:pt x="29" y="61"/>
                    <a:pt x="32" y="61"/>
                    <a:pt x="35" y="58"/>
                  </a:cubicBezTo>
                  <a:cubicBezTo>
                    <a:pt x="58" y="35"/>
                    <a:pt x="58" y="35"/>
                    <a:pt x="58" y="35"/>
                  </a:cubicBezTo>
                  <a:cubicBezTo>
                    <a:pt x="61" y="32"/>
                    <a:pt x="61"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64" name="Freeform 4141"/>
            <p:cNvSpPr/>
            <p:nvPr/>
          </p:nvSpPr>
          <p:spPr>
            <a:xfrm>
              <a:off x="4941888" y="6238875"/>
              <a:ext cx="96837" cy="96838"/>
            </a:xfrm>
            <a:custGeom>
              <a:cxnLst>
                <a:cxn ang="0">
                  <a:pos x="93662" y="41275"/>
                </a:cxn>
                <a:cxn ang="0">
                  <a:pos x="55562" y="3175"/>
                </a:cxn>
                <a:cxn ang="0">
                  <a:pos x="41274" y="3175"/>
                </a:cxn>
                <a:cxn ang="0">
                  <a:pos x="4762" y="41275"/>
                </a:cxn>
                <a:cxn ang="0">
                  <a:pos x="4762" y="55562"/>
                </a:cxn>
                <a:cxn ang="0">
                  <a:pos x="41274" y="92075"/>
                </a:cxn>
                <a:cxn ang="0">
                  <a:pos x="55562" y="92075"/>
                </a:cxn>
                <a:cxn ang="0">
                  <a:pos x="93662" y="55562"/>
                </a:cxn>
                <a:cxn ang="0">
                  <a:pos x="93662" y="41275"/>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65" name="Freeform 4142"/>
            <p:cNvSpPr/>
            <p:nvPr/>
          </p:nvSpPr>
          <p:spPr>
            <a:xfrm>
              <a:off x="4941888" y="6238875"/>
              <a:ext cx="96837" cy="96838"/>
            </a:xfrm>
            <a:custGeom>
              <a:cxnLst>
                <a:cxn ang="0">
                  <a:pos x="93662" y="41275"/>
                </a:cxn>
                <a:cxn ang="0">
                  <a:pos x="55562" y="3175"/>
                </a:cxn>
                <a:cxn ang="0">
                  <a:pos x="41274" y="3175"/>
                </a:cxn>
                <a:cxn ang="0">
                  <a:pos x="4762" y="41275"/>
                </a:cxn>
                <a:cxn ang="0">
                  <a:pos x="4762" y="55562"/>
                </a:cxn>
                <a:cxn ang="0">
                  <a:pos x="41274" y="92075"/>
                </a:cxn>
                <a:cxn ang="0">
                  <a:pos x="55562" y="92075"/>
                </a:cxn>
                <a:cxn ang="0">
                  <a:pos x="93662" y="55562"/>
                </a:cxn>
                <a:cxn ang="0">
                  <a:pos x="93662" y="41275"/>
                </a:cxn>
              </a:cxnLst>
              <a:rect l="l" t="t" r="r" b="b"/>
              <a:pathLst>
                <a:path w="61" h="61">
                  <a:moveTo>
                    <a:pt x="59" y="26"/>
                  </a:moveTo>
                  <a:cubicBezTo>
                    <a:pt x="35" y="2"/>
                    <a:pt x="35" y="2"/>
                    <a:pt x="35" y="2"/>
                  </a:cubicBezTo>
                  <a:cubicBezTo>
                    <a:pt x="33" y="0"/>
                    <a:pt x="29" y="0"/>
                    <a:pt x="26" y="2"/>
                  </a:cubicBezTo>
                  <a:cubicBezTo>
                    <a:pt x="3" y="26"/>
                    <a:pt x="3" y="26"/>
                    <a:pt x="3" y="26"/>
                  </a:cubicBezTo>
                  <a:cubicBezTo>
                    <a:pt x="0" y="28"/>
                    <a:pt x="0" y="32"/>
                    <a:pt x="3" y="35"/>
                  </a:cubicBezTo>
                  <a:cubicBezTo>
                    <a:pt x="26" y="58"/>
                    <a:pt x="26" y="58"/>
                    <a:pt x="26" y="58"/>
                  </a:cubicBezTo>
                  <a:cubicBezTo>
                    <a:pt x="29" y="61"/>
                    <a:pt x="33" y="61"/>
                    <a:pt x="35" y="58"/>
                  </a:cubicBezTo>
                  <a:cubicBezTo>
                    <a:pt x="59" y="35"/>
                    <a:pt x="59" y="35"/>
                    <a:pt x="59" y="35"/>
                  </a:cubicBezTo>
                  <a:cubicBezTo>
                    <a:pt x="61" y="32"/>
                    <a:pt x="61" y="28"/>
                    <a:pt x="59"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66" name="Freeform 4143"/>
            <p:cNvSpPr/>
            <p:nvPr/>
          </p:nvSpPr>
          <p:spPr>
            <a:xfrm>
              <a:off x="5078413" y="6238875"/>
              <a:ext cx="95250" cy="96838"/>
            </a:xfrm>
            <a:custGeom>
              <a:cxnLst>
                <a:cxn ang="0">
                  <a:pos x="92075" y="41275"/>
                </a:cxn>
                <a:cxn ang="0">
                  <a:pos x="53975" y="3175"/>
                </a:cxn>
                <a:cxn ang="0">
                  <a:pos x="41275" y="3175"/>
                </a:cxn>
                <a:cxn ang="0">
                  <a:pos x="3175" y="41275"/>
                </a:cxn>
                <a:cxn ang="0">
                  <a:pos x="3175" y="55562"/>
                </a:cxn>
                <a:cxn ang="0">
                  <a:pos x="41275"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967" name="Freeform 4144"/>
            <p:cNvSpPr/>
            <p:nvPr/>
          </p:nvSpPr>
          <p:spPr>
            <a:xfrm>
              <a:off x="5078413" y="6238875"/>
              <a:ext cx="95250" cy="96838"/>
            </a:xfrm>
            <a:custGeom>
              <a:cxnLst>
                <a:cxn ang="0">
                  <a:pos x="92075" y="41275"/>
                </a:cxn>
                <a:cxn ang="0">
                  <a:pos x="53975" y="3175"/>
                </a:cxn>
                <a:cxn ang="0">
                  <a:pos x="41275" y="3175"/>
                </a:cxn>
                <a:cxn ang="0">
                  <a:pos x="3175" y="41275"/>
                </a:cxn>
                <a:cxn ang="0">
                  <a:pos x="3175" y="55562"/>
                </a:cxn>
                <a:cxn ang="0">
                  <a:pos x="41275" y="92075"/>
                </a:cxn>
                <a:cxn ang="0">
                  <a:pos x="53975" y="92075"/>
                </a:cxn>
                <a:cxn ang="0">
                  <a:pos x="92075" y="55562"/>
                </a:cxn>
                <a:cxn ang="0">
                  <a:pos x="92075" y="41275"/>
                </a:cxn>
              </a:cxnLst>
              <a:rect l="l" t="t" r="r" b="b"/>
              <a:pathLst>
                <a:path w="60" h="61">
                  <a:moveTo>
                    <a:pt x="58" y="26"/>
                  </a:moveTo>
                  <a:cubicBezTo>
                    <a:pt x="34" y="2"/>
                    <a:pt x="34" y="2"/>
                    <a:pt x="34" y="2"/>
                  </a:cubicBezTo>
                  <a:cubicBezTo>
                    <a:pt x="32" y="0"/>
                    <a:pt x="28" y="0"/>
                    <a:pt x="26" y="2"/>
                  </a:cubicBezTo>
                  <a:cubicBezTo>
                    <a:pt x="2" y="26"/>
                    <a:pt x="2" y="26"/>
                    <a:pt x="2" y="26"/>
                  </a:cubicBezTo>
                  <a:cubicBezTo>
                    <a:pt x="0" y="28"/>
                    <a:pt x="0" y="32"/>
                    <a:pt x="2" y="35"/>
                  </a:cubicBezTo>
                  <a:cubicBezTo>
                    <a:pt x="26" y="58"/>
                    <a:pt x="26" y="58"/>
                    <a:pt x="26" y="58"/>
                  </a:cubicBezTo>
                  <a:cubicBezTo>
                    <a:pt x="28" y="61"/>
                    <a:pt x="32" y="61"/>
                    <a:pt x="34" y="58"/>
                  </a:cubicBezTo>
                  <a:cubicBezTo>
                    <a:pt x="58" y="35"/>
                    <a:pt x="58" y="35"/>
                    <a:pt x="58" y="35"/>
                  </a:cubicBezTo>
                  <a:cubicBezTo>
                    <a:pt x="60" y="32"/>
                    <a:pt x="60" y="28"/>
                    <a:pt x="58" y="26"/>
                  </a:cubicBezTo>
                  <a:close/>
                </a:path>
              </a:pathLst>
            </a:custGeom>
            <a:noFill/>
            <a:ln w="19050" cap="rnd" cmpd="sng">
              <a:solidFill>
                <a:srgbClr val="162347"/>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sp>
        <p:nvSpPr>
          <p:cNvPr id="23968" name="Freeform 4145"/>
          <p:cNvSpPr>
            <a:spLocks noEditPoints="1"/>
          </p:cNvSpPr>
          <p:nvPr/>
        </p:nvSpPr>
        <p:spPr>
          <a:xfrm>
            <a:off x="1298575" y="1047750"/>
            <a:ext cx="2794000" cy="1193800"/>
          </a:xfrm>
          <a:custGeom>
            <a:cxnLst>
              <a:cxn ang="0">
                <a:pos x="701276" y="511175"/>
              </a:cxn>
              <a:cxn ang="0">
                <a:pos x="1389860" y="736600"/>
              </a:cxn>
              <a:cxn ang="0">
                <a:pos x="2092723" y="511175"/>
              </a:cxn>
              <a:cxn ang="0">
                <a:pos x="2092723" y="1193800"/>
              </a:cxn>
              <a:cxn ang="0">
                <a:pos x="701276" y="1193800"/>
              </a:cxn>
              <a:cxn ang="0">
                <a:pos x="701276" y="511175"/>
              </a:cxn>
              <a:cxn ang="0">
                <a:pos x="1404139" y="212725"/>
              </a:cxn>
              <a:cxn ang="0">
                <a:pos x="1435871" y="246062"/>
              </a:cxn>
              <a:cxn ang="0">
                <a:pos x="1404139" y="277812"/>
              </a:cxn>
              <a:cxn ang="0">
                <a:pos x="561655" y="441325"/>
              </a:cxn>
              <a:cxn ang="0">
                <a:pos x="482325" y="588962"/>
              </a:cxn>
              <a:cxn ang="0">
                <a:pos x="529923" y="588962"/>
              </a:cxn>
              <a:cxn ang="0">
                <a:pos x="529923" y="1193800"/>
              </a:cxn>
              <a:cxn ang="0">
                <a:pos x="369677" y="1193800"/>
              </a:cxn>
              <a:cxn ang="0">
                <a:pos x="369677" y="588962"/>
              </a:cxn>
              <a:cxn ang="0">
                <a:pos x="418862" y="588962"/>
              </a:cxn>
              <a:cxn ang="0">
                <a:pos x="545789" y="376237"/>
              </a:cxn>
              <a:cxn ang="0">
                <a:pos x="1404139" y="212725"/>
              </a:cxn>
              <a:cxn ang="0">
                <a:pos x="1388273" y="0"/>
              </a:cxn>
              <a:cxn ang="0">
                <a:pos x="2794000" y="230187"/>
              </a:cxn>
              <a:cxn ang="0">
                <a:pos x="1388273" y="690562"/>
              </a:cxn>
              <a:cxn ang="0">
                <a:pos x="653678" y="460375"/>
              </a:cxn>
              <a:cxn ang="0">
                <a:pos x="1421592" y="312737"/>
              </a:cxn>
              <a:cxn ang="0">
                <a:pos x="1469190" y="247650"/>
              </a:cxn>
              <a:cxn ang="0">
                <a:pos x="1404139" y="198437"/>
              </a:cxn>
              <a:cxn ang="0">
                <a:pos x="1388273" y="198437"/>
              </a:cxn>
              <a:cxn ang="0">
                <a:pos x="526750" y="361950"/>
              </a:cxn>
              <a:cxn ang="0">
                <a:pos x="463286" y="395287"/>
              </a:cxn>
              <a:cxn ang="0">
                <a:pos x="0" y="230187"/>
              </a:cxn>
              <a:cxn ang="0">
                <a:pos x="1388273" y="0"/>
              </a:cxn>
            </a:cxnLst>
            <a:rect l="l" t="t" r="r" b="b"/>
            <a:pathLst>
              <a:path w="1761" h="752">
                <a:moveTo>
                  <a:pt x="442" y="322"/>
                </a:moveTo>
                <a:cubicBezTo>
                  <a:pt x="876" y="464"/>
                  <a:pt x="876" y="464"/>
                  <a:pt x="876" y="464"/>
                </a:cubicBezTo>
                <a:cubicBezTo>
                  <a:pt x="1319" y="322"/>
                  <a:pt x="1319" y="322"/>
                  <a:pt x="1319" y="322"/>
                </a:cubicBezTo>
                <a:cubicBezTo>
                  <a:pt x="1319" y="752"/>
                  <a:pt x="1319" y="752"/>
                  <a:pt x="1319" y="752"/>
                </a:cubicBezTo>
                <a:cubicBezTo>
                  <a:pt x="442" y="752"/>
                  <a:pt x="442" y="752"/>
                  <a:pt x="442" y="752"/>
                </a:cubicBezTo>
                <a:cubicBezTo>
                  <a:pt x="442" y="322"/>
                  <a:pt x="442" y="322"/>
                  <a:pt x="442" y="322"/>
                </a:cubicBezTo>
                <a:close/>
                <a:moveTo>
                  <a:pt x="885" y="134"/>
                </a:moveTo>
                <a:cubicBezTo>
                  <a:pt x="895" y="134"/>
                  <a:pt x="905" y="144"/>
                  <a:pt x="905" y="155"/>
                </a:cubicBezTo>
                <a:cubicBezTo>
                  <a:pt x="905" y="165"/>
                  <a:pt x="905" y="175"/>
                  <a:pt x="885" y="175"/>
                </a:cubicBezTo>
                <a:cubicBezTo>
                  <a:pt x="885" y="175"/>
                  <a:pt x="885" y="175"/>
                  <a:pt x="354" y="278"/>
                </a:cubicBezTo>
                <a:cubicBezTo>
                  <a:pt x="304" y="289"/>
                  <a:pt x="304" y="309"/>
                  <a:pt x="304" y="371"/>
                </a:cubicBezTo>
                <a:cubicBezTo>
                  <a:pt x="304" y="371"/>
                  <a:pt x="304" y="371"/>
                  <a:pt x="334" y="371"/>
                </a:cubicBezTo>
                <a:cubicBezTo>
                  <a:pt x="334" y="371"/>
                  <a:pt x="334" y="371"/>
                  <a:pt x="334" y="752"/>
                </a:cubicBezTo>
                <a:cubicBezTo>
                  <a:pt x="334" y="752"/>
                  <a:pt x="334" y="752"/>
                  <a:pt x="233" y="752"/>
                </a:cubicBezTo>
                <a:cubicBezTo>
                  <a:pt x="233" y="752"/>
                  <a:pt x="233" y="752"/>
                  <a:pt x="233" y="371"/>
                </a:cubicBezTo>
                <a:cubicBezTo>
                  <a:pt x="233" y="371"/>
                  <a:pt x="233" y="371"/>
                  <a:pt x="264" y="371"/>
                </a:cubicBezTo>
                <a:cubicBezTo>
                  <a:pt x="264" y="320"/>
                  <a:pt x="264" y="258"/>
                  <a:pt x="344" y="237"/>
                </a:cubicBezTo>
                <a:cubicBezTo>
                  <a:pt x="344" y="237"/>
                  <a:pt x="344" y="237"/>
                  <a:pt x="885" y="134"/>
                </a:cubicBezTo>
                <a:close/>
                <a:moveTo>
                  <a:pt x="875" y="0"/>
                </a:moveTo>
                <a:cubicBezTo>
                  <a:pt x="875" y="0"/>
                  <a:pt x="875" y="0"/>
                  <a:pt x="1761" y="145"/>
                </a:cubicBezTo>
                <a:cubicBezTo>
                  <a:pt x="875" y="435"/>
                  <a:pt x="875" y="435"/>
                  <a:pt x="875" y="435"/>
                </a:cubicBezTo>
                <a:cubicBezTo>
                  <a:pt x="875" y="435"/>
                  <a:pt x="875" y="435"/>
                  <a:pt x="412" y="290"/>
                </a:cubicBezTo>
                <a:cubicBezTo>
                  <a:pt x="412" y="290"/>
                  <a:pt x="412" y="290"/>
                  <a:pt x="896" y="197"/>
                </a:cubicBezTo>
                <a:cubicBezTo>
                  <a:pt x="916" y="187"/>
                  <a:pt x="926" y="166"/>
                  <a:pt x="926" y="156"/>
                </a:cubicBezTo>
                <a:cubicBezTo>
                  <a:pt x="916" y="135"/>
                  <a:pt x="906" y="125"/>
                  <a:pt x="885" y="125"/>
                </a:cubicBezTo>
                <a:cubicBezTo>
                  <a:pt x="885" y="125"/>
                  <a:pt x="885" y="125"/>
                  <a:pt x="875" y="125"/>
                </a:cubicBezTo>
                <a:cubicBezTo>
                  <a:pt x="875" y="125"/>
                  <a:pt x="875" y="125"/>
                  <a:pt x="332" y="228"/>
                </a:cubicBezTo>
                <a:cubicBezTo>
                  <a:pt x="322" y="228"/>
                  <a:pt x="302" y="238"/>
                  <a:pt x="292" y="249"/>
                </a:cubicBezTo>
                <a:cubicBezTo>
                  <a:pt x="292" y="249"/>
                  <a:pt x="292" y="249"/>
                  <a:pt x="0" y="145"/>
                </a:cubicBezTo>
                <a:cubicBezTo>
                  <a:pt x="0" y="145"/>
                  <a:pt x="0" y="145"/>
                  <a:pt x="875" y="0"/>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9801" name="副标题 2"/>
          <p:cNvSpPr>
            <a:spLocks noGrp="1"/>
          </p:cNvSpPr>
          <p:nvPr>
            <p:ph type="subTitle" idx="1"/>
          </p:nvPr>
        </p:nvSpPr>
        <p:spPr>
          <a:xfrm>
            <a:off x="5557838" y="2439764"/>
            <a:ext cx="6630987" cy="558799"/>
          </a:xfrm>
        </p:spPr>
        <p:txBody>
          <a:bodyPr anchor="ctr">
            <a:normAutofit/>
          </a:bodyPr>
          <a:lstStyle>
            <a:lvl1pPr marL="0" indent="0" algn="l">
              <a:buNone/>
              <a:defRPr sz="2000">
                <a:solidFill>
                  <a:srgbClr val="F4A537"/>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auto"/>
            <a:r>
              <a:rPr lang="en-US" strike="noStrike" noProof="1"/>
              <a:t>Click to edit Master subtitle style</a:t>
            </a:r>
            <a:endParaRPr lang="en-US" strike="noStrike" noProof="1"/>
          </a:p>
        </p:txBody>
      </p:sp>
      <p:sp>
        <p:nvSpPr>
          <p:cNvPr id="9802" name="标题 1"/>
          <p:cNvSpPr>
            <a:spLocks noGrp="1"/>
          </p:cNvSpPr>
          <p:nvPr>
            <p:ph type="ctrTitle"/>
          </p:nvPr>
        </p:nvSpPr>
        <p:spPr>
          <a:xfrm>
            <a:off x="5557838" y="1000557"/>
            <a:ext cx="6630987" cy="1226299"/>
          </a:xfrm>
        </p:spPr>
        <p:txBody>
          <a:bodyPr anchor="ctr">
            <a:normAutofit/>
          </a:bodyPr>
          <a:lstStyle>
            <a:lvl1pPr algn="l">
              <a:defRPr sz="4000">
                <a:solidFill>
                  <a:srgbClr val="F4A537"/>
                </a:solidFill>
              </a:defRPr>
            </a:lvl1pPr>
          </a:lstStyle>
          <a:p>
            <a:pPr fontAlgn="auto"/>
            <a:r>
              <a:rPr lang="en-US" strike="noStrike" noProof="1"/>
              <a:t>Click to edit Master title style</a:t>
            </a:r>
            <a:endParaRPr lang="zh-CN" altLang="en-US" strike="noStrike" noProof="1"/>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6" name="标题 5"/>
          <p:cNvSpPr>
            <a:spLocks noGrp="1"/>
          </p:cNvSpPr>
          <p:nvPr>
            <p:ph type="title"/>
          </p:nvPr>
        </p:nvSpPr>
        <p:spPr/>
        <p:txBody>
          <a:bodyPr/>
          <a:lstStyle>
            <a:lvl1pPr>
              <a:defRPr/>
            </a:lvl1pPr>
          </a:lstStyle>
          <a:p>
            <a:pPr fontAlgn="auto"/>
            <a:r>
              <a:rPr lang="en-US" altLang="zh-CN" strike="noStrike" noProof="1"/>
              <a:t>Click to edit Master title style</a:t>
            </a:r>
            <a:endParaRPr lang="zh-CN" altLang="en-US" strike="noStrike" noProof="1"/>
          </a:p>
        </p:txBody>
      </p:sp>
      <p:sp>
        <p:nvSpPr>
          <p:cNvPr id="8" name="内容占位符 7"/>
          <p:cNvSpPr>
            <a:spLocks noGrp="1"/>
          </p:cNvSpPr>
          <p:nvPr>
            <p:ph sz="quarter" idx="13"/>
          </p:nvPr>
        </p:nvSpPr>
        <p:spPr>
          <a:xfrm>
            <a:off x="669925" y="1130299"/>
            <a:ext cx="10850563" cy="5006975"/>
          </a:xfrm>
        </p:spPr>
        <p:txBody>
          <a:bodyPr/>
          <a:lstStyle>
            <a:lvl1pPr>
              <a:defRPr/>
            </a:lvl1pPr>
            <a:lvl2pPr>
              <a:defRPr/>
            </a:lvl2pPr>
            <a:lvl3pPr>
              <a:defRPr/>
            </a:lvl3pPr>
            <a:lvl4pPr>
              <a:defRPr/>
            </a:lvl4pPr>
            <a:lvl5pPr>
              <a:defRPr/>
            </a:lvl5pPr>
          </a:lstStyle>
          <a:p>
            <a:pPr lvl="0" fontAlgn="auto"/>
            <a:r>
              <a:rPr lang="en-US" altLang="zh-CN" strike="noStrike" noProof="1"/>
              <a:t>Edit Master text styles</a:t>
            </a:r>
            <a:endParaRPr lang="en-US" altLang="zh-CN" strike="noStrike" noProof="1"/>
          </a:p>
          <a:p>
            <a:pPr lvl="1" fontAlgn="auto"/>
            <a:r>
              <a:rPr lang="en-US" altLang="zh-CN" strike="noStrike" noProof="1"/>
              <a:t>Second level</a:t>
            </a:r>
            <a:endParaRPr lang="en-US" altLang="zh-CN" strike="noStrike" noProof="1"/>
          </a:p>
          <a:p>
            <a:pPr lvl="2" fontAlgn="auto"/>
            <a:r>
              <a:rPr lang="en-US" altLang="zh-CN" strike="noStrike" noProof="1"/>
              <a:t>Third level</a:t>
            </a:r>
            <a:endParaRPr lang="en-US" altLang="zh-CN" strike="noStrike" noProof="1"/>
          </a:p>
          <a:p>
            <a:pPr lvl="3" fontAlgn="auto"/>
            <a:r>
              <a:rPr lang="en-US" altLang="zh-CN" strike="noStrike" noProof="1"/>
              <a:t>Fourth level</a:t>
            </a:r>
            <a:endParaRPr lang="en-US" altLang="zh-CN" strike="noStrike" noProof="1"/>
          </a:p>
          <a:p>
            <a:pPr lvl="4" fontAlgn="auto"/>
            <a:r>
              <a:rPr lang="en-US" altLang="zh-CN" strike="noStrike" noProof="1"/>
              <a:t>Fifth level</a:t>
            </a:r>
            <a:endParaRPr lang="zh-CN" altLang="en-US" strike="noStrike" noProof="1"/>
          </a:p>
        </p:txBody>
      </p:sp>
      <p:sp>
        <p:nvSpPr>
          <p:cNvPr id="2" name="日期占位符 1"/>
          <p:cNvSpPr>
            <a:spLocks noGrp="1"/>
          </p:cNvSpPr>
          <p:nvPr>
            <p:ph type="dt" sz="half" idx="14"/>
          </p:nvPr>
        </p:nvSpPr>
        <p:spPr/>
        <p:txBody>
          <a:bodyPr/>
          <a:lstStyle/>
          <a:p>
            <a:pPr fontAlgn="base"/>
            <a:fld id="{6489D9C7-5DC6-4263-87FF-7C99F6FB63C3}" type="datetime1">
              <a:rPr lang="zh-CN" altLang="en-US" strike="noStrike" noProof="1" smtClean="0">
                <a:latin typeface="Calibri" panose="020f0502020204030204" pitchFamily="34" charset="0"/>
                <a:ea typeface="宋体" panose="02010600030101010101" pitchFamily="2" charset="-122"/>
                <a:cs typeface="+mn-cs"/>
              </a:rPr>
              <a:t/>
            </a:fld>
            <a:endParaRPr lang="zh-CN" altLang="en-US" strike="noStrike" noProof="1"/>
          </a:p>
        </p:txBody>
      </p:sp>
      <p:sp>
        <p:nvSpPr>
          <p:cNvPr id="3" name="页脚占位符 2"/>
          <p:cNvSpPr>
            <a:spLocks noGrp="1"/>
          </p:cNvSpPr>
          <p:nvPr>
            <p:ph type="ftr" sz="quarter" idx="15"/>
          </p:nvPr>
        </p:nvSpPr>
        <p:spPr/>
        <p:txBody>
          <a:bodyPr/>
          <a:lstStyle/>
          <a:p>
            <a:pPr fontAlgn="base"/>
            <a:r>
              <a:rPr lang="en-US" altLang="zh-CN" strike="noStrike" noProof="1">
                <a:latin typeface="Calibri" panose="020f0502020204030204" pitchFamily="34" charset="0"/>
                <a:ea typeface="宋体" panose="02010600030101010101" pitchFamily="2" charset="-122"/>
                <a:cs typeface="+mn-cs"/>
              </a:rPr>
              <a:t>www.islide.cc</a:t>
            </a:r>
            <a:endParaRPr lang="zh-CN" altLang="en-US" strike="noStrike" noProof="1"/>
          </a:p>
        </p:txBody>
      </p:sp>
      <p:sp>
        <p:nvSpPr>
          <p:cNvPr id="4" name="灯片编号占位符 3"/>
          <p:cNvSpPr>
            <a:spLocks noGrp="1"/>
          </p:cNvSpPr>
          <p:nvPr>
            <p:ph type="sldNum" sz="quarter" idx="16"/>
          </p:nvPr>
        </p:nvSpPr>
        <p:spPr/>
        <p:txBody>
          <a:bodyPr/>
          <a:lstStyle/>
          <a:p>
            <a:pPr fontAlgn="base"/>
            <a:fld id="{5DD3DB80-B894-403A-B48E-6FDC1A72010E}" type="slidenum">
              <a:rPr lang="zh-CN" altLang="en-US" strike="noStrike" noProof="1" smtClean="0">
                <a:latin typeface="Calibri" panose="020f0502020204030204" pitchFamily="34" charset="0"/>
                <a:ea typeface="宋体" panose="02010600030101010101" pitchFamily="2" charset="-122"/>
                <a:cs typeface="+mn-cs"/>
              </a:rPr>
              <a:t/>
            </a:fld>
            <a:endParaRPr lang="zh-CN" altLang="en-US" strike="noStrike" noProof="1"/>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1"/>
        </a:solidFill>
        <a:effectLst/>
      </p:bgPr>
    </p:bg>
    <p:spTree>
      <p:nvGrpSpPr>
        <p:cNvPr id="1" name=""/>
        <p:cNvGrpSpPr/>
        <p:nvPr/>
      </p:nvGrpSpPr>
      <p:grpSpPr>
        <a:xfrm>
          <a:off x="0" y="0"/>
          <a:ext cx="0" cy="0"/>
        </a:xfrm>
      </p:grpSpPr>
      <p:sp>
        <p:nvSpPr>
          <p:cNvPr id="24578" name="Freeform 4145"/>
          <p:cNvSpPr>
            <a:spLocks noEditPoints="1"/>
          </p:cNvSpPr>
          <p:nvPr/>
        </p:nvSpPr>
        <p:spPr>
          <a:xfrm>
            <a:off x="2235200" y="2784475"/>
            <a:ext cx="2794000" cy="1193800"/>
          </a:xfrm>
          <a:custGeom>
            <a:cxnLst>
              <a:cxn ang="0">
                <a:pos x="701276" y="511175"/>
              </a:cxn>
              <a:cxn ang="0">
                <a:pos x="1389860" y="736600"/>
              </a:cxn>
              <a:cxn ang="0">
                <a:pos x="2092723" y="511175"/>
              </a:cxn>
              <a:cxn ang="0">
                <a:pos x="2092723" y="1193800"/>
              </a:cxn>
              <a:cxn ang="0">
                <a:pos x="701276" y="1193800"/>
              </a:cxn>
              <a:cxn ang="0">
                <a:pos x="701276" y="511175"/>
              </a:cxn>
              <a:cxn ang="0">
                <a:pos x="1404139" y="212725"/>
              </a:cxn>
              <a:cxn ang="0">
                <a:pos x="1435871" y="246062"/>
              </a:cxn>
              <a:cxn ang="0">
                <a:pos x="1404139" y="277812"/>
              </a:cxn>
              <a:cxn ang="0">
                <a:pos x="561655" y="441325"/>
              </a:cxn>
              <a:cxn ang="0">
                <a:pos x="482325" y="588962"/>
              </a:cxn>
              <a:cxn ang="0">
                <a:pos x="529923" y="588962"/>
              </a:cxn>
              <a:cxn ang="0">
                <a:pos x="529923" y="1193800"/>
              </a:cxn>
              <a:cxn ang="0">
                <a:pos x="369677" y="1193800"/>
              </a:cxn>
              <a:cxn ang="0">
                <a:pos x="369677" y="588962"/>
              </a:cxn>
              <a:cxn ang="0">
                <a:pos x="418862" y="588962"/>
              </a:cxn>
              <a:cxn ang="0">
                <a:pos x="545789" y="376237"/>
              </a:cxn>
              <a:cxn ang="0">
                <a:pos x="1404139" y="212725"/>
              </a:cxn>
              <a:cxn ang="0">
                <a:pos x="1388273" y="0"/>
              </a:cxn>
              <a:cxn ang="0">
                <a:pos x="2794000" y="230187"/>
              </a:cxn>
              <a:cxn ang="0">
                <a:pos x="1388273" y="690562"/>
              </a:cxn>
              <a:cxn ang="0">
                <a:pos x="653678" y="460375"/>
              </a:cxn>
              <a:cxn ang="0">
                <a:pos x="1421592" y="312737"/>
              </a:cxn>
              <a:cxn ang="0">
                <a:pos x="1469190" y="247650"/>
              </a:cxn>
              <a:cxn ang="0">
                <a:pos x="1404139" y="198437"/>
              </a:cxn>
              <a:cxn ang="0">
                <a:pos x="1388273" y="198437"/>
              </a:cxn>
              <a:cxn ang="0">
                <a:pos x="526750" y="361950"/>
              </a:cxn>
              <a:cxn ang="0">
                <a:pos x="463286" y="395287"/>
              </a:cxn>
              <a:cxn ang="0">
                <a:pos x="0" y="230187"/>
              </a:cxn>
              <a:cxn ang="0">
                <a:pos x="1388273" y="0"/>
              </a:cxn>
            </a:cxnLst>
            <a:rect l="l" t="t" r="r" b="b"/>
            <a:pathLst>
              <a:path w="1761" h="752">
                <a:moveTo>
                  <a:pt x="442" y="322"/>
                </a:moveTo>
                <a:cubicBezTo>
                  <a:pt x="876" y="464"/>
                  <a:pt x="876" y="464"/>
                  <a:pt x="876" y="464"/>
                </a:cubicBezTo>
                <a:cubicBezTo>
                  <a:pt x="1319" y="322"/>
                  <a:pt x="1319" y="322"/>
                  <a:pt x="1319" y="322"/>
                </a:cubicBezTo>
                <a:cubicBezTo>
                  <a:pt x="1319" y="752"/>
                  <a:pt x="1319" y="752"/>
                  <a:pt x="1319" y="752"/>
                </a:cubicBezTo>
                <a:cubicBezTo>
                  <a:pt x="442" y="752"/>
                  <a:pt x="442" y="752"/>
                  <a:pt x="442" y="752"/>
                </a:cubicBezTo>
                <a:cubicBezTo>
                  <a:pt x="442" y="322"/>
                  <a:pt x="442" y="322"/>
                  <a:pt x="442" y="322"/>
                </a:cubicBezTo>
                <a:close/>
                <a:moveTo>
                  <a:pt x="885" y="134"/>
                </a:moveTo>
                <a:cubicBezTo>
                  <a:pt x="895" y="134"/>
                  <a:pt x="905" y="144"/>
                  <a:pt x="905" y="155"/>
                </a:cubicBezTo>
                <a:cubicBezTo>
                  <a:pt x="905" y="165"/>
                  <a:pt x="905" y="175"/>
                  <a:pt x="885" y="175"/>
                </a:cubicBezTo>
                <a:cubicBezTo>
                  <a:pt x="885" y="175"/>
                  <a:pt x="885" y="175"/>
                  <a:pt x="354" y="278"/>
                </a:cubicBezTo>
                <a:cubicBezTo>
                  <a:pt x="304" y="289"/>
                  <a:pt x="304" y="309"/>
                  <a:pt x="304" y="371"/>
                </a:cubicBezTo>
                <a:cubicBezTo>
                  <a:pt x="304" y="371"/>
                  <a:pt x="304" y="371"/>
                  <a:pt x="334" y="371"/>
                </a:cubicBezTo>
                <a:cubicBezTo>
                  <a:pt x="334" y="371"/>
                  <a:pt x="334" y="371"/>
                  <a:pt x="334" y="752"/>
                </a:cubicBezTo>
                <a:cubicBezTo>
                  <a:pt x="334" y="752"/>
                  <a:pt x="334" y="752"/>
                  <a:pt x="233" y="752"/>
                </a:cubicBezTo>
                <a:cubicBezTo>
                  <a:pt x="233" y="752"/>
                  <a:pt x="233" y="752"/>
                  <a:pt x="233" y="371"/>
                </a:cubicBezTo>
                <a:cubicBezTo>
                  <a:pt x="233" y="371"/>
                  <a:pt x="233" y="371"/>
                  <a:pt x="264" y="371"/>
                </a:cubicBezTo>
                <a:cubicBezTo>
                  <a:pt x="264" y="320"/>
                  <a:pt x="264" y="258"/>
                  <a:pt x="344" y="237"/>
                </a:cubicBezTo>
                <a:cubicBezTo>
                  <a:pt x="344" y="237"/>
                  <a:pt x="344" y="237"/>
                  <a:pt x="885" y="134"/>
                </a:cubicBezTo>
                <a:close/>
                <a:moveTo>
                  <a:pt x="875" y="0"/>
                </a:moveTo>
                <a:cubicBezTo>
                  <a:pt x="875" y="0"/>
                  <a:pt x="875" y="0"/>
                  <a:pt x="1761" y="145"/>
                </a:cubicBezTo>
                <a:cubicBezTo>
                  <a:pt x="875" y="435"/>
                  <a:pt x="875" y="435"/>
                  <a:pt x="875" y="435"/>
                </a:cubicBezTo>
                <a:cubicBezTo>
                  <a:pt x="875" y="435"/>
                  <a:pt x="875" y="435"/>
                  <a:pt x="412" y="290"/>
                </a:cubicBezTo>
                <a:cubicBezTo>
                  <a:pt x="412" y="290"/>
                  <a:pt x="412" y="290"/>
                  <a:pt x="896" y="197"/>
                </a:cubicBezTo>
                <a:cubicBezTo>
                  <a:pt x="916" y="187"/>
                  <a:pt x="926" y="166"/>
                  <a:pt x="926" y="156"/>
                </a:cubicBezTo>
                <a:cubicBezTo>
                  <a:pt x="916" y="135"/>
                  <a:pt x="906" y="125"/>
                  <a:pt x="885" y="125"/>
                </a:cubicBezTo>
                <a:cubicBezTo>
                  <a:pt x="885" y="125"/>
                  <a:pt x="885" y="125"/>
                  <a:pt x="875" y="125"/>
                </a:cubicBezTo>
                <a:cubicBezTo>
                  <a:pt x="875" y="125"/>
                  <a:pt x="875" y="125"/>
                  <a:pt x="332" y="228"/>
                </a:cubicBezTo>
                <a:cubicBezTo>
                  <a:pt x="322" y="228"/>
                  <a:pt x="302" y="238"/>
                  <a:pt x="292" y="249"/>
                </a:cubicBezTo>
                <a:cubicBezTo>
                  <a:pt x="292" y="249"/>
                  <a:pt x="292" y="249"/>
                  <a:pt x="0" y="145"/>
                </a:cubicBezTo>
                <a:cubicBezTo>
                  <a:pt x="0" y="145"/>
                  <a:pt x="0" y="145"/>
                  <a:pt x="875" y="0"/>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 name="标题 1"/>
          <p:cNvSpPr>
            <a:spLocks noGrp="1"/>
          </p:cNvSpPr>
          <p:nvPr>
            <p:ph type="title"/>
          </p:nvPr>
        </p:nvSpPr>
        <p:spPr>
          <a:xfrm>
            <a:off x="5074780" y="2506176"/>
            <a:ext cx="5419185" cy="1028699"/>
          </a:xfrm>
        </p:spPr>
        <p:txBody>
          <a:bodyPr/>
          <a:lstStyle>
            <a:lvl1pPr>
              <a:defRPr b="0"/>
            </a:lvl1pPr>
          </a:lstStyle>
          <a:p>
            <a:pPr fontAlgn="auto"/>
            <a:r>
              <a:rPr lang="zh-CN" altLang="en-US" strike="noStrike" noProof="1"/>
              <a:t>单击此处编辑母版标题样式</a:t>
            </a:r>
            <a:endParaRPr lang="zh-CN" altLang="en-US" strike="noStrike" noProof="1"/>
          </a:p>
        </p:txBody>
      </p:sp>
      <p:sp>
        <p:nvSpPr>
          <p:cNvPr id="4" name="文本占位符 3"/>
          <p:cNvSpPr>
            <a:spLocks noGrp="1"/>
          </p:cNvSpPr>
          <p:nvPr>
            <p:ph type="body" sz="quarter" idx="10"/>
          </p:nvPr>
        </p:nvSpPr>
        <p:spPr>
          <a:xfrm>
            <a:off x="5075238" y="3570973"/>
            <a:ext cx="5418137" cy="616016"/>
          </a:xfrm>
        </p:spPr>
        <p:txBody>
          <a:bodyPr>
            <a:normAutofit/>
          </a:bodyPr>
          <a:lstStyle>
            <a:lvl1pPr marL="0" indent="0">
              <a:buNone/>
              <a:defRPr sz="1600"/>
            </a:lvl1pPr>
          </a:lstStyle>
          <a:p>
            <a:pPr lvl="0" fontAlgn="auto"/>
            <a:endParaRPr lang="zh-CN" altLang="en-US" strike="noStrike" noProof="1"/>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两栏内容">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pPr fontAlgn="auto"/>
            <a:r>
              <a:rPr lang="en-US" altLang="zh-CN" strike="noStrike" noProof="1"/>
              <a:t>Click to edit Master title style</a:t>
            </a:r>
            <a:endParaRPr lang="zh-CN" altLang="en-US" strike="noStrike" noProof="1"/>
          </a:p>
        </p:txBody>
      </p:sp>
      <p:sp>
        <p:nvSpPr>
          <p:cNvPr id="4" name="内容占位符 3"/>
          <p:cNvSpPr>
            <a:spLocks noGrp="1"/>
          </p:cNvSpPr>
          <p:nvPr>
            <p:ph sz="half" idx="2"/>
          </p:nvPr>
        </p:nvSpPr>
        <p:spPr>
          <a:xfrm>
            <a:off x="6172199" y="1130300"/>
            <a:ext cx="5348287" cy="5006975"/>
          </a:xfrm>
        </p:spPr>
        <p:txBody>
          <a:bodyPr>
            <a:normAutofit/>
          </a:bodyPr>
          <a:lstStyle>
            <a:lvl1pPr>
              <a:defRPr sz="1400"/>
            </a:lvl1pPr>
            <a:lvl2pPr>
              <a:defRPr/>
            </a:lvl2pPr>
            <a:lvl3pPr>
              <a:defRPr/>
            </a:lvl3pPr>
            <a:lvl4pPr>
              <a:defRPr/>
            </a:lvl4pPr>
            <a:lvl5pPr>
              <a:defRPr/>
            </a:lvl5pPr>
          </a:lstStyle>
          <a:p>
            <a:pPr lvl="0" fontAlgn="auto"/>
            <a:r>
              <a:rPr lang="en-US" altLang="zh-CN" strike="noStrike" noProof="1"/>
              <a:t>Edit Master text styles</a:t>
            </a:r>
            <a:endParaRPr lang="en-US" altLang="zh-CN" strike="noStrike" noProof="1"/>
          </a:p>
          <a:p>
            <a:pPr lvl="1" fontAlgn="auto"/>
            <a:r>
              <a:rPr lang="en-US" altLang="zh-CN" strike="noStrike" noProof="1"/>
              <a:t>Second level</a:t>
            </a:r>
            <a:endParaRPr lang="en-US" altLang="zh-CN" strike="noStrike" noProof="1"/>
          </a:p>
          <a:p>
            <a:pPr lvl="2" fontAlgn="auto"/>
            <a:r>
              <a:rPr lang="en-US" altLang="zh-CN" strike="noStrike" noProof="1"/>
              <a:t>Third level</a:t>
            </a:r>
            <a:endParaRPr lang="en-US" altLang="zh-CN" strike="noStrike" noProof="1"/>
          </a:p>
          <a:p>
            <a:pPr lvl="3" fontAlgn="auto"/>
            <a:r>
              <a:rPr lang="en-US" altLang="zh-CN" strike="noStrike" noProof="1"/>
              <a:t>Fourth level</a:t>
            </a:r>
            <a:endParaRPr lang="en-US" altLang="zh-CN" strike="noStrike" noProof="1"/>
          </a:p>
          <a:p>
            <a:pPr lvl="4" fontAlgn="auto"/>
            <a:r>
              <a:rPr lang="en-US" altLang="zh-CN" strike="noStrike" noProof="1"/>
              <a:t>Fifth level</a:t>
            </a:r>
            <a:endParaRPr lang="en-US" altLang="zh-CN" strike="noStrike" noProof="1"/>
          </a:p>
        </p:txBody>
      </p:sp>
      <p:sp>
        <p:nvSpPr>
          <p:cNvPr id="8" name="内容占位符 3"/>
          <p:cNvSpPr>
            <a:spLocks noGrp="1"/>
          </p:cNvSpPr>
          <p:nvPr>
            <p:ph sz="half" idx="13"/>
          </p:nvPr>
        </p:nvSpPr>
        <p:spPr>
          <a:xfrm>
            <a:off x="669924" y="1130300"/>
            <a:ext cx="5348287" cy="5006975"/>
          </a:xfrm>
        </p:spPr>
        <p:txBody>
          <a:bodyPr>
            <a:normAutofit/>
          </a:bodyPr>
          <a:lstStyle>
            <a:lvl1pPr>
              <a:defRPr sz="1400"/>
            </a:lvl1pPr>
            <a:lvl2pPr>
              <a:defRPr/>
            </a:lvl2pPr>
            <a:lvl3pPr>
              <a:defRPr/>
            </a:lvl3pPr>
            <a:lvl4pPr>
              <a:defRPr/>
            </a:lvl4pPr>
            <a:lvl5pPr>
              <a:defRPr/>
            </a:lvl5pPr>
          </a:lstStyle>
          <a:p>
            <a:pPr lvl="0" fontAlgn="auto"/>
            <a:r>
              <a:rPr lang="en-US" altLang="zh-CN" strike="noStrike" noProof="1"/>
              <a:t>Edit Master text styles</a:t>
            </a:r>
            <a:endParaRPr lang="en-US" altLang="zh-CN" strike="noStrike" noProof="1"/>
          </a:p>
          <a:p>
            <a:pPr lvl="1" fontAlgn="auto"/>
            <a:r>
              <a:rPr lang="en-US" altLang="zh-CN" strike="noStrike" noProof="1"/>
              <a:t>Second level</a:t>
            </a:r>
            <a:endParaRPr lang="en-US" altLang="zh-CN" strike="noStrike" noProof="1"/>
          </a:p>
          <a:p>
            <a:pPr lvl="2" fontAlgn="auto"/>
            <a:r>
              <a:rPr lang="en-US" altLang="zh-CN" strike="noStrike" noProof="1"/>
              <a:t>Third level</a:t>
            </a:r>
            <a:endParaRPr lang="en-US" altLang="zh-CN" strike="noStrike" noProof="1"/>
          </a:p>
          <a:p>
            <a:pPr lvl="3" fontAlgn="auto"/>
            <a:r>
              <a:rPr lang="en-US" altLang="zh-CN" strike="noStrike" noProof="1"/>
              <a:t>Fourth level</a:t>
            </a:r>
            <a:endParaRPr lang="en-US" altLang="zh-CN" strike="noStrike" noProof="1"/>
          </a:p>
          <a:p>
            <a:pPr lvl="4" fontAlgn="auto"/>
            <a:r>
              <a:rPr lang="en-US" altLang="zh-CN" strike="noStrike" noProof="1"/>
              <a:t>Fifth level</a:t>
            </a:r>
            <a:endParaRPr lang="en-US" altLang="zh-CN" strike="noStrike" noProof="1"/>
          </a:p>
        </p:txBody>
      </p:sp>
      <p:sp>
        <p:nvSpPr>
          <p:cNvPr id="3" name="日期占位符 2"/>
          <p:cNvSpPr>
            <a:spLocks noGrp="1"/>
          </p:cNvSpPr>
          <p:nvPr>
            <p:ph type="dt" sz="half" idx="14"/>
          </p:nvPr>
        </p:nvSpPr>
        <p:spPr>
          <a:xfrm>
            <a:off x="5402263" y="6240463"/>
            <a:ext cx="1387475" cy="206375"/>
          </a:xfrm>
          <a:prstGeom prst="rect">
            <a:avLst/>
          </a:prstGeom>
        </p:spPr>
        <p:txBody>
          <a:bodyPr vert="horz" lIns="91440" tIns="45720" rIns="91440" bIns="45720" rtlCol="0" anchor="ctr"/>
          <a:lstStyle/>
          <a:p>
            <a:pPr fontAlgn="base"/>
            <a:fld id="{6489D9C7-5DC6-4263-87FF-7C99F6FB63C3}" type="datetime1">
              <a:rPr lang="zh-CN" altLang="en-US" strike="noStrike" noProof="1" smtClean="0">
                <a:latin typeface="Calibri" panose="020f0502020204030204" pitchFamily="34" charset="0"/>
                <a:ea typeface="宋体" panose="02010600030101010101" pitchFamily="2" charset="-122"/>
                <a:cs typeface="+mn-cs"/>
              </a:rPr>
              <a:t/>
            </a:fld>
            <a:endParaRPr lang="zh-CN" altLang="en-US" strike="noStrike" noProof="1"/>
          </a:p>
        </p:txBody>
      </p:sp>
      <p:sp>
        <p:nvSpPr>
          <p:cNvPr id="9" name="页脚占位符 8"/>
          <p:cNvSpPr>
            <a:spLocks noGrp="1"/>
          </p:cNvSpPr>
          <p:nvPr>
            <p:ph type="ftr" sz="quarter" idx="15"/>
          </p:nvPr>
        </p:nvSpPr>
        <p:spPr>
          <a:xfrm>
            <a:off x="669925" y="6240463"/>
            <a:ext cx="4140200" cy="206375"/>
          </a:xfrm>
          <a:prstGeom prst="rect">
            <a:avLst/>
          </a:prstGeom>
        </p:spPr>
        <p:txBody>
          <a:bodyPr vert="horz" lIns="91440" tIns="45720" rIns="91440" bIns="45720" rtlCol="0" anchor="ctr"/>
          <a:lstStyle/>
          <a:p>
            <a:pPr fontAlgn="base"/>
            <a:r>
              <a:rPr lang="en-US" altLang="zh-CN" strike="noStrike" noProof="1">
                <a:latin typeface="Calibri" panose="020f0502020204030204" pitchFamily="34" charset="0"/>
                <a:ea typeface="宋体" panose="02010600030101010101" pitchFamily="2" charset="-122"/>
                <a:cs typeface="+mn-cs"/>
              </a:rPr>
              <a:t>www.islide.cc </a:t>
            </a:r>
            <a:endParaRPr lang="zh-CN" altLang="en-US" strike="noStrike" noProof="1"/>
          </a:p>
        </p:txBody>
      </p:sp>
      <p:sp>
        <p:nvSpPr>
          <p:cNvPr id="10" name="灯片编号占位符 9"/>
          <p:cNvSpPr>
            <a:spLocks noGrp="1"/>
          </p:cNvSpPr>
          <p:nvPr>
            <p:ph type="sldNum" sz="quarter" idx="16"/>
          </p:nvPr>
        </p:nvSpPr>
        <p:spPr>
          <a:xfrm>
            <a:off x="8610600" y="6240463"/>
            <a:ext cx="2909888" cy="206375"/>
          </a:xfrm>
          <a:prstGeom prst="rect">
            <a:avLst/>
          </a:prstGeom>
        </p:spPr>
        <p:txBody>
          <a:bodyPr vert="horz" lIns="91440" tIns="45720" rIns="91440" bIns="45720" rtlCol="0" anchor="ctr"/>
          <a:lstStyle/>
          <a:p>
            <a:pPr fontAlgn="base"/>
            <a:fld id="{5DD3DB80-B894-403A-B48E-6FDC1A72010E}" type="slidenum">
              <a:rPr lang="zh-CN" altLang="en-US" strike="noStrike" noProof="1" smtClean="0">
                <a:latin typeface="Calibri" panose="020f0502020204030204" pitchFamily="34" charset="0"/>
                <a:ea typeface="宋体" panose="02010600030101010101" pitchFamily="2" charset="-122"/>
                <a:cs typeface="+mn-cs"/>
              </a:rPr>
              <a:t/>
            </a:fld>
            <a:endParaRPr lang="zh-CN" altLang="en-US" strike="noStrike" noProof="1"/>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比较">
    <p:bg>
      <p:bgPr>
        <a:solidFill>
          <a:schemeClr val="bg1"/>
        </a:solidFill>
        <a:effectLst/>
      </p:bgPr>
    </p:bg>
    <p:spTree>
      <p:nvGrpSpPr>
        <p:cNvPr id="1" name=""/>
        <p:cNvGrpSpPr/>
        <p:nvPr/>
      </p:nvGrpSpPr>
      <p:grpSpPr>
        <a:xfrm>
          <a:off x="0" y="0"/>
          <a:ext cx="0" cy="0"/>
        </a:xfrm>
      </p:grpSpPr>
      <p:sp>
        <p:nvSpPr>
          <p:cNvPr id="3" name="文本占位符 2"/>
          <p:cNvSpPr>
            <a:spLocks noGrp="1"/>
          </p:cNvSpPr>
          <p:nvPr>
            <p:ph type="body" idx="1" hasCustomPrompt="1"/>
          </p:nvPr>
        </p:nvSpPr>
        <p:spPr>
          <a:xfrm>
            <a:off x="665163" y="1135380"/>
            <a:ext cx="5326061" cy="448976"/>
          </a:xfrm>
        </p:spPr>
        <p:txBody>
          <a:bodyPr anchor="ctr">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auto"/>
            <a:r>
              <a:rPr lang="en-US" altLang="zh-CN" strike="noStrike" noProof="1"/>
              <a:t>Click to edit Master title style</a:t>
            </a:r>
            <a:endParaRPr lang="en-US" altLang="zh-CN" strike="noStrike" noProof="1"/>
          </a:p>
        </p:txBody>
      </p:sp>
      <p:sp>
        <p:nvSpPr>
          <p:cNvPr id="4" name="内容占位符 3"/>
          <p:cNvSpPr>
            <a:spLocks noGrp="1"/>
          </p:cNvSpPr>
          <p:nvPr>
            <p:ph sz="half" idx="2"/>
          </p:nvPr>
        </p:nvSpPr>
        <p:spPr>
          <a:xfrm>
            <a:off x="671514" y="1685956"/>
            <a:ext cx="5326061" cy="4503707"/>
          </a:xfrm>
        </p:spPr>
        <p:txBody>
          <a:bodyPr>
            <a:normAutofit/>
          </a:bodyPr>
          <a:lstStyle>
            <a:lvl1pPr>
              <a:defRPr sz="1400"/>
            </a:lvl1pPr>
            <a:lvl2pPr>
              <a:defRPr/>
            </a:lvl2pPr>
            <a:lvl3pPr>
              <a:defRPr/>
            </a:lvl3pPr>
            <a:lvl4pPr>
              <a:defRPr/>
            </a:lvl4pPr>
            <a:lvl5pPr>
              <a:defRPr/>
            </a:lvl5pPr>
          </a:lstStyle>
          <a:p>
            <a:pPr lvl="0" fontAlgn="auto"/>
            <a:r>
              <a:rPr lang="en-US" altLang="zh-CN" strike="noStrike" noProof="1"/>
              <a:t>Edit Master text styles</a:t>
            </a:r>
            <a:endParaRPr lang="en-US" altLang="zh-CN" strike="noStrike" noProof="1"/>
          </a:p>
          <a:p>
            <a:pPr lvl="1" fontAlgn="auto"/>
            <a:r>
              <a:rPr lang="en-US" altLang="zh-CN" strike="noStrike" noProof="1"/>
              <a:t>Second level</a:t>
            </a:r>
            <a:endParaRPr lang="en-US" altLang="zh-CN" strike="noStrike" noProof="1"/>
          </a:p>
          <a:p>
            <a:pPr lvl="2" fontAlgn="auto"/>
            <a:r>
              <a:rPr lang="en-US" altLang="zh-CN" strike="noStrike" noProof="1"/>
              <a:t>Third level</a:t>
            </a:r>
            <a:endParaRPr lang="en-US" altLang="zh-CN" strike="noStrike" noProof="1"/>
          </a:p>
          <a:p>
            <a:pPr lvl="3" fontAlgn="auto"/>
            <a:r>
              <a:rPr lang="en-US" altLang="zh-CN" strike="noStrike" noProof="1"/>
              <a:t>Fourth level</a:t>
            </a:r>
            <a:endParaRPr lang="en-US" altLang="zh-CN" strike="noStrike" noProof="1"/>
          </a:p>
          <a:p>
            <a:pPr lvl="4" fontAlgn="auto"/>
            <a:r>
              <a:rPr lang="en-US" altLang="zh-CN" strike="noStrike" noProof="1"/>
              <a:t>Fifth level</a:t>
            </a:r>
            <a:endParaRPr lang="en-US" altLang="zh-CN" strike="noStrike" noProof="1"/>
          </a:p>
        </p:txBody>
      </p:sp>
      <p:sp>
        <p:nvSpPr>
          <p:cNvPr id="5" name="文本占位符 4"/>
          <p:cNvSpPr>
            <a:spLocks noGrp="1"/>
          </p:cNvSpPr>
          <p:nvPr>
            <p:ph type="body" sz="quarter" idx="3"/>
          </p:nvPr>
        </p:nvSpPr>
        <p:spPr>
          <a:xfrm>
            <a:off x="6194426" y="1135380"/>
            <a:ext cx="5326061" cy="448976"/>
          </a:xfrm>
        </p:spPr>
        <p:txBody>
          <a:bodyPr anchor="ctr">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auto"/>
            <a:r>
              <a:rPr lang="en-US" altLang="zh-CN" strike="noStrike" noProof="1"/>
              <a:t>Edit Master text styles</a:t>
            </a:r>
            <a:endParaRPr lang="en-US" altLang="zh-CN" strike="noStrike" noProof="1"/>
          </a:p>
        </p:txBody>
      </p:sp>
      <p:sp>
        <p:nvSpPr>
          <p:cNvPr id="6" name="内容占位符 5"/>
          <p:cNvSpPr>
            <a:spLocks noGrp="1"/>
          </p:cNvSpPr>
          <p:nvPr>
            <p:ph sz="quarter" idx="4"/>
          </p:nvPr>
        </p:nvSpPr>
        <p:spPr>
          <a:xfrm>
            <a:off x="6172199" y="1685956"/>
            <a:ext cx="5348287" cy="4503707"/>
          </a:xfrm>
        </p:spPr>
        <p:txBody>
          <a:bodyPr>
            <a:normAutofit/>
          </a:bodyPr>
          <a:lstStyle>
            <a:lvl1pPr>
              <a:defRPr sz="1400"/>
            </a:lvl1pPr>
            <a:lvl2pPr>
              <a:defRPr/>
            </a:lvl2pPr>
            <a:lvl3pPr>
              <a:defRPr/>
            </a:lvl3pPr>
            <a:lvl4pPr>
              <a:defRPr/>
            </a:lvl4pPr>
            <a:lvl5pPr>
              <a:defRPr/>
            </a:lvl5pPr>
          </a:lstStyle>
          <a:p>
            <a:pPr lvl="0" fontAlgn="auto"/>
            <a:r>
              <a:rPr lang="en-US" altLang="zh-CN" strike="noStrike" noProof="1"/>
              <a:t>Edit Master text styles</a:t>
            </a:r>
            <a:endParaRPr lang="en-US" altLang="zh-CN" strike="noStrike" noProof="1"/>
          </a:p>
          <a:p>
            <a:pPr lvl="1" fontAlgn="auto"/>
            <a:r>
              <a:rPr lang="en-US" altLang="zh-CN" strike="noStrike" noProof="1"/>
              <a:t>Second level</a:t>
            </a:r>
            <a:endParaRPr lang="en-US" altLang="zh-CN" strike="noStrike" noProof="1"/>
          </a:p>
          <a:p>
            <a:pPr lvl="2" fontAlgn="auto"/>
            <a:r>
              <a:rPr lang="en-US" altLang="zh-CN" strike="noStrike" noProof="1"/>
              <a:t>Third level</a:t>
            </a:r>
            <a:endParaRPr lang="en-US" altLang="zh-CN" strike="noStrike" noProof="1"/>
          </a:p>
          <a:p>
            <a:pPr lvl="3" fontAlgn="auto"/>
            <a:r>
              <a:rPr lang="en-US" altLang="zh-CN" strike="noStrike" noProof="1"/>
              <a:t>Fourth level</a:t>
            </a:r>
            <a:endParaRPr lang="en-US" altLang="zh-CN" strike="noStrike" noProof="1"/>
          </a:p>
          <a:p>
            <a:pPr lvl="4" fontAlgn="auto"/>
            <a:r>
              <a:rPr lang="en-US" altLang="zh-CN" strike="noStrike" noProof="1"/>
              <a:t>Fifth level</a:t>
            </a:r>
            <a:endParaRPr lang="en-US" altLang="zh-CN" strike="noStrike" noProof="1"/>
          </a:p>
        </p:txBody>
      </p:sp>
      <p:sp>
        <p:nvSpPr>
          <p:cNvPr id="10" name="标题 9"/>
          <p:cNvSpPr>
            <a:spLocks noGrp="1"/>
          </p:cNvSpPr>
          <p:nvPr>
            <p:ph type="title"/>
          </p:nvPr>
        </p:nvSpPr>
        <p:spPr/>
        <p:txBody>
          <a:bodyPr/>
          <a:lstStyle>
            <a:lvl1pPr>
              <a:defRPr/>
            </a:lvl1pPr>
          </a:lstStyle>
          <a:p>
            <a:pPr fontAlgn="auto"/>
            <a:r>
              <a:rPr lang="en-US" altLang="zh-CN" strike="noStrike" noProof="1"/>
              <a:t>Click to edit Master title style</a:t>
            </a:r>
            <a:endParaRPr lang="zh-CN" altLang="en-US" strike="noStrike" noProof="1"/>
          </a:p>
        </p:txBody>
      </p:sp>
      <p:sp>
        <p:nvSpPr>
          <p:cNvPr id="2" name="日期占位符 1"/>
          <p:cNvSpPr>
            <a:spLocks noGrp="1"/>
          </p:cNvSpPr>
          <p:nvPr>
            <p:ph type="dt" sz="half" idx="10"/>
          </p:nvPr>
        </p:nvSpPr>
        <p:spPr>
          <a:xfrm>
            <a:off x="5402263" y="6240463"/>
            <a:ext cx="1387475" cy="206375"/>
          </a:xfrm>
          <a:prstGeom prst="rect">
            <a:avLst/>
          </a:prstGeom>
        </p:spPr>
        <p:txBody>
          <a:bodyPr vert="horz" lIns="91440" tIns="45720" rIns="91440" bIns="45720" rtlCol="0" anchor="ctr"/>
          <a:lstStyle/>
          <a:p>
            <a:pPr fontAlgn="base"/>
            <a:fld id="{6489D9C7-5DC6-4263-87FF-7C99F6FB63C3}" type="datetime1">
              <a:rPr lang="zh-CN" altLang="en-US" strike="noStrike" noProof="1" smtClean="0">
                <a:latin typeface="Calibri" panose="020f0502020204030204" pitchFamily="34" charset="0"/>
                <a:ea typeface="宋体" panose="02010600030101010101" pitchFamily="2" charset="-122"/>
                <a:cs typeface="+mn-cs"/>
              </a:rPr>
              <a:t/>
            </a:fld>
            <a:endParaRPr lang="zh-CN" altLang="en-US" strike="noStrike" noProof="1"/>
          </a:p>
        </p:txBody>
      </p:sp>
      <p:sp>
        <p:nvSpPr>
          <p:cNvPr id="11" name="页脚占位符 10"/>
          <p:cNvSpPr>
            <a:spLocks noGrp="1"/>
          </p:cNvSpPr>
          <p:nvPr>
            <p:ph type="ftr" sz="quarter" idx="11"/>
          </p:nvPr>
        </p:nvSpPr>
        <p:spPr>
          <a:xfrm>
            <a:off x="669925" y="6240463"/>
            <a:ext cx="4140200" cy="206375"/>
          </a:xfrm>
          <a:prstGeom prst="rect">
            <a:avLst/>
          </a:prstGeom>
        </p:spPr>
        <p:txBody>
          <a:bodyPr vert="horz" lIns="91440" tIns="45720" rIns="91440" bIns="45720" rtlCol="0" anchor="ctr"/>
          <a:lstStyle/>
          <a:p>
            <a:pPr fontAlgn="base"/>
            <a:r>
              <a:rPr lang="en-US" altLang="zh-CN" strike="noStrike" noProof="1">
                <a:latin typeface="Calibri" panose="020f0502020204030204" pitchFamily="34" charset="0"/>
                <a:ea typeface="宋体" panose="02010600030101010101" pitchFamily="2" charset="-122"/>
                <a:cs typeface="+mn-cs"/>
              </a:rPr>
              <a:t>www.islide.cc </a:t>
            </a:r>
            <a:endParaRPr lang="zh-CN" altLang="en-US" strike="noStrike" noProof="1"/>
          </a:p>
        </p:txBody>
      </p:sp>
      <p:sp>
        <p:nvSpPr>
          <p:cNvPr id="12" name="灯片编号占位符 11"/>
          <p:cNvSpPr>
            <a:spLocks noGrp="1"/>
          </p:cNvSpPr>
          <p:nvPr>
            <p:ph type="sldNum" sz="quarter" idx="12"/>
          </p:nvPr>
        </p:nvSpPr>
        <p:spPr>
          <a:xfrm>
            <a:off x="8610600" y="6240463"/>
            <a:ext cx="2909888" cy="206375"/>
          </a:xfrm>
          <a:prstGeom prst="rect">
            <a:avLst/>
          </a:prstGeom>
        </p:spPr>
        <p:txBody>
          <a:bodyPr vert="horz" lIns="91440" tIns="45720" rIns="91440" bIns="45720" rtlCol="0" anchor="ctr"/>
          <a:lstStyle/>
          <a:p>
            <a:pPr fontAlgn="base"/>
            <a:fld id="{5DD3DB80-B894-403A-B48E-6FDC1A72010E}" type="slidenum">
              <a:rPr lang="zh-CN" altLang="en-US" strike="noStrike" noProof="1" smtClean="0">
                <a:latin typeface="Calibri" panose="020f0502020204030204" pitchFamily="34" charset="0"/>
                <a:ea typeface="宋体" panose="02010600030101010101" pitchFamily="2" charset="-122"/>
                <a:cs typeface="+mn-cs"/>
              </a:rPr>
              <a:t/>
            </a:fld>
            <a:endParaRPr lang="zh-CN" altLang="en-US" strike="noStrike" noProof="1"/>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userDrawn="1">
  <p:cSld name="仅标题页">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pPr fontAlgn="auto"/>
            <a:r>
              <a:rPr lang="en-US" altLang="zh-CN" strike="noStrike" noProof="1"/>
              <a:t>Click to edit Master title style</a:t>
            </a:r>
            <a:endParaRPr lang="en-US" strike="noStrike" noProof="1"/>
          </a:p>
        </p:txBody>
      </p:sp>
      <p:sp>
        <p:nvSpPr>
          <p:cNvPr id="3" name="日期占位符 2"/>
          <p:cNvSpPr>
            <a:spLocks noGrp="1"/>
          </p:cNvSpPr>
          <p:nvPr>
            <p:ph type="dt" sz="half" idx="10"/>
          </p:nvPr>
        </p:nvSpPr>
        <p:spPr/>
        <p:txBody>
          <a:bodyPr/>
          <a:lstStyle/>
          <a:p>
            <a:pPr fontAlgn="base"/>
            <a:fld id="{6489D9C7-5DC6-4263-87FF-7C99F6FB63C3}" type="datetime1">
              <a:rPr lang="zh-CN" altLang="en-US" strike="noStrike" noProof="1" smtClean="0">
                <a:latin typeface="Calibri" panose="020f0502020204030204" pitchFamily="34" charset="0"/>
                <a:ea typeface="宋体" panose="02010600030101010101" pitchFamily="2" charset="-122"/>
                <a:cs typeface="+mn-cs"/>
              </a:rPr>
              <a:t/>
            </a:fld>
            <a:endParaRPr lang="zh-CN" altLang="en-US" strike="noStrike" noProof="1"/>
          </a:p>
        </p:txBody>
      </p:sp>
      <p:sp>
        <p:nvSpPr>
          <p:cNvPr id="4" name="页脚占位符 3"/>
          <p:cNvSpPr>
            <a:spLocks noGrp="1"/>
          </p:cNvSpPr>
          <p:nvPr>
            <p:ph type="ftr" sz="quarter" idx="11"/>
          </p:nvPr>
        </p:nvSpPr>
        <p:spPr/>
        <p:txBody>
          <a:bodyPr/>
          <a:lstStyle/>
          <a:p>
            <a:pPr fontAlgn="base"/>
            <a:r>
              <a:rPr lang="en-US" altLang="zh-CN" strike="noStrike" noProof="1">
                <a:latin typeface="Calibri" panose="020f0502020204030204" pitchFamily="34" charset="0"/>
                <a:ea typeface="宋体" panose="02010600030101010101" pitchFamily="2" charset="-122"/>
                <a:cs typeface="+mn-cs"/>
              </a:rPr>
              <a:t>www.islide.cc</a:t>
            </a:r>
            <a:endParaRPr lang="zh-CN" altLang="en-US" strike="noStrike" noProof="1"/>
          </a:p>
        </p:txBody>
      </p:sp>
      <p:sp>
        <p:nvSpPr>
          <p:cNvPr id="5" name="灯片编号占位符 4"/>
          <p:cNvSpPr>
            <a:spLocks noGrp="1"/>
          </p:cNvSpPr>
          <p:nvPr>
            <p:ph type="sldNum" sz="quarter" idx="12"/>
          </p:nvPr>
        </p:nvSpPr>
        <p:spPr/>
        <p:txBody>
          <a:bodyPr/>
          <a:lstStyle/>
          <a:p>
            <a:pPr fontAlgn="base"/>
            <a:fld id="{5DD3DB80-B894-403A-B48E-6FDC1A72010E}" type="slidenum">
              <a:rPr lang="zh-CN" altLang="en-US" strike="noStrike" noProof="1" smtClean="0">
                <a:latin typeface="Calibri" panose="020f0502020204030204" pitchFamily="34" charset="0"/>
                <a:ea typeface="宋体" panose="02010600030101010101" pitchFamily="2" charset="-122"/>
                <a:cs typeface="+mn-cs"/>
              </a:rPr>
              <a:t/>
            </a:fld>
            <a:endParaRPr lang="zh-CN" altLang="en-US" strike="noStrike" noProof="1"/>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chemeClr val="bg1"/>
        </a:solidFill>
        <a:effectLst/>
      </p:bgPr>
    </p:bg>
    <p:spTree>
      <p:nvGrpSpPr>
        <p:cNvPr id="1" name=""/>
        <p:cNvGrpSpPr/>
        <p:nvPr/>
      </p:nvGrpSpPr>
      <p:grpSpPr>
        <a:xfrm>
          <a:off x="0" y="0"/>
          <a:ext cx="0" cy="0"/>
        </a:xfrm>
      </p:grpSpPr>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1"/>
        </a:solidFill>
        <a:effectLst/>
      </p:bgPr>
    </p:bg>
    <p:spTree>
      <p:nvGrpSpPr>
        <p:cNvPr id="1" name=""/>
        <p:cNvGrpSpPr/>
        <p:nvPr/>
      </p:nvGrpSpPr>
      <p:grpSpPr>
        <a:xfrm>
          <a:off x="0" y="0"/>
          <a:ext cx="0" cy="0"/>
        </a:xfrm>
      </p:grpSpPr>
      <p:sp>
        <p:nvSpPr>
          <p:cNvPr id="3" name="图片占位符 2"/>
          <p:cNvSpPr>
            <a:spLocks noGrp="1"/>
          </p:cNvSpPr>
          <p:nvPr>
            <p:ph type="pic" idx="1" hasCustomPrompt="1"/>
          </p:nvPr>
        </p:nvSpPr>
        <p:spPr>
          <a:xfrm>
            <a:off x="5183188" y="1130299"/>
            <a:ext cx="6337300" cy="5006975"/>
          </a:xfrm>
          <a:solidFill>
            <a:schemeClr val="bg1">
              <a:lumMod val="95000"/>
            </a:schemeClr>
          </a:solid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fontAlgn="auto"/>
            <a:r>
              <a:rPr lang="en-US" altLang="zh-CN" strike="noStrike" noProof="1"/>
              <a:t>Picture</a:t>
            </a:r>
            <a:endParaRPr lang="zh-CN" altLang="en-US" strike="noStrike" noProof="1"/>
          </a:p>
        </p:txBody>
      </p:sp>
      <p:sp>
        <p:nvSpPr>
          <p:cNvPr id="4" name="文本占位符 3"/>
          <p:cNvSpPr>
            <a:spLocks noGrp="1"/>
          </p:cNvSpPr>
          <p:nvPr>
            <p:ph type="body" sz="half" idx="2"/>
          </p:nvPr>
        </p:nvSpPr>
        <p:spPr>
          <a:xfrm>
            <a:off x="669924" y="1138237"/>
            <a:ext cx="4282322" cy="499903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fontAlgn="auto"/>
            <a:r>
              <a:rPr lang="en-US" altLang="zh-CN" strike="noStrike" noProof="1"/>
              <a:t>Edit Master text styles</a:t>
            </a:r>
            <a:endParaRPr lang="en-US" altLang="zh-CN" strike="noStrike" noProof="1"/>
          </a:p>
        </p:txBody>
      </p:sp>
      <p:sp>
        <p:nvSpPr>
          <p:cNvPr id="8" name="标题 7"/>
          <p:cNvSpPr>
            <a:spLocks noGrp="1"/>
          </p:cNvSpPr>
          <p:nvPr>
            <p:ph type="title"/>
          </p:nvPr>
        </p:nvSpPr>
        <p:spPr/>
        <p:txBody>
          <a:bodyPr/>
          <a:lstStyle>
            <a:lvl1pPr>
              <a:defRPr/>
            </a:lvl1pPr>
          </a:lstStyle>
          <a:p>
            <a:pPr fontAlgn="auto"/>
            <a:r>
              <a:rPr lang="en-US" altLang="zh-CN" strike="noStrike" noProof="1"/>
              <a:t>Click to edit Master title style</a:t>
            </a:r>
            <a:endParaRPr lang="zh-CN" altLang="en-US" strike="noStrike" noProof="1"/>
          </a:p>
        </p:txBody>
      </p:sp>
      <p:sp>
        <p:nvSpPr>
          <p:cNvPr id="2" name="日期占位符 1"/>
          <p:cNvSpPr>
            <a:spLocks noGrp="1"/>
          </p:cNvSpPr>
          <p:nvPr>
            <p:ph type="dt" sz="half" idx="10"/>
          </p:nvPr>
        </p:nvSpPr>
        <p:spPr>
          <a:xfrm>
            <a:off x="5402263" y="6240463"/>
            <a:ext cx="1387475" cy="206375"/>
          </a:xfrm>
          <a:prstGeom prst="rect">
            <a:avLst/>
          </a:prstGeom>
        </p:spPr>
        <p:txBody>
          <a:bodyPr vert="horz" lIns="91440" tIns="45720" rIns="91440" bIns="45720" rtlCol="0" anchor="ctr"/>
          <a:lstStyle/>
          <a:p>
            <a:pPr fontAlgn="base"/>
            <a:fld id="{6489D9C7-5DC6-4263-87FF-7C99F6FB63C3}" type="datetime1">
              <a:rPr lang="zh-CN" altLang="en-US" strike="noStrike" noProof="1" smtClean="0">
                <a:latin typeface="Calibri" panose="020f0502020204030204" pitchFamily="34" charset="0"/>
                <a:ea typeface="宋体" panose="02010600030101010101" pitchFamily="2" charset="-122"/>
                <a:cs typeface="+mn-cs"/>
              </a:rPr>
              <a:t/>
            </a:fld>
            <a:endParaRPr lang="zh-CN" altLang="en-US" strike="noStrike" noProof="1"/>
          </a:p>
        </p:txBody>
      </p:sp>
      <p:sp>
        <p:nvSpPr>
          <p:cNvPr id="9" name="页脚占位符 8"/>
          <p:cNvSpPr>
            <a:spLocks noGrp="1"/>
          </p:cNvSpPr>
          <p:nvPr>
            <p:ph type="ftr" sz="quarter" idx="11"/>
          </p:nvPr>
        </p:nvSpPr>
        <p:spPr>
          <a:xfrm>
            <a:off x="669925" y="6240463"/>
            <a:ext cx="4140200" cy="206375"/>
          </a:xfrm>
          <a:prstGeom prst="rect">
            <a:avLst/>
          </a:prstGeom>
        </p:spPr>
        <p:txBody>
          <a:bodyPr vert="horz" lIns="91440" tIns="45720" rIns="91440" bIns="45720" rtlCol="0" anchor="ctr"/>
          <a:lstStyle/>
          <a:p>
            <a:pPr fontAlgn="base"/>
            <a:r>
              <a:rPr lang="en-US" altLang="zh-CN" strike="noStrike" noProof="1">
                <a:latin typeface="Calibri" panose="020f0502020204030204" pitchFamily="34" charset="0"/>
                <a:ea typeface="宋体" panose="02010600030101010101" pitchFamily="2" charset="-122"/>
                <a:cs typeface="+mn-cs"/>
              </a:rPr>
              <a:t>www.islide.cc </a:t>
            </a:r>
            <a:endParaRPr lang="zh-CN" altLang="en-US" strike="noStrike" noProof="1"/>
          </a:p>
        </p:txBody>
      </p:sp>
      <p:sp>
        <p:nvSpPr>
          <p:cNvPr id="10" name="灯片编号占位符 9"/>
          <p:cNvSpPr>
            <a:spLocks noGrp="1"/>
          </p:cNvSpPr>
          <p:nvPr>
            <p:ph type="sldNum" sz="quarter" idx="12"/>
          </p:nvPr>
        </p:nvSpPr>
        <p:spPr>
          <a:xfrm>
            <a:off x="8610600" y="6240463"/>
            <a:ext cx="2909888" cy="206375"/>
          </a:xfrm>
          <a:prstGeom prst="rect">
            <a:avLst/>
          </a:prstGeom>
        </p:spPr>
        <p:txBody>
          <a:bodyPr vert="horz" lIns="91440" tIns="45720" rIns="91440" bIns="45720" rtlCol="0" anchor="ctr"/>
          <a:lstStyle/>
          <a:p>
            <a:pPr fontAlgn="base"/>
            <a:fld id="{5DD3DB80-B894-403A-B48E-6FDC1A72010E}" type="slidenum">
              <a:rPr lang="zh-CN" altLang="en-US" strike="noStrike" noProof="1" smtClean="0">
                <a:latin typeface="Calibri" panose="020f0502020204030204" pitchFamily="34" charset="0"/>
                <a:ea typeface="宋体" panose="02010600030101010101" pitchFamily="2" charset="-122"/>
                <a:cs typeface="+mn-cs"/>
              </a:rPr>
              <a:t/>
            </a:fld>
            <a:endParaRPr lang="zh-CN" altLang="en-US" strike="noStrike" noProof="1"/>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竖排标题与文本">
    <p:bg>
      <p:bgPr>
        <a:solidFill>
          <a:schemeClr val="bg1"/>
        </a:solid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8610599" y="1130300"/>
            <a:ext cx="2909888" cy="5006974"/>
          </a:xfrm>
        </p:spPr>
        <p:txBody>
          <a:bodyPr vert="eaVert">
            <a:normAutofit/>
          </a:bodyPr>
          <a:lstStyle>
            <a:lvl1pPr>
              <a:defRPr sz="2000"/>
            </a:lvl1pPr>
          </a:lstStyle>
          <a:p>
            <a:pPr fontAlgn="auto"/>
            <a:r>
              <a:rPr lang="en-US" altLang="zh-CN" strike="noStrike" noProof="1"/>
              <a:t>Click to edit Master title style</a:t>
            </a:r>
            <a:endParaRPr lang="zh-CN" altLang="en-US" strike="noStrike" noProof="1"/>
          </a:p>
        </p:txBody>
      </p:sp>
      <p:sp>
        <p:nvSpPr>
          <p:cNvPr id="3" name="竖排文字占位符 2"/>
          <p:cNvSpPr>
            <a:spLocks noGrp="1"/>
          </p:cNvSpPr>
          <p:nvPr>
            <p:ph type="body" orient="vert" idx="1"/>
          </p:nvPr>
        </p:nvSpPr>
        <p:spPr>
          <a:xfrm>
            <a:off x="669925" y="1130300"/>
            <a:ext cx="7795065" cy="5006973"/>
          </a:xfrm>
        </p:spPr>
        <p:txBody>
          <a:bodyPr vert="eaVert"/>
          <a:lstStyle>
            <a:lvl1pPr>
              <a:defRPr/>
            </a:lvl1pPr>
            <a:lvl2pPr>
              <a:defRPr/>
            </a:lvl2pPr>
            <a:lvl3pPr>
              <a:defRPr/>
            </a:lvl3pPr>
            <a:lvl4pPr>
              <a:defRPr/>
            </a:lvl4pPr>
            <a:lvl5pPr>
              <a:defRPr/>
            </a:lvl5pPr>
          </a:lstStyle>
          <a:p>
            <a:pPr lvl="0" fontAlgn="auto"/>
            <a:r>
              <a:rPr lang="en-US" altLang="zh-CN" strike="noStrike" noProof="1"/>
              <a:t>Click to edit Master text styles</a:t>
            </a:r>
            <a:endParaRPr lang="en-US" altLang="zh-CN" strike="noStrike" noProof="1"/>
          </a:p>
          <a:p>
            <a:pPr lvl="1" fontAlgn="auto"/>
            <a:r>
              <a:rPr lang="en-US" altLang="zh-CN" strike="noStrike" noProof="1"/>
              <a:t>Second level</a:t>
            </a:r>
            <a:endParaRPr lang="en-US" altLang="zh-CN" strike="noStrike" noProof="1"/>
          </a:p>
          <a:p>
            <a:pPr lvl="2" fontAlgn="auto"/>
            <a:r>
              <a:rPr lang="en-US" altLang="zh-CN" strike="noStrike" noProof="1"/>
              <a:t>Third level</a:t>
            </a:r>
            <a:endParaRPr lang="en-US" altLang="zh-CN" strike="noStrike" noProof="1"/>
          </a:p>
          <a:p>
            <a:pPr lvl="3" fontAlgn="auto"/>
            <a:r>
              <a:rPr lang="en-US" altLang="zh-CN" strike="noStrike" noProof="1"/>
              <a:t>Fourth level</a:t>
            </a:r>
            <a:endParaRPr lang="en-US" altLang="zh-CN" strike="noStrike" noProof="1"/>
          </a:p>
          <a:p>
            <a:pPr lvl="4" fontAlgn="auto"/>
            <a:r>
              <a:rPr lang="en-US" altLang="zh-CN" strike="noStrike" noProof="1"/>
              <a:t>Fifth level</a:t>
            </a:r>
            <a:endParaRPr lang="zh-CN" altLang="en-US" strike="noStrike" noProof="1"/>
          </a:p>
        </p:txBody>
      </p:sp>
      <p:sp>
        <p:nvSpPr>
          <p:cNvPr id="8" name="日期占位符 7"/>
          <p:cNvSpPr>
            <a:spLocks noGrp="1"/>
          </p:cNvSpPr>
          <p:nvPr>
            <p:ph type="dt" sz="half" idx="10"/>
          </p:nvPr>
        </p:nvSpPr>
        <p:spPr>
          <a:xfrm>
            <a:off x="5402263" y="6240463"/>
            <a:ext cx="1387475" cy="206375"/>
          </a:xfrm>
          <a:prstGeom prst="rect">
            <a:avLst/>
          </a:prstGeom>
        </p:spPr>
        <p:txBody>
          <a:bodyPr vert="horz" lIns="91440" tIns="45720" rIns="91440" bIns="45720" rtlCol="0" anchor="ctr"/>
          <a:lstStyle/>
          <a:p>
            <a:pPr fontAlgn="base"/>
            <a:fld id="{6489D9C7-5DC6-4263-87FF-7C99F6FB63C3}" type="datetime1">
              <a:rPr lang="zh-CN" altLang="en-US" strike="noStrike" noProof="1" smtClean="0">
                <a:latin typeface="Calibri" panose="020f0502020204030204" pitchFamily="34" charset="0"/>
                <a:ea typeface="宋体" panose="02010600030101010101" pitchFamily="2" charset="-122"/>
                <a:cs typeface="+mn-cs"/>
              </a:rPr>
              <a:t/>
            </a:fld>
            <a:endParaRPr lang="zh-CN" altLang="en-US" strike="noStrike" noProof="1"/>
          </a:p>
        </p:txBody>
      </p:sp>
      <p:sp>
        <p:nvSpPr>
          <p:cNvPr id="9" name="页脚占位符 8"/>
          <p:cNvSpPr>
            <a:spLocks noGrp="1"/>
          </p:cNvSpPr>
          <p:nvPr>
            <p:ph type="ftr" sz="quarter" idx="11"/>
          </p:nvPr>
        </p:nvSpPr>
        <p:spPr>
          <a:xfrm>
            <a:off x="669925" y="6240463"/>
            <a:ext cx="4140200" cy="206375"/>
          </a:xfrm>
          <a:prstGeom prst="rect">
            <a:avLst/>
          </a:prstGeom>
        </p:spPr>
        <p:txBody>
          <a:bodyPr vert="horz" lIns="91440" tIns="45720" rIns="91440" bIns="45720" rtlCol="0" anchor="ctr"/>
          <a:lstStyle/>
          <a:p>
            <a:pPr fontAlgn="base"/>
            <a:r>
              <a:rPr lang="en-US" altLang="zh-CN" strike="noStrike" noProof="1">
                <a:latin typeface="Calibri" panose="020f0502020204030204" pitchFamily="34" charset="0"/>
                <a:ea typeface="宋体" panose="02010600030101010101" pitchFamily="2" charset="-122"/>
                <a:cs typeface="+mn-cs"/>
              </a:rPr>
              <a:t>www.islide.cc </a:t>
            </a:r>
            <a:endParaRPr lang="zh-CN" altLang="en-US" strike="noStrike" noProof="1"/>
          </a:p>
        </p:txBody>
      </p:sp>
      <p:sp>
        <p:nvSpPr>
          <p:cNvPr id="10" name="灯片编号占位符 9"/>
          <p:cNvSpPr>
            <a:spLocks noGrp="1"/>
          </p:cNvSpPr>
          <p:nvPr>
            <p:ph type="sldNum" sz="quarter" idx="12"/>
          </p:nvPr>
        </p:nvSpPr>
        <p:spPr>
          <a:xfrm>
            <a:off x="8610600" y="6240463"/>
            <a:ext cx="2909888" cy="206375"/>
          </a:xfrm>
          <a:prstGeom prst="rect">
            <a:avLst/>
          </a:prstGeom>
        </p:spPr>
        <p:txBody>
          <a:bodyPr vert="horz" lIns="91440" tIns="45720" rIns="91440" bIns="45720" rtlCol="0" anchor="ctr"/>
          <a:lstStyle/>
          <a:p>
            <a:pPr fontAlgn="base"/>
            <a:fld id="{5DD3DB80-B894-403A-B48E-6FDC1A72010E}" type="slidenum">
              <a:rPr lang="zh-CN" altLang="en-US" strike="noStrike" noProof="1" smtClean="0">
                <a:latin typeface="Calibri" panose="020f0502020204030204" pitchFamily="34" charset="0"/>
                <a:ea typeface="宋体" panose="02010600030101010101" pitchFamily="2" charset="-122"/>
                <a:cs typeface="+mn-cs"/>
              </a:rPr>
              <a:t/>
            </a:fld>
            <a:endParaRPr lang="zh-CN" altLang="en-US" strike="noStrike" noProof="1"/>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内容">
    <p:bg>
      <p:bgPr>
        <a:solidFill>
          <a:schemeClr val="bg1"/>
        </a:solidFill>
        <a:effectLst/>
      </p:bgPr>
    </p:bg>
    <p:spTree>
      <p:nvGrpSpPr>
        <p:cNvPr id="1" name=""/>
        <p:cNvGrpSpPr/>
        <p:nvPr/>
      </p:nvGrpSpPr>
      <p:grpSpPr>
        <a:xfrm>
          <a:off x="0" y="0"/>
          <a:ext cx="0" cy="0"/>
        </a:xfrm>
      </p:grpSpPr>
      <p:sp>
        <p:nvSpPr>
          <p:cNvPr id="3" name="内容占位符 2"/>
          <p:cNvSpPr>
            <a:spLocks noGrp="1"/>
          </p:cNvSpPr>
          <p:nvPr>
            <p:ph idx="1"/>
          </p:nvPr>
        </p:nvSpPr>
        <p:spPr/>
        <p:txBody>
          <a:bodyPr/>
          <a:lstStyle>
            <a:lvl1pPr>
              <a:defRPr/>
            </a:lvl1pPr>
            <a:lvl2pPr>
              <a:defRPr/>
            </a:lvl2pPr>
            <a:lvl3pPr>
              <a:defRPr/>
            </a:lvl3pPr>
            <a:lvl4pPr>
              <a:defRPr/>
            </a:lvl4pPr>
            <a:lvl5pPr>
              <a:defRPr/>
            </a:lvl5pPr>
          </a:lstStyle>
          <a:p>
            <a:pPr lvl="0" fontAlgn="auto"/>
            <a:r>
              <a:rPr lang="en-US" altLang="zh-CN" strike="noStrike" noProof="1"/>
              <a:t>Click to edit Master text styles</a:t>
            </a:r>
            <a:endParaRPr lang="en-US" altLang="zh-CN" strike="noStrike" noProof="1"/>
          </a:p>
          <a:p>
            <a:pPr lvl="1" fontAlgn="auto"/>
            <a:r>
              <a:rPr lang="en-US" altLang="zh-CN" strike="noStrike" noProof="1"/>
              <a:t>Second level</a:t>
            </a:r>
            <a:endParaRPr lang="en-US" altLang="zh-CN" strike="noStrike" noProof="1"/>
          </a:p>
          <a:p>
            <a:pPr lvl="2" fontAlgn="auto"/>
            <a:r>
              <a:rPr lang="en-US" altLang="zh-CN" strike="noStrike" noProof="1"/>
              <a:t>Third level</a:t>
            </a:r>
            <a:endParaRPr lang="en-US" altLang="zh-CN" strike="noStrike" noProof="1"/>
          </a:p>
          <a:p>
            <a:pPr lvl="3" fontAlgn="auto"/>
            <a:r>
              <a:rPr lang="en-US" altLang="zh-CN" strike="noStrike" noProof="1"/>
              <a:t>Fourth level</a:t>
            </a:r>
            <a:endParaRPr lang="en-US" altLang="zh-CN" strike="noStrike" noProof="1"/>
          </a:p>
          <a:p>
            <a:pPr lvl="4" fontAlgn="auto"/>
            <a:r>
              <a:rPr lang="en-US" altLang="zh-CN" strike="noStrike" noProof="1"/>
              <a:t>Fifth level</a:t>
            </a:r>
            <a:endParaRPr lang="en-US" altLang="zh-CN" strike="noStrike" noProof="1"/>
          </a:p>
        </p:txBody>
      </p:sp>
      <p:sp>
        <p:nvSpPr>
          <p:cNvPr id="4" name="日期占位符 3"/>
          <p:cNvSpPr>
            <a:spLocks noGrp="1"/>
          </p:cNvSpPr>
          <p:nvPr>
            <p:ph type="dt" sz="half" idx="10"/>
          </p:nvPr>
        </p:nvSpPr>
        <p:spPr>
          <a:xfrm>
            <a:off x="5402263" y="6240463"/>
            <a:ext cx="1387475" cy="206375"/>
          </a:xfrm>
          <a:prstGeom prst="rect">
            <a:avLst/>
          </a:prstGeom>
        </p:spPr>
        <p:txBody>
          <a:bodyPr vert="horz" lIns="91440" tIns="45720" rIns="91440" bIns="45720" rtlCol="0" anchor="ctr"/>
          <a:lstStyle/>
          <a:p>
            <a:pPr fontAlgn="base"/>
            <a:fld id="{6489D9C7-5DC6-4263-87FF-7C99F6FB63C3}" type="datetime1">
              <a:rPr lang="zh-CN" altLang="en-US" strike="noStrike" noProof="1" smtClean="0">
                <a:latin typeface="Calibri" panose="020f0502020204030204" pitchFamily="34" charset="0"/>
                <a:ea typeface="宋体" panose="02010600030101010101" pitchFamily="2" charset="-122"/>
                <a:cs typeface="+mn-cs"/>
              </a:rPr>
              <a:t/>
            </a:fld>
            <a:endParaRPr lang="zh-CN" altLang="en-US" strike="noStrike" noProof="1"/>
          </a:p>
        </p:txBody>
      </p:sp>
      <p:sp>
        <p:nvSpPr>
          <p:cNvPr id="5" name="页脚占位符 4"/>
          <p:cNvSpPr>
            <a:spLocks noGrp="1"/>
          </p:cNvSpPr>
          <p:nvPr>
            <p:ph type="ftr" sz="quarter" idx="11"/>
          </p:nvPr>
        </p:nvSpPr>
        <p:spPr>
          <a:xfrm>
            <a:off x="669925" y="6240463"/>
            <a:ext cx="4140200" cy="206375"/>
          </a:xfrm>
          <a:prstGeom prst="rect">
            <a:avLst/>
          </a:prstGeom>
        </p:spPr>
        <p:txBody>
          <a:bodyPr vert="horz" lIns="91440" tIns="45720" rIns="91440" bIns="45720" rtlCol="0" anchor="ctr"/>
          <a:lstStyle/>
          <a:p>
            <a:pPr fontAlgn="base"/>
            <a:r>
              <a:rPr lang="en-US" altLang="zh-CN" strike="noStrike" noProof="1">
                <a:latin typeface="Calibri" panose="020f0502020204030204" pitchFamily="34" charset="0"/>
                <a:ea typeface="宋体" panose="02010600030101010101" pitchFamily="2" charset="-122"/>
                <a:cs typeface="+mn-cs"/>
              </a:rPr>
              <a:t>www.islide.cc</a:t>
            </a:r>
            <a:endParaRPr lang="zh-CN" altLang="en-US" strike="noStrike" noProof="1"/>
          </a:p>
        </p:txBody>
      </p:sp>
      <p:sp>
        <p:nvSpPr>
          <p:cNvPr id="6" name="灯片编号占位符 5"/>
          <p:cNvSpPr>
            <a:spLocks noGrp="1"/>
          </p:cNvSpPr>
          <p:nvPr>
            <p:ph type="sldNum" sz="quarter" idx="12"/>
          </p:nvPr>
        </p:nvSpPr>
        <p:spPr>
          <a:xfrm>
            <a:off x="8610600" y="6240463"/>
            <a:ext cx="2909888" cy="206375"/>
          </a:xfrm>
          <a:prstGeom prst="rect">
            <a:avLst/>
          </a:prstGeom>
        </p:spPr>
        <p:txBody>
          <a:bodyPr vert="horz" lIns="91440" tIns="45720" rIns="91440" bIns="45720" rtlCol="0" anchor="ctr"/>
          <a:lstStyle/>
          <a:p>
            <a:pPr fontAlgn="base"/>
            <a:fld id="{5DD3DB80-B894-403A-B48E-6FDC1A72010E}" type="slidenum">
              <a:rPr lang="zh-CN" altLang="en-US" strike="noStrike" noProof="1" smtClean="0">
                <a:latin typeface="Calibri" panose="020f0502020204030204" pitchFamily="34" charset="0"/>
                <a:ea typeface="宋体" panose="02010600030101010101" pitchFamily="2" charset="-122"/>
                <a:cs typeface="+mn-cs"/>
              </a:rPr>
              <a:t/>
            </a:fld>
            <a:endParaRPr lang="zh-CN" altLang="en-US" strike="noStrike" noProof="1"/>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bg>
      <p:bgPr>
        <a:solidFill>
          <a:schemeClr val="bg1"/>
        </a:solidFill>
        <a:effectLst/>
      </p:bgPr>
    </p:bg>
    <p:spTree>
      <p:nvGrpSpPr>
        <p:cNvPr id="1" name=""/>
        <p:cNvGrpSpPr/>
        <p:nvPr/>
      </p:nvGrpSpPr>
      <p:grpSpPr>
        <a:xfrm>
          <a:off x="0" y="0"/>
          <a:ext cx="0" cy="0"/>
        </a:xfrm>
      </p:grpSpPr>
      <p:sp>
        <p:nvSpPr>
          <p:cNvPr id="31746" name="Rectangle 1684"/>
          <p:cNvSpPr/>
          <p:nvPr/>
        </p:nvSpPr>
        <p:spPr>
          <a:xfrm>
            <a:off x="0" y="0"/>
            <a:ext cx="12193588" cy="6858000"/>
          </a:xfrm>
          <a:prstGeom prst="rect">
            <a:avLst/>
          </a:prstGeom>
          <a:solidFill>
            <a:srgbClr val="0E1835"/>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algn="ctr" eaLnBrk="0" hangingPunct="0"/>
            <a:endParaRPr lang="zh-CN" altLang="en-US">
              <a:latin typeface="Calibri" panose="020f0502020204030204" pitchFamily="34" charset="0"/>
              <a:ea typeface="宋体" panose="02010600030101010101" pitchFamily="2" charset="-122"/>
            </a:endParaRPr>
          </a:p>
        </p:txBody>
      </p:sp>
      <p:sp>
        <p:nvSpPr>
          <p:cNvPr id="31747" name="Freeform 4145"/>
          <p:cNvSpPr>
            <a:spLocks noEditPoints="1"/>
          </p:cNvSpPr>
          <p:nvPr/>
        </p:nvSpPr>
        <p:spPr>
          <a:xfrm>
            <a:off x="4829175" y="1885950"/>
            <a:ext cx="2794000" cy="1193800"/>
          </a:xfrm>
          <a:custGeom>
            <a:cxnLst>
              <a:cxn ang="0">
                <a:pos x="701276" y="511175"/>
              </a:cxn>
              <a:cxn ang="0">
                <a:pos x="1389860" y="736600"/>
              </a:cxn>
              <a:cxn ang="0">
                <a:pos x="2092723" y="511175"/>
              </a:cxn>
              <a:cxn ang="0">
                <a:pos x="2092723" y="1193800"/>
              </a:cxn>
              <a:cxn ang="0">
                <a:pos x="701276" y="1193800"/>
              </a:cxn>
              <a:cxn ang="0">
                <a:pos x="701276" y="511175"/>
              </a:cxn>
              <a:cxn ang="0">
                <a:pos x="1404139" y="212725"/>
              </a:cxn>
              <a:cxn ang="0">
                <a:pos x="1435871" y="246062"/>
              </a:cxn>
              <a:cxn ang="0">
                <a:pos x="1404139" y="277812"/>
              </a:cxn>
              <a:cxn ang="0">
                <a:pos x="561655" y="441325"/>
              </a:cxn>
              <a:cxn ang="0">
                <a:pos x="482325" y="588962"/>
              </a:cxn>
              <a:cxn ang="0">
                <a:pos x="529923" y="588962"/>
              </a:cxn>
              <a:cxn ang="0">
                <a:pos x="529923" y="1193800"/>
              </a:cxn>
              <a:cxn ang="0">
                <a:pos x="369677" y="1193800"/>
              </a:cxn>
              <a:cxn ang="0">
                <a:pos x="369677" y="588962"/>
              </a:cxn>
              <a:cxn ang="0">
                <a:pos x="418862" y="588962"/>
              </a:cxn>
              <a:cxn ang="0">
                <a:pos x="545789" y="376237"/>
              </a:cxn>
              <a:cxn ang="0">
                <a:pos x="1404139" y="212725"/>
              </a:cxn>
              <a:cxn ang="0">
                <a:pos x="1388273" y="0"/>
              </a:cxn>
              <a:cxn ang="0">
                <a:pos x="2794000" y="230187"/>
              </a:cxn>
              <a:cxn ang="0">
                <a:pos x="1388273" y="690562"/>
              </a:cxn>
              <a:cxn ang="0">
                <a:pos x="653678" y="460375"/>
              </a:cxn>
              <a:cxn ang="0">
                <a:pos x="1421592" y="312737"/>
              </a:cxn>
              <a:cxn ang="0">
                <a:pos x="1469190" y="247650"/>
              </a:cxn>
              <a:cxn ang="0">
                <a:pos x="1404139" y="198437"/>
              </a:cxn>
              <a:cxn ang="0">
                <a:pos x="1388273" y="198437"/>
              </a:cxn>
              <a:cxn ang="0">
                <a:pos x="526750" y="361950"/>
              </a:cxn>
              <a:cxn ang="0">
                <a:pos x="463286" y="395287"/>
              </a:cxn>
              <a:cxn ang="0">
                <a:pos x="0" y="230187"/>
              </a:cxn>
              <a:cxn ang="0">
                <a:pos x="1388273" y="0"/>
              </a:cxn>
            </a:cxnLst>
            <a:rect l="l" t="t" r="r" b="b"/>
            <a:pathLst>
              <a:path w="1761" h="752">
                <a:moveTo>
                  <a:pt x="442" y="322"/>
                </a:moveTo>
                <a:cubicBezTo>
                  <a:pt x="876" y="464"/>
                  <a:pt x="876" y="464"/>
                  <a:pt x="876" y="464"/>
                </a:cubicBezTo>
                <a:cubicBezTo>
                  <a:pt x="1319" y="322"/>
                  <a:pt x="1319" y="322"/>
                  <a:pt x="1319" y="322"/>
                </a:cubicBezTo>
                <a:cubicBezTo>
                  <a:pt x="1319" y="752"/>
                  <a:pt x="1319" y="752"/>
                  <a:pt x="1319" y="752"/>
                </a:cubicBezTo>
                <a:cubicBezTo>
                  <a:pt x="442" y="752"/>
                  <a:pt x="442" y="752"/>
                  <a:pt x="442" y="752"/>
                </a:cubicBezTo>
                <a:cubicBezTo>
                  <a:pt x="442" y="322"/>
                  <a:pt x="442" y="322"/>
                  <a:pt x="442" y="322"/>
                </a:cubicBezTo>
                <a:close/>
                <a:moveTo>
                  <a:pt x="885" y="134"/>
                </a:moveTo>
                <a:cubicBezTo>
                  <a:pt x="895" y="134"/>
                  <a:pt x="905" y="144"/>
                  <a:pt x="905" y="155"/>
                </a:cubicBezTo>
                <a:cubicBezTo>
                  <a:pt x="905" y="165"/>
                  <a:pt x="905" y="175"/>
                  <a:pt x="885" y="175"/>
                </a:cubicBezTo>
                <a:cubicBezTo>
                  <a:pt x="885" y="175"/>
                  <a:pt x="885" y="175"/>
                  <a:pt x="354" y="278"/>
                </a:cubicBezTo>
                <a:cubicBezTo>
                  <a:pt x="304" y="289"/>
                  <a:pt x="304" y="309"/>
                  <a:pt x="304" y="371"/>
                </a:cubicBezTo>
                <a:cubicBezTo>
                  <a:pt x="304" y="371"/>
                  <a:pt x="304" y="371"/>
                  <a:pt x="334" y="371"/>
                </a:cubicBezTo>
                <a:cubicBezTo>
                  <a:pt x="334" y="371"/>
                  <a:pt x="334" y="371"/>
                  <a:pt x="334" y="752"/>
                </a:cubicBezTo>
                <a:cubicBezTo>
                  <a:pt x="334" y="752"/>
                  <a:pt x="334" y="752"/>
                  <a:pt x="233" y="752"/>
                </a:cubicBezTo>
                <a:cubicBezTo>
                  <a:pt x="233" y="752"/>
                  <a:pt x="233" y="752"/>
                  <a:pt x="233" y="371"/>
                </a:cubicBezTo>
                <a:cubicBezTo>
                  <a:pt x="233" y="371"/>
                  <a:pt x="233" y="371"/>
                  <a:pt x="264" y="371"/>
                </a:cubicBezTo>
                <a:cubicBezTo>
                  <a:pt x="264" y="320"/>
                  <a:pt x="264" y="258"/>
                  <a:pt x="344" y="237"/>
                </a:cubicBezTo>
                <a:cubicBezTo>
                  <a:pt x="344" y="237"/>
                  <a:pt x="344" y="237"/>
                  <a:pt x="885" y="134"/>
                </a:cubicBezTo>
                <a:close/>
                <a:moveTo>
                  <a:pt x="875" y="0"/>
                </a:moveTo>
                <a:cubicBezTo>
                  <a:pt x="875" y="0"/>
                  <a:pt x="875" y="0"/>
                  <a:pt x="1761" y="145"/>
                </a:cubicBezTo>
                <a:cubicBezTo>
                  <a:pt x="875" y="435"/>
                  <a:pt x="875" y="435"/>
                  <a:pt x="875" y="435"/>
                </a:cubicBezTo>
                <a:cubicBezTo>
                  <a:pt x="875" y="435"/>
                  <a:pt x="875" y="435"/>
                  <a:pt x="412" y="290"/>
                </a:cubicBezTo>
                <a:cubicBezTo>
                  <a:pt x="412" y="290"/>
                  <a:pt x="412" y="290"/>
                  <a:pt x="896" y="197"/>
                </a:cubicBezTo>
                <a:cubicBezTo>
                  <a:pt x="916" y="187"/>
                  <a:pt x="926" y="166"/>
                  <a:pt x="926" y="156"/>
                </a:cubicBezTo>
                <a:cubicBezTo>
                  <a:pt x="916" y="135"/>
                  <a:pt x="906" y="125"/>
                  <a:pt x="885" y="125"/>
                </a:cubicBezTo>
                <a:cubicBezTo>
                  <a:pt x="885" y="125"/>
                  <a:pt x="885" y="125"/>
                  <a:pt x="875" y="125"/>
                </a:cubicBezTo>
                <a:cubicBezTo>
                  <a:pt x="875" y="125"/>
                  <a:pt x="875" y="125"/>
                  <a:pt x="332" y="228"/>
                </a:cubicBezTo>
                <a:cubicBezTo>
                  <a:pt x="322" y="228"/>
                  <a:pt x="302" y="238"/>
                  <a:pt x="292" y="249"/>
                </a:cubicBezTo>
                <a:cubicBezTo>
                  <a:pt x="292" y="249"/>
                  <a:pt x="292" y="249"/>
                  <a:pt x="0" y="145"/>
                </a:cubicBezTo>
                <a:cubicBezTo>
                  <a:pt x="0" y="145"/>
                  <a:pt x="0" y="145"/>
                  <a:pt x="875" y="0"/>
                </a:cubicBezTo>
                <a:close/>
              </a:path>
            </a:pathLst>
          </a:custGeom>
          <a:solidFill>
            <a:srgbClr val="F4A53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 name="标题 1"/>
          <p:cNvSpPr>
            <a:spLocks noGrp="1"/>
          </p:cNvSpPr>
          <p:nvPr>
            <p:ph type="title" hasCustomPrompt="1"/>
          </p:nvPr>
        </p:nvSpPr>
        <p:spPr>
          <a:xfrm>
            <a:off x="3382963" y="3486750"/>
            <a:ext cx="5426076" cy="1028699"/>
          </a:xfrm>
        </p:spPr>
        <p:txBody>
          <a:bodyPr>
            <a:normAutofit/>
          </a:bodyPr>
          <a:lstStyle>
            <a:lvl1pPr algn="ctr">
              <a:defRPr sz="6600">
                <a:solidFill>
                  <a:schemeClr val="accent1"/>
                </a:solidFill>
              </a:defRPr>
            </a:lvl1pPr>
          </a:lstStyle>
          <a:p>
            <a:pPr fontAlgn="auto"/>
            <a:r>
              <a:rPr lang="zh-CN" altLang="en-US" strike="noStrike" noProof="1"/>
              <a:t>编辑标题</a:t>
            </a:r>
            <a:endParaRPr lang="zh-CN" altLang="en-US" strike="noStrike" noProof="1"/>
          </a:p>
        </p:txBody>
      </p:sp>
      <p:sp>
        <p:nvSpPr>
          <p:cNvPr id="4" name="文本占位符 3"/>
          <p:cNvSpPr>
            <a:spLocks noGrp="1"/>
          </p:cNvSpPr>
          <p:nvPr>
            <p:ph type="body" sz="quarter" idx="10"/>
          </p:nvPr>
        </p:nvSpPr>
        <p:spPr>
          <a:xfrm>
            <a:off x="3382963" y="4610100"/>
            <a:ext cx="5426075" cy="357188"/>
          </a:xfrm>
        </p:spPr>
        <p:txBody>
          <a:bodyPr/>
          <a:lstStyle>
            <a:lvl1pPr marL="0" indent="0" algn="ctr">
              <a:buNone/>
              <a:defRPr>
                <a:solidFill>
                  <a:schemeClr val="accent1"/>
                </a:solidFill>
              </a:defRPr>
            </a:lvl1pPr>
          </a:lstStyle>
          <a:p>
            <a:pPr lvl="0" fontAlgn="auto"/>
            <a:endParaRPr lang="zh-CN" altLang="en-US" strike="noStrike" noProof="1"/>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914400" y="2130425"/>
            <a:ext cx="10363200" cy="1470025"/>
          </a:xfrm>
        </p:spPr>
        <p:txBody>
          <a:body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pPr fontAlgn="base"/>
            <a:r>
              <a:rPr lang="zh-CN" altLang="en-US" strike="noStrike" noProof="1" smtClean="0"/>
              <a:t>单击此处编辑母版副标题样式</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7A831A7C-B89A-4625-9359-2AFC3871661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spd="slow" advClick="0" advTm="3000">
    <p:wipe/>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7A831A7C-B89A-4625-9359-2AFC3871661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spd="slow" advClick="0" advTm="3000">
    <p:wipe/>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963613" y="4406900"/>
            <a:ext cx="10363200" cy="1362075"/>
          </a:xfrm>
        </p:spPr>
        <p:txBody>
          <a:bodyPr anchor="t"/>
          <a:lstStyle>
            <a:lvl1pPr algn="l">
              <a:defRPr sz="4000" b="1" cap="all"/>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963613"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7A831A7C-B89A-4625-9359-2AFC3871661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spd="slow" advClick="0" advTm="3000">
    <p:wipe/>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609600" y="1600200"/>
            <a:ext cx="54102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6172200" y="1600200"/>
            <a:ext cx="54102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7A831A7C-B89A-4625-9359-2AFC3871661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spd="slow" advClick="0" advTm="3000">
    <p:wipe/>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09600" y="1535113"/>
            <a:ext cx="53863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609600" y="2174875"/>
            <a:ext cx="53863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6192838" y="1535113"/>
            <a:ext cx="538956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6192838" y="2174875"/>
            <a:ext cx="538956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6"/>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9" name="灯片编号占位符 8"/>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7A831A7C-B89A-4625-9359-2AFC3871661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spd="slow" advClick="0" advTm="3000">
    <p:wipe/>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7A831A7C-B89A-4625-9359-2AFC3871661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spd="slow" advClick="0" advTm="3000">
    <p:wipe/>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7A831A7C-B89A-4625-9359-2AFC3871661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spd="slow" advClick="0" advTm="3000">
    <p:wipe/>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09600" y="273050"/>
            <a:ext cx="4011613" cy="1162050"/>
          </a:xfrm>
        </p:spPr>
        <p:txBody>
          <a:bodyPr anchor="b"/>
          <a:lstStyle>
            <a:lvl1pPr algn="l">
              <a:defRPr sz="2000" b="1"/>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4767263" y="273050"/>
            <a:ext cx="681513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09600" y="1435100"/>
            <a:ext cx="40116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7A831A7C-B89A-4625-9359-2AFC3871661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spd="slow" advClick="0" advTm="3000">
    <p:wipe/>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2389188" y="4800600"/>
            <a:ext cx="7315200" cy="566738"/>
          </a:xfrm>
        </p:spPr>
        <p:txBody>
          <a:bodyPr anchor="b"/>
          <a:lstStyle>
            <a:lvl1pPr algn="l">
              <a:defRPr sz="2000" b="1"/>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2389188" y="612775"/>
            <a:ext cx="73152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 typeface="Arial" pitchFamily="34" charset="0"/>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2389188"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7A831A7C-B89A-4625-9359-2AFC3871661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spd="slow" advClick="0" advTm="3000">
    <p:wipe/>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7A831A7C-B89A-4625-9359-2AFC3871661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spd="slow" advClick="0" advTm="3000">
    <p:wipe/>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8839200" y="274638"/>
            <a:ext cx="27432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609600" y="274638"/>
            <a:ext cx="8077200" cy="5851525"/>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7A831A7C-B89A-4625-9359-2AFC3871661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spd="slow" advClick="0" advTm="3000">
    <p:wipe/>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914400" y="2130425"/>
            <a:ext cx="10363200" cy="1470025"/>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828800" y="3886200"/>
            <a:ext cx="85344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pPr fontAlgn="base"/>
            <a:r>
              <a:rPr lang="zh-CN" altLang="en-US" strike="noStrike" noProof="1" smtClean="0"/>
              <a:t>单击此处编辑母版副标题样式</a:t>
            </a:r>
            <a:endParaRPr lang="zh-CN" altLang="en-US" strike="noStrike" noProof="1"/>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609600" y="1600200"/>
            <a:ext cx="10972800" cy="4525963"/>
          </a:xfrm>
          <a:prstGeom prst="rect">
            <a:avLst/>
          </a:prstGeo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963613" y="4406900"/>
            <a:ext cx="10363200" cy="1362075"/>
          </a:xfrm>
          <a:prstGeom prst="rect">
            <a:avLst/>
          </a:prstGeom>
        </p:spPr>
        <p:txBody>
          <a:bodyPr anchor="t"/>
          <a:lstStyle>
            <a:lvl1pPr algn="l">
              <a:defRPr sz="4000" b="1" cap="all"/>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963613" y="2906713"/>
            <a:ext cx="103632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fontAlgn="base"/>
            <a:r>
              <a:rPr lang="zh-CN" altLang="en-US" strike="noStrike" noProof="1" smtClean="0"/>
              <a:t>单击此处编辑母版文本样式</a:t>
            </a:r>
            <a:endParaRPr lang="zh-CN" altLang="en-US" strike="noStrike" noProof="1" smtClean="0"/>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609600" y="1600200"/>
            <a:ext cx="54102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6172200" y="1600200"/>
            <a:ext cx="54102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lvl1pPr>
              <a:defRPr/>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09600" y="1535113"/>
            <a:ext cx="53863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609600" y="2174875"/>
            <a:ext cx="53863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6192838" y="1535113"/>
            <a:ext cx="5389562"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6192838" y="2174875"/>
            <a:ext cx="5389562"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09600" y="273050"/>
            <a:ext cx="4011613" cy="1162050"/>
          </a:xfrm>
          <a:prstGeom prst="rect">
            <a:avLst/>
          </a:prstGeom>
        </p:spPr>
        <p:txBody>
          <a:bodyPr anchor="b"/>
          <a:lstStyle>
            <a:lvl1pPr algn="l">
              <a:defRPr sz="2000" b="1"/>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4767263" y="273050"/>
            <a:ext cx="681513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09600" y="1435100"/>
            <a:ext cx="40116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smtClean="0"/>
              <a:t>单击此处编辑母版文本样式</a:t>
            </a:r>
            <a:endParaRPr lang="zh-CN" altLang="en-US" strike="noStrike" noProof="1" smtClean="0"/>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2389188" y="4800600"/>
            <a:ext cx="7315200" cy="566738"/>
          </a:xfrm>
          <a:prstGeom prst="rect">
            <a:avLst/>
          </a:prstGeom>
        </p:spPr>
        <p:txBody>
          <a:bodyPr anchor="b"/>
          <a:lstStyle>
            <a:lvl1pPr algn="l">
              <a:defRPr sz="2000" b="1"/>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2389188"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itchFamily="34" charset="0"/>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2389188"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smtClean="0"/>
              <a:t>单击此处编辑母版文本样式</a:t>
            </a:r>
            <a:endParaRPr lang="zh-CN" altLang="en-US" strike="noStrike" noProof="1" smtClean="0"/>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609600" y="1600200"/>
            <a:ext cx="10972800" cy="4525963"/>
          </a:xfrm>
          <a:prstGeom prst="rect">
            <a:avLst/>
          </a:prstGeo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8839200" y="274638"/>
            <a:ext cx="2743200" cy="5851525"/>
          </a:xfrm>
          <a:prstGeom prst="rect">
            <a:avLst/>
          </a:prstGeo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609600" y="274638"/>
            <a:ext cx="8077200" cy="5851525"/>
          </a:xfrm>
          <a:prstGeom prst="rect">
            <a:avLst/>
          </a:prstGeo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812800" y="304800"/>
            <a:ext cx="10160000" cy="609600"/>
          </a:xfrm>
        </p:spPr>
        <p:txBody>
          <a:bodyPr/>
          <a:lstStyle/>
          <a:p>
            <a:pPr fontAlgn="base"/>
            <a:r>
              <a:rPr lang="zh-CN" altLang="en-US" strike="noStrike" noProof="1" smtClean="0"/>
              <a:t>单击此处编辑母版标题样式</a:t>
            </a:r>
            <a:endParaRPr lang="zh-CN" altLang="en-US" strike="noStrike" noProof="1"/>
          </a:p>
        </p:txBody>
      </p:sp>
      <p:sp>
        <p:nvSpPr>
          <p:cNvPr id="3" name="表格占位符 2"/>
          <p:cNvSpPr>
            <a:spLocks noGrp="1"/>
          </p:cNvSpPr>
          <p:nvPr>
            <p:ph type="tbl" idx="1"/>
          </p:nvPr>
        </p:nvSpPr>
        <p:spPr/>
        <p:txBody>
          <a:bodyPr/>
          <a:lstStyle/>
          <a:p>
            <a:pPr fontAlgn="base"/>
            <a:endParaRPr lang="zh-CN" altLang="en-US" strike="noStrike" noProof="1"/>
          </a:p>
        </p:txBody>
      </p:sp>
      <p:sp>
        <p:nvSpPr>
          <p:cNvPr id="4" name="日期占位符 3"/>
          <p:cNvSpPr>
            <a:spLocks noGrp="1"/>
          </p:cNvSpPr>
          <p:nvPr>
            <p:ph type="dt" sz="half" idx="10"/>
          </p:nvPr>
        </p:nvSpPr>
        <p:spPr>
          <a:xfrm>
            <a:off x="398463" y="6245225"/>
            <a:ext cx="3051175" cy="476250"/>
          </a:xfrm>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fontAlgn="base"/>
            <a:endParaRPr lang="zh-CN" altLang="en-US" strike="noStrike" noProof="1"/>
          </a:p>
        </p:txBody>
      </p:sp>
      <p:sp>
        <p:nvSpPr>
          <p:cNvPr id="5" name="页脚占位符 4"/>
          <p:cNvSpPr>
            <a:spLocks noGrp="1"/>
          </p:cNvSpPr>
          <p:nvPr>
            <p:ph type="ftr" sz="quarter" idx="11"/>
          </p:nvPr>
        </p:nvSpPr>
        <p:spPr>
          <a:xfrm>
            <a:off x="4160838" y="6245225"/>
            <a:ext cx="3860800" cy="476250"/>
          </a:xfrm>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fontAlgn="base"/>
            <a:endParaRPr lang="zh-CN" strike="noStrike" noProof="1"/>
          </a:p>
        </p:txBody>
      </p:sp>
      <p:sp>
        <p:nvSpPr>
          <p:cNvPr id="6" name="灯片编号占位符 5"/>
          <p:cNvSpPr>
            <a:spLocks noGrp="1"/>
          </p:cNvSpPr>
          <p:nvPr>
            <p:ph type="sldNum" sz="quarter" idx="12"/>
          </p:nvPr>
        </p:nvSpPr>
        <p:spPr>
          <a:xfrm>
            <a:off x="8732838" y="6245225"/>
            <a:ext cx="3052763" cy="476250"/>
          </a:xfrm>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fade/>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914400" y="2130425"/>
            <a:ext cx="10363200" cy="1470025"/>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828800" y="3886200"/>
            <a:ext cx="85344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pPr fontAlgn="base"/>
            <a:r>
              <a:rPr lang="zh-CN" altLang="en-US" strike="noStrike" noProof="1" smtClean="0"/>
              <a:t>单击此处编辑母版副标题样式</a:t>
            </a:r>
            <a:endParaRPr lang="zh-CN" altLang="en-US" strike="noStrike" noProof="1"/>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609600" y="1600200"/>
            <a:ext cx="10972800" cy="4525963"/>
          </a:xfrm>
          <a:prstGeom prst="rect">
            <a:avLst/>
          </a:prstGeo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5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963613" y="4406900"/>
            <a:ext cx="10363200" cy="1362075"/>
          </a:xfrm>
          <a:prstGeom prst="rect">
            <a:avLst/>
          </a:prstGeom>
        </p:spPr>
        <p:txBody>
          <a:bodyPr anchor="t"/>
          <a:lstStyle>
            <a:lvl1pPr algn="l">
              <a:defRPr sz="4000" b="1" cap="all"/>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963613" y="2906713"/>
            <a:ext cx="103632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fontAlgn="base"/>
            <a:r>
              <a:rPr lang="zh-CN" altLang="en-US" strike="noStrike" noProof="1" smtClean="0"/>
              <a:t>单击此处编辑母版文本样式</a:t>
            </a:r>
            <a:endParaRPr lang="zh-CN" altLang="en-US" strike="noStrike" noProof="1" smtClean="0"/>
          </a:p>
        </p:txBody>
      </p:sp>
    </p:spTree>
  </p:cSld>
  <p:clrMapOvr>
    <a:masterClrMapping/>
  </p:clrMapOvr>
  <p:transition/>
  <p:timing/>
</p:sldLayout>
</file>

<file path=ppt/slideLayouts/slideLayout6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609600" y="1600200"/>
            <a:ext cx="54102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6172200" y="1600200"/>
            <a:ext cx="54102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6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lvl1pPr>
              <a:defRPr/>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09600" y="1535113"/>
            <a:ext cx="53863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609600" y="2174875"/>
            <a:ext cx="53863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6192838" y="1535113"/>
            <a:ext cx="5389562"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6192838" y="2174875"/>
            <a:ext cx="5389562"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6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Tree>
  </p:cSld>
  <p:clrMapOvr>
    <a:masterClrMapping/>
  </p:clrMapOvr>
  <p:transition/>
  <p:timing/>
</p:sldLayout>
</file>

<file path=ppt/slideLayouts/slideLayout6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6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09600" y="273050"/>
            <a:ext cx="4011613" cy="1162050"/>
          </a:xfrm>
          <a:prstGeom prst="rect">
            <a:avLst/>
          </a:prstGeom>
        </p:spPr>
        <p:txBody>
          <a:bodyPr anchor="b"/>
          <a:lstStyle>
            <a:lvl1pPr algn="l">
              <a:defRPr sz="2000" b="1"/>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4767263" y="273050"/>
            <a:ext cx="681513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09600" y="1435100"/>
            <a:ext cx="40116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smtClean="0"/>
              <a:t>单击此处编辑母版文本样式</a:t>
            </a:r>
            <a:endParaRPr lang="zh-CN" altLang="en-US" strike="noStrike" noProof="1" smtClean="0"/>
          </a:p>
        </p:txBody>
      </p:sp>
    </p:spTree>
  </p:cSld>
  <p:clrMapOvr>
    <a:masterClrMapping/>
  </p:clrMapOvr>
  <p:transition/>
  <p:timing/>
</p:sldLayout>
</file>

<file path=ppt/slideLayouts/slideLayout6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2389188" y="4800600"/>
            <a:ext cx="7315200" cy="566738"/>
          </a:xfrm>
          <a:prstGeom prst="rect">
            <a:avLst/>
          </a:prstGeom>
        </p:spPr>
        <p:txBody>
          <a:bodyPr anchor="b"/>
          <a:lstStyle>
            <a:lvl1pPr algn="l">
              <a:defRPr sz="2000" b="1"/>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2389188"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itchFamily="34" charset="0"/>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2389188"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smtClean="0"/>
              <a:t>单击此处编辑母版文本样式</a:t>
            </a:r>
            <a:endParaRPr lang="zh-CN" altLang="en-US" strike="noStrike" noProof="1" smtClean="0"/>
          </a:p>
        </p:txBody>
      </p:sp>
    </p:spTree>
  </p:cSld>
  <p:clrMapOvr>
    <a:masterClrMapping/>
  </p:clrMapOvr>
  <p:transition/>
  <p:timing/>
</p:sldLayout>
</file>

<file path=ppt/slideLayouts/slideLayout6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609600" y="1600200"/>
            <a:ext cx="10972800" cy="4525963"/>
          </a:xfrm>
          <a:prstGeom prst="rect">
            <a:avLst/>
          </a:prstGeo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6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8839200" y="274638"/>
            <a:ext cx="2743200" cy="5851525"/>
          </a:xfrm>
          <a:prstGeom prst="rect">
            <a:avLst/>
          </a:prstGeo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609600" y="274638"/>
            <a:ext cx="8077200" cy="5851525"/>
          </a:xfrm>
          <a:prstGeom prst="rect">
            <a:avLst/>
          </a:prstGeo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6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812800" y="304800"/>
            <a:ext cx="10160000" cy="609600"/>
          </a:xfrm>
        </p:spPr>
        <p:txBody>
          <a:bodyPr/>
          <a:lstStyle/>
          <a:p>
            <a:pPr fontAlgn="base"/>
            <a:r>
              <a:rPr lang="zh-CN" altLang="en-US" strike="noStrike" noProof="1" smtClean="0"/>
              <a:t>单击此处编辑母版标题样式</a:t>
            </a:r>
            <a:endParaRPr lang="zh-CN" altLang="en-US" strike="noStrike" noProof="1"/>
          </a:p>
        </p:txBody>
      </p:sp>
      <p:sp>
        <p:nvSpPr>
          <p:cNvPr id="3" name="表格占位符 2"/>
          <p:cNvSpPr>
            <a:spLocks noGrp="1"/>
          </p:cNvSpPr>
          <p:nvPr>
            <p:ph type="tbl" idx="1"/>
          </p:nvPr>
        </p:nvSpPr>
        <p:spPr/>
        <p:txBody>
          <a:bodyPr/>
          <a:lstStyle/>
          <a:p>
            <a:pPr fontAlgn="base"/>
            <a:endParaRPr lang="zh-CN" altLang="en-US" strike="noStrike" noProof="1"/>
          </a:p>
        </p:txBody>
      </p:sp>
      <p:sp>
        <p:nvSpPr>
          <p:cNvPr id="4" name="日期占位符 3"/>
          <p:cNvSpPr>
            <a:spLocks noGrp="1"/>
          </p:cNvSpPr>
          <p:nvPr>
            <p:ph type="dt" sz="half" idx="10"/>
          </p:nvPr>
        </p:nvSpPr>
        <p:spPr>
          <a:xfrm>
            <a:off x="398463" y="6245225"/>
            <a:ext cx="3051175" cy="476250"/>
          </a:xfrm>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fontAlgn="base"/>
            <a:endParaRPr lang="zh-CN" altLang="en-US" strike="noStrike" noProof="1"/>
          </a:p>
        </p:txBody>
      </p:sp>
      <p:sp>
        <p:nvSpPr>
          <p:cNvPr id="5" name="页脚占位符 4"/>
          <p:cNvSpPr>
            <a:spLocks noGrp="1"/>
          </p:cNvSpPr>
          <p:nvPr>
            <p:ph type="ftr" sz="quarter" idx="11"/>
          </p:nvPr>
        </p:nvSpPr>
        <p:spPr>
          <a:xfrm>
            <a:off x="4160838" y="6245225"/>
            <a:ext cx="3860800" cy="476250"/>
          </a:xfrm>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fontAlgn="base"/>
            <a:endParaRPr lang="zh-CN" strike="noStrike" noProof="1"/>
          </a:p>
        </p:txBody>
      </p:sp>
      <p:sp>
        <p:nvSpPr>
          <p:cNvPr id="6" name="灯片编号占位符 5"/>
          <p:cNvSpPr>
            <a:spLocks noGrp="1"/>
          </p:cNvSpPr>
          <p:nvPr>
            <p:ph type="sldNum" sz="quarter" idx="12"/>
          </p:nvPr>
        </p:nvSpPr>
        <p:spPr>
          <a:xfrm>
            <a:off x="8732838" y="6245225"/>
            <a:ext cx="3052763" cy="476250"/>
          </a:xfrm>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fade/>
  </p:transition>
  <p:timing/>
</p:sldLayout>
</file>

<file path=ppt/slideLayouts/slideLayout6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两栏内容">
    <p:bg>
      <p:bgPr>
        <a:solidFill>
          <a:schemeClr val="bg1"/>
        </a:solidFill>
        <a:effectLst/>
      </p:bgPr>
    </p:bg>
    <p:spTree>
      <p:nvGrpSpPr>
        <p:cNvPr id="1" name=""/>
        <p:cNvGrpSpPr/>
        <p:nvPr/>
      </p:nvGrpSpPr>
      <p:grpSpPr>
        <a:xfrm>
          <a:off x="0" y="0"/>
          <a:ext cx="0" cy="0"/>
        </a:xfrm>
      </p:grpSpPr>
      <p:cxnSp>
        <p:nvCxnSpPr>
          <p:cNvPr id="8" name="直接连接符 7"/>
          <p:cNvCxnSpPr/>
          <p:nvPr userDrawn="1"/>
        </p:nvCxnSpPr>
        <p:spPr>
          <a:xfrm>
            <a:off x="1173163" y="765175"/>
            <a:ext cx="10420350" cy="0"/>
          </a:xfrm>
          <a:prstGeom prst="line">
            <a:avLst/>
          </a:prstGeom>
          <a:ln w="28575" cap="flat" cmpd="sng">
            <a:solidFill>
              <a:schemeClr val="accent1"/>
            </a:solidFill>
            <a:prstDash val="dash"/>
            <a:round/>
            <a:headEnd type="none" w="med" len="med"/>
            <a:tailEnd type="none" w="med" len="med"/>
          </a:ln>
        </p:spPr>
      </p:cxnSp>
      <p:sp>
        <p:nvSpPr>
          <p:cNvPr id="9" name="TextBox 15"/>
          <p:cNvSpPr txBox="1"/>
          <p:nvPr userDrawn="1"/>
        </p:nvSpPr>
        <p:spPr>
          <a:xfrm>
            <a:off x="11415713" y="6267450"/>
            <a:ext cx="454025" cy="344488"/>
          </a:xfrm>
          <a:prstGeom prst="rect">
            <a:avLst/>
          </a:prstGeom>
          <a:noFill/>
          <a:ln w="9525">
            <a:noFill/>
          </a:ln>
        </p:spPr>
        <p:txBody>
          <a:bodyPr wrap="square" lIns="68545" tIns="34272" rIns="68545" bIns="34272"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algn="ctr"/>
            <a:fld id="{9A0DB2DC-4C9A-4742-B13C-FB6460FD3503}" type="slidenum">
              <a:rPr lang="zh-CN" altLang="en-US" sz="1800" b="1">
                <a:solidFill>
                  <a:srgbClr val="D9D9D9"/>
                </a:solidFill>
                <a:latin typeface="微软雅黑" panose="020b0503020204020204" pitchFamily="34" charset="-122"/>
                <a:ea typeface="微软雅黑" panose="020b0503020204020204" pitchFamily="34" charset="-122"/>
              </a:rPr>
              <a:t/>
            </a:fld>
            <a:r>
              <a:rPr lang="zh-CN" altLang="en-US" sz="1800" b="1">
                <a:solidFill>
                  <a:srgbClr val="D9D9D9"/>
                </a:solidFill>
                <a:latin typeface="微软雅黑" panose="020b0503020204020204" pitchFamily="34" charset="-122"/>
                <a:ea typeface="微软雅黑" panose="020b0503020204020204" pitchFamily="34" charset="-122"/>
              </a:rPr>
              <a:t> </a:t>
            </a:r>
            <a:endParaRPr lang="zh-CN" altLang="en-US" sz="1800" b="1">
              <a:solidFill>
                <a:srgbClr val="D9D9D9"/>
              </a:solidFill>
              <a:latin typeface="微软雅黑" panose="020b0503020204020204" pitchFamily="34" charset="-122"/>
              <a:ea typeface="微软雅黑" panose="020b0503020204020204" pitchFamily="34" charset="-122"/>
            </a:endParaRPr>
          </a:p>
        </p:txBody>
      </p:sp>
      <p:sp>
        <p:nvSpPr>
          <p:cNvPr id="6" name="圆角矩形 5"/>
          <p:cNvSpPr/>
          <p:nvPr userDrawn="1"/>
        </p:nvSpPr>
        <p:spPr>
          <a:xfrm rot="2775356">
            <a:off x="335225" y="260787"/>
            <a:ext cx="432116" cy="433181"/>
          </a:xfrm>
          <a:prstGeom prst="roundRect">
            <a:avLst>
              <a:gd name="adj" fmla="val 7843"/>
            </a:avLst>
          </a:prstGeom>
          <a:solidFill>
            <a:schemeClr val="accent1"/>
          </a:solidFill>
          <a:ln w="28575">
            <a:gradFill flip="none" rotWithShape="1">
              <a:gsLst>
                <a:gs pos="0">
                  <a:schemeClr val="bg1"/>
                </a:gs>
                <a:gs pos="100000">
                  <a:schemeClr val="bg1">
                    <a:lumMod val="85000"/>
                  </a:schemeClr>
                </a:gs>
              </a:gsLst>
              <a:lin ang="2700000" scaled="1"/>
            </a:gradFill>
          </a:ln>
          <a:effectLst>
            <a:outerShdw blurRad="482600" dist="139700" dir="2700000" algn="tl" rotWithShape="0">
              <a:prstClr val="black">
                <a:alpha val="4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base"/>
            <a:endParaRPr lang="zh-CN" altLang="en-US" sz="100" strike="noStrike" noProof="1">
              <a:solidFill>
                <a:prstClr val="white"/>
              </a:solidFill>
            </a:endParaRPr>
          </a:p>
        </p:txBody>
      </p:sp>
      <p:sp>
        <p:nvSpPr>
          <p:cNvPr id="7" name="圆角矩形 6"/>
          <p:cNvSpPr/>
          <p:nvPr userDrawn="1"/>
        </p:nvSpPr>
        <p:spPr>
          <a:xfrm rot="2775356">
            <a:off x="532715" y="260787"/>
            <a:ext cx="432116" cy="433181"/>
          </a:xfrm>
          <a:prstGeom prst="roundRect">
            <a:avLst>
              <a:gd name="adj" fmla="val 7843"/>
            </a:avLst>
          </a:prstGeom>
          <a:solidFill>
            <a:schemeClr val="accent2"/>
          </a:solidFill>
          <a:ln w="28575">
            <a:gradFill flip="none" rotWithShape="1">
              <a:gsLst>
                <a:gs pos="0">
                  <a:schemeClr val="bg1"/>
                </a:gs>
                <a:gs pos="100000">
                  <a:schemeClr val="bg1">
                    <a:lumMod val="85000"/>
                  </a:schemeClr>
                </a:gs>
              </a:gsLst>
              <a:lin ang="2700000" scaled="1"/>
            </a:gradFill>
          </a:ln>
          <a:effectLst>
            <a:outerShdw blurRad="482600" dist="139700" dir="2700000" algn="tl" rotWithShape="0">
              <a:prstClr val="black">
                <a:alpha val="4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base"/>
            <a:endParaRPr lang="zh-CN" altLang="en-US" sz="100" strike="noStrike" noProof="1">
              <a:solidFill>
                <a:prstClr val="white"/>
              </a:solidFill>
            </a:endParaRPr>
          </a:p>
        </p:txBody>
      </p:sp>
      <p:grpSp>
        <p:nvGrpSpPr>
          <p:cNvPr id="3" name="组合 2"/>
          <p:cNvGrpSpPr/>
          <p:nvPr userDrawn="1"/>
        </p:nvGrpSpPr>
        <p:grpSpPr>
          <a:xfrm>
            <a:off x="11367704" y="6269168"/>
            <a:ext cx="550072" cy="481158"/>
            <a:chOff x="10703718" y="189434"/>
            <a:chExt cx="576063" cy="504056"/>
          </a:xfrm>
          <a:solidFill>
            <a:schemeClr val="accent2"/>
          </a:solidFill>
        </p:grpSpPr>
        <p:sp>
          <p:nvSpPr>
            <p:cNvPr id="4" name="圆角矩形 3"/>
            <p:cNvSpPr/>
            <p:nvPr/>
          </p:nvSpPr>
          <p:spPr>
            <a:xfrm>
              <a:off x="10703718" y="189434"/>
              <a:ext cx="576063" cy="36004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base"/>
              <a:endParaRPr lang="zh-CN" altLang="en-US" sz="100" strike="noStrike" noProof="1"/>
            </a:p>
          </p:txBody>
        </p:sp>
        <p:sp>
          <p:nvSpPr>
            <p:cNvPr id="5" name="等腰三角形 4"/>
            <p:cNvSpPr/>
            <p:nvPr/>
          </p:nvSpPr>
          <p:spPr>
            <a:xfrm rot="10800000">
              <a:off x="10878882" y="549474"/>
              <a:ext cx="225734" cy="144016"/>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base"/>
              <a:endParaRPr lang="zh-CN" altLang="en-US" sz="100" strike="noStrike" noProof="1"/>
            </a:p>
          </p:txBody>
        </p:sp>
      </p:grpSp>
    </p:spTree>
  </p:cSld>
  <p:clrMapOvr>
    <a:masterClrMapping/>
  </p:clrMapOvr>
  <mc:AlternateContent>
    <mc:Choice xmlns:p14="http://schemas.microsoft.com/office/powerpoint/2010/main" Requires="p14">
      <p:transition spd="slow" advClick="0" advTm="2000" p14:dur="1750">
        <p14:gallery dir="l"/>
      </p:transition>
    </mc:Choice>
    <mc:Fallback>
      <p:transition spd="slow" advClick="0" advTm="2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grpId="0" nodeType="withEffect">
                                  <p:stCondLst>
                                    <p:cond delay="25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ppt_x</p:attrName>
                                        </p:attrNameLst>
                                      </p:cBhvr>
                                      <p:tavLst>
                                        <p:tav tm="0">
                                          <p:val>
                                            <p:strVal val="0-#ppt_w/2"/>
                                          </p:val>
                                        </p:tav>
                                        <p:tav tm="100000">
                                          <p:val>
                                            <p:strVal val="#ppt_x"/>
                                          </p:val>
                                        </p:tav>
                                      </p:tavLst>
                                    </p:anim>
                                    <p:anim calcmode="lin" valueType="num">
                                      <p:cBhvr>
                                        <p:cTn id="8" dur="500" fill="hold"/>
                                        <p:tgtEl>
                                          <p:spTgt spid="7"/>
                                        </p:tgtEl>
                                        <p:attrNameLst>
                                          <p:attrName>ppt_y</p:attrName>
                                        </p:attrNameLst>
                                      </p:cBhvr>
                                      <p:tavLst>
                                        <p:tav tm="0">
                                          <p:val>
                                            <p:strVal val="#ppt_y"/>
                                          </p:val>
                                        </p:tav>
                                        <p:tav tm="100000">
                                          <p:val>
                                            <p:strVal val="#ppt_y"/>
                                          </p:val>
                                        </p:tav>
                                      </p:tavLst>
                                    </p:anim>
                                  </p:childTnLst>
                                </p:cTn>
                              </p:par>
                              <p:par>
                                <p:cTn id="9" presetID="2" presetClass="entr" presetSubtype="8" dur="500" fill="hold" grpId="0" nodeType="withEffect">
                                  <p:stCondLst>
                                    <p:cond delay="400"/>
                                  </p:stCondLst>
                                  <p:childTnLst>
                                    <p:set>
                                      <p:cBhvr>
                                        <p:cTn id="10" dur="1" fill="hold">
                                          <p:stCondLst>
                                            <p:cond delay="0"/>
                                          </p:stCondLst>
                                        </p:cTn>
                                        <p:tgtEl>
                                          <p:spTgt spid="6"/>
                                        </p:tgtEl>
                                        <p:attrNameLst>
                                          <p:attrName>style.visibility</p:attrName>
                                        </p:attrNameLst>
                                      </p:cBhvr>
                                      <p:to>
                                        <p:strVal val="visible"/>
                                      </p:to>
                                    </p:set>
                                    <p:anim calcmode="lin" valueType="num">
                                      <p:cBhvr>
                                        <p:cTn id="11" dur="500" fill="hold"/>
                                        <p:tgtEl>
                                          <p:spTgt spid="6"/>
                                        </p:tgtEl>
                                        <p:attrNameLst>
                                          <p:attrName>ppt_x</p:attrName>
                                        </p:attrNameLst>
                                      </p:cBhvr>
                                      <p:tavLst>
                                        <p:tav tm="0">
                                          <p:val>
                                            <p:strVal val="0-#ppt_w/2"/>
                                          </p:val>
                                        </p:tav>
                                        <p:tav tm="100000">
                                          <p:val>
                                            <p:strVal val="#ppt_x"/>
                                          </p:val>
                                        </p:tav>
                                      </p:tavLst>
                                    </p:anim>
                                    <p:anim calcmode="lin" valueType="num">
                                      <p:cBhvr>
                                        <p:cTn id="12" dur="500" fill="hold"/>
                                        <p:tgtEl>
                                          <p:spTgt spid="6"/>
                                        </p:tgtEl>
                                        <p:attrNameLst>
                                          <p:attrName>ppt_y</p:attrName>
                                        </p:attrNameLst>
                                      </p:cBhvr>
                                      <p:tavLst>
                                        <p:tav tm="0">
                                          <p:val>
                                            <p:strVal val="#ppt_y"/>
                                          </p:val>
                                        </p:tav>
                                        <p:tav tm="100000">
                                          <p:val>
                                            <p:strVal val="#ppt_y"/>
                                          </p:val>
                                        </p:tav>
                                      </p:tavLst>
                                    </p:anim>
                                  </p:childTnLst>
                                </p:cTn>
                              </p:par>
                              <p:par>
                                <p:cTn id="13" presetID="22" presetClass="entr" presetSubtype="8" dur="250" fill="hold" nodeType="withEffect">
                                  <p:stCondLst>
                                    <p:cond delay="50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250"/>
                                        <p:tgtEl>
                                          <p:spTgt spid="8"/>
                                        </p:tgtEl>
                                      </p:cBhvr>
                                    </p:animEffect>
                                  </p:childTnLst>
                                </p:cTn>
                              </p:par>
                              <p:par>
                                <p:cTn id="16" presetID="22" presetClass="entr" presetSubtype="4" dur="250" fill="hold" nodeType="withEffect">
                                  <p:stCondLst>
                                    <p:cond delay="500"/>
                                  </p:stCondLst>
                                  <p:childTnLst>
                                    <p:set>
                                      <p:cBhvr>
                                        <p:cTn id="17" dur="1" fill="hold">
                                          <p:stCondLst>
                                            <p:cond delay="0"/>
                                          </p:stCondLst>
                                        </p:cTn>
                                        <p:tgtEl>
                                          <p:spTgt spid="3"/>
                                        </p:tgtEl>
                                        <p:attrNameLst>
                                          <p:attrName>style.visibility</p:attrName>
                                        </p:attrNameLst>
                                      </p:cBhvr>
                                      <p:to>
                                        <p:strVal val="visible"/>
                                      </p:to>
                                    </p:set>
                                    <p:animEffect transition="in" filter="wipe(down)">
                                      <p:cBhvr>
                                        <p:cTn id="18" dur="250"/>
                                        <p:tgtEl>
                                          <p:spTgt spid="3"/>
                                        </p:tgtEl>
                                      </p:cBhvr>
                                    </p:animEffect>
                                  </p:childTnLst>
                                </p:cTn>
                              </p:par>
                              <p:par>
                                <p:cTn id="19" presetID="22" presetClass="entr" presetSubtype="4" dur="250" fill="hold" grpId="0" nodeType="withEffect">
                                  <p:stCondLst>
                                    <p:cond delay="500"/>
                                  </p:stCondLst>
                                  <p:childTnLst>
                                    <p:set>
                                      <p:cBhvr>
                                        <p:cTn id="20" dur="1" fill="hold">
                                          <p:stCondLst>
                                            <p:cond delay="0"/>
                                          </p:stCondLst>
                                        </p:cTn>
                                        <p:tgtEl>
                                          <p:spTgt spid="9"/>
                                        </p:tgtEl>
                                        <p:attrNameLst>
                                          <p:attrName>style.visibility</p:attrName>
                                        </p:attrNameLst>
                                      </p:cBhvr>
                                      <p:to>
                                        <p:strVal val="visible"/>
                                      </p:to>
                                    </p:set>
                                    <p:animEffect transition="in" filter="wipe(down)">
                                      <p:cBhvr>
                                        <p:cTn id="21" dur="2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ldLvl="0" animBg="1"/>
      <p:bldP spid="7" grpId="0" bldLvl="0" animBg="1"/>
      <p:bldP spid="9" grpId="0"/>
    </p:bldLst>
  </p:timing>
</p:sldLayout>
</file>

<file path=ppt/slideLayouts/slideLayout7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914400" y="2130425"/>
            <a:ext cx="10363200" cy="1470025"/>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828800" y="3886200"/>
            <a:ext cx="85344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pPr fontAlgn="base"/>
            <a:r>
              <a:rPr lang="zh-CN" altLang="en-US" strike="noStrike" noProof="1" smtClean="0"/>
              <a:t>单击此处编辑母版副标题样式</a:t>
            </a:r>
            <a:endParaRPr lang="zh-CN" altLang="en-US" strike="noStrike" noProof="1"/>
          </a:p>
        </p:txBody>
      </p:sp>
    </p:spTree>
  </p:cSld>
  <p:clrMapOvr>
    <a:masterClrMapping/>
  </p:clrMapOvr>
  <p:transition/>
  <p:timing/>
</p:sldLayout>
</file>

<file path=ppt/slideLayouts/slideLayout7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609600" y="1600200"/>
            <a:ext cx="10972800" cy="4525963"/>
          </a:xfrm>
          <a:prstGeom prst="rect">
            <a:avLst/>
          </a:prstGeo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7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963613" y="4406900"/>
            <a:ext cx="10363200" cy="1362075"/>
          </a:xfrm>
          <a:prstGeom prst="rect">
            <a:avLst/>
          </a:prstGeom>
        </p:spPr>
        <p:txBody>
          <a:bodyPr anchor="t"/>
          <a:lstStyle>
            <a:lvl1pPr algn="l">
              <a:defRPr sz="4000" b="1" cap="all"/>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963613" y="2906713"/>
            <a:ext cx="103632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fontAlgn="base"/>
            <a:r>
              <a:rPr lang="zh-CN" altLang="en-US" strike="noStrike" noProof="1" smtClean="0"/>
              <a:t>单击此处编辑母版文本样式</a:t>
            </a:r>
            <a:endParaRPr lang="zh-CN" altLang="en-US" strike="noStrike" noProof="1" smtClean="0"/>
          </a:p>
        </p:txBody>
      </p:sp>
    </p:spTree>
  </p:cSld>
  <p:clrMapOvr>
    <a:masterClrMapping/>
  </p:clrMapOvr>
  <p:transition/>
  <p:timing/>
</p:sldLayout>
</file>

<file path=ppt/slideLayouts/slideLayout7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609600" y="1600200"/>
            <a:ext cx="54102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6172200" y="1600200"/>
            <a:ext cx="54102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7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lvl1pPr>
              <a:defRPr/>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09600" y="1535113"/>
            <a:ext cx="53863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609600" y="2174875"/>
            <a:ext cx="53863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6192838" y="1535113"/>
            <a:ext cx="5389562"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6192838" y="2174875"/>
            <a:ext cx="5389562"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7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Tree>
  </p:cSld>
  <p:clrMapOvr>
    <a:masterClrMapping/>
  </p:clrMapOvr>
  <p:transition/>
  <p:timing/>
</p:sldLayout>
</file>

<file path=ppt/slideLayouts/slideLayout7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7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09600" y="273050"/>
            <a:ext cx="4011613" cy="1162050"/>
          </a:xfrm>
          <a:prstGeom prst="rect">
            <a:avLst/>
          </a:prstGeom>
        </p:spPr>
        <p:txBody>
          <a:bodyPr anchor="b"/>
          <a:lstStyle>
            <a:lvl1pPr algn="l">
              <a:defRPr sz="2000" b="1"/>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4767263" y="273050"/>
            <a:ext cx="681513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09600" y="1435100"/>
            <a:ext cx="40116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smtClean="0"/>
              <a:t>单击此处编辑母版文本样式</a:t>
            </a:r>
            <a:endParaRPr lang="zh-CN" altLang="en-US" strike="noStrike" noProof="1" smtClean="0"/>
          </a:p>
        </p:txBody>
      </p:sp>
    </p:spTree>
  </p:cSld>
  <p:clrMapOvr>
    <a:masterClrMapping/>
  </p:clrMapOvr>
  <p:transition/>
  <p:timing/>
</p:sldLayout>
</file>

<file path=ppt/slideLayouts/slideLayout7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2389188" y="4800600"/>
            <a:ext cx="7315200" cy="566738"/>
          </a:xfrm>
          <a:prstGeom prst="rect">
            <a:avLst/>
          </a:prstGeom>
        </p:spPr>
        <p:txBody>
          <a:bodyPr anchor="b"/>
          <a:lstStyle>
            <a:lvl1pPr algn="l">
              <a:defRPr sz="2000" b="1"/>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2389188"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itchFamily="34" charset="0"/>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2389188"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smtClean="0"/>
              <a:t>单击此处编辑母版文本样式</a:t>
            </a:r>
            <a:endParaRPr lang="zh-CN" altLang="en-US" strike="noStrike" noProof="1" smtClean="0"/>
          </a:p>
        </p:txBody>
      </p:sp>
    </p:spTree>
  </p:cSld>
  <p:clrMapOvr>
    <a:masterClrMapping/>
  </p:clrMapOvr>
  <p:transition/>
  <p:timing/>
</p:sldLayout>
</file>

<file path=ppt/slideLayouts/slideLayout7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609600" y="1600200"/>
            <a:ext cx="10972800" cy="4525963"/>
          </a:xfrm>
          <a:prstGeom prst="rect">
            <a:avLst/>
          </a:prstGeo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8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8839200" y="274638"/>
            <a:ext cx="2743200" cy="5851525"/>
          </a:xfrm>
          <a:prstGeom prst="rect">
            <a:avLst/>
          </a:prstGeo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609600" y="274638"/>
            <a:ext cx="8077200" cy="5851525"/>
          </a:xfrm>
          <a:prstGeom prst="rect">
            <a:avLst/>
          </a:prstGeo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8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812800" y="304800"/>
            <a:ext cx="10160000" cy="609600"/>
          </a:xfrm>
        </p:spPr>
        <p:txBody>
          <a:bodyPr/>
          <a:lstStyle/>
          <a:p>
            <a:pPr fontAlgn="base"/>
            <a:r>
              <a:rPr lang="zh-CN" altLang="en-US" strike="noStrike" noProof="1" smtClean="0"/>
              <a:t>单击此处编辑母版标题样式</a:t>
            </a:r>
            <a:endParaRPr lang="zh-CN" altLang="en-US" strike="noStrike" noProof="1"/>
          </a:p>
        </p:txBody>
      </p:sp>
      <p:sp>
        <p:nvSpPr>
          <p:cNvPr id="3" name="表格占位符 2"/>
          <p:cNvSpPr>
            <a:spLocks noGrp="1"/>
          </p:cNvSpPr>
          <p:nvPr>
            <p:ph type="tbl" idx="1"/>
          </p:nvPr>
        </p:nvSpPr>
        <p:spPr/>
        <p:txBody>
          <a:bodyPr/>
          <a:lstStyle/>
          <a:p>
            <a:pPr fontAlgn="base"/>
            <a:endParaRPr lang="zh-CN" altLang="en-US" strike="noStrike" noProof="1"/>
          </a:p>
        </p:txBody>
      </p:sp>
      <p:sp>
        <p:nvSpPr>
          <p:cNvPr id="4" name="日期占位符 3"/>
          <p:cNvSpPr>
            <a:spLocks noGrp="1"/>
          </p:cNvSpPr>
          <p:nvPr>
            <p:ph type="dt" sz="half" idx="10"/>
          </p:nvPr>
        </p:nvSpPr>
        <p:spPr>
          <a:xfrm>
            <a:off x="398463" y="6245225"/>
            <a:ext cx="3051175" cy="476250"/>
          </a:xfrm>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fontAlgn="base"/>
            <a:endParaRPr lang="zh-CN" altLang="en-US" strike="noStrike" noProof="1"/>
          </a:p>
        </p:txBody>
      </p:sp>
      <p:sp>
        <p:nvSpPr>
          <p:cNvPr id="5" name="页脚占位符 4"/>
          <p:cNvSpPr>
            <a:spLocks noGrp="1"/>
          </p:cNvSpPr>
          <p:nvPr>
            <p:ph type="ftr" sz="quarter" idx="11"/>
          </p:nvPr>
        </p:nvSpPr>
        <p:spPr>
          <a:xfrm>
            <a:off x="4160838" y="6245225"/>
            <a:ext cx="3860800" cy="476250"/>
          </a:xfrm>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fontAlgn="base"/>
            <a:endParaRPr lang="zh-CN" strike="noStrike" noProof="1"/>
          </a:p>
        </p:txBody>
      </p:sp>
      <p:sp>
        <p:nvSpPr>
          <p:cNvPr id="6" name="灯片编号占位符 5"/>
          <p:cNvSpPr>
            <a:spLocks noGrp="1"/>
          </p:cNvSpPr>
          <p:nvPr>
            <p:ph type="sldNum" sz="quarter" idx="12"/>
          </p:nvPr>
        </p:nvSpPr>
        <p:spPr>
          <a:xfrm>
            <a:off x="8732838" y="6245225"/>
            <a:ext cx="3052763" cy="476250"/>
          </a:xfrm>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fade/>
  </p:transition>
  <p:timing/>
</p:sldLayout>
</file>

<file path=ppt/slideLayouts/slideLayout8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两栏内容">
    <p:bg>
      <p:bgPr>
        <a:solidFill>
          <a:schemeClr val="bg1"/>
        </a:solidFill>
        <a:effectLst/>
      </p:bgPr>
    </p:bg>
    <p:spTree>
      <p:nvGrpSpPr>
        <p:cNvPr id="1" name=""/>
        <p:cNvGrpSpPr/>
        <p:nvPr/>
      </p:nvGrpSpPr>
      <p:grpSpPr>
        <a:xfrm>
          <a:off x="0" y="0"/>
          <a:ext cx="0" cy="0"/>
        </a:xfrm>
      </p:grpSpPr>
      <p:cxnSp>
        <p:nvCxnSpPr>
          <p:cNvPr id="8" name="直接连接符 7"/>
          <p:cNvCxnSpPr/>
          <p:nvPr userDrawn="1"/>
        </p:nvCxnSpPr>
        <p:spPr>
          <a:xfrm>
            <a:off x="1173163" y="765175"/>
            <a:ext cx="10420350" cy="0"/>
          </a:xfrm>
          <a:prstGeom prst="line">
            <a:avLst/>
          </a:prstGeom>
          <a:ln w="28575" cap="flat" cmpd="sng">
            <a:solidFill>
              <a:schemeClr val="accent1"/>
            </a:solidFill>
            <a:prstDash val="dash"/>
            <a:round/>
            <a:headEnd type="none" w="med" len="med"/>
            <a:tailEnd type="none" w="med" len="med"/>
          </a:ln>
        </p:spPr>
      </p:cxnSp>
      <p:sp>
        <p:nvSpPr>
          <p:cNvPr id="9" name="TextBox 15"/>
          <p:cNvSpPr txBox="1"/>
          <p:nvPr userDrawn="1"/>
        </p:nvSpPr>
        <p:spPr>
          <a:xfrm>
            <a:off x="11415713" y="6267450"/>
            <a:ext cx="454025" cy="344488"/>
          </a:xfrm>
          <a:prstGeom prst="rect">
            <a:avLst/>
          </a:prstGeom>
          <a:noFill/>
          <a:ln w="9525">
            <a:noFill/>
          </a:ln>
        </p:spPr>
        <p:txBody>
          <a:bodyPr wrap="square" lIns="68545" tIns="34272" rIns="68545" bIns="34272"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algn="ctr"/>
            <a:fld id="{9A0DB2DC-4C9A-4742-B13C-FB6460FD3503}" type="slidenum">
              <a:rPr lang="zh-CN" altLang="en-US" sz="1800" b="1">
                <a:solidFill>
                  <a:srgbClr val="D9D9D9"/>
                </a:solidFill>
                <a:latin typeface="微软雅黑" panose="020b0503020204020204" pitchFamily="34" charset="-122"/>
                <a:ea typeface="微软雅黑" panose="020b0503020204020204" pitchFamily="34" charset="-122"/>
              </a:rPr>
              <a:t/>
            </a:fld>
            <a:r>
              <a:rPr lang="zh-CN" altLang="en-US" sz="1800" b="1">
                <a:solidFill>
                  <a:srgbClr val="D9D9D9"/>
                </a:solidFill>
                <a:latin typeface="微软雅黑" panose="020b0503020204020204" pitchFamily="34" charset="-122"/>
                <a:ea typeface="微软雅黑" panose="020b0503020204020204" pitchFamily="34" charset="-122"/>
              </a:rPr>
              <a:t> </a:t>
            </a:r>
            <a:endParaRPr lang="zh-CN" altLang="en-US" sz="1800" b="1">
              <a:solidFill>
                <a:srgbClr val="D9D9D9"/>
              </a:solidFill>
              <a:latin typeface="微软雅黑" panose="020b0503020204020204" pitchFamily="34" charset="-122"/>
              <a:ea typeface="微软雅黑" panose="020b0503020204020204" pitchFamily="34" charset="-122"/>
            </a:endParaRPr>
          </a:p>
        </p:txBody>
      </p:sp>
      <p:sp>
        <p:nvSpPr>
          <p:cNvPr id="6" name="圆角矩形 5"/>
          <p:cNvSpPr/>
          <p:nvPr userDrawn="1"/>
        </p:nvSpPr>
        <p:spPr>
          <a:xfrm rot="2775356">
            <a:off x="335225" y="260787"/>
            <a:ext cx="432116" cy="433181"/>
          </a:xfrm>
          <a:prstGeom prst="roundRect">
            <a:avLst>
              <a:gd name="adj" fmla="val 7843"/>
            </a:avLst>
          </a:prstGeom>
          <a:solidFill>
            <a:schemeClr val="accent1"/>
          </a:solidFill>
          <a:ln w="28575">
            <a:gradFill flip="none" rotWithShape="1">
              <a:gsLst>
                <a:gs pos="0">
                  <a:schemeClr val="bg1"/>
                </a:gs>
                <a:gs pos="100000">
                  <a:schemeClr val="bg1">
                    <a:lumMod val="85000"/>
                  </a:schemeClr>
                </a:gs>
              </a:gsLst>
              <a:lin ang="2700000" scaled="1"/>
            </a:gradFill>
          </a:ln>
          <a:effectLst>
            <a:outerShdw blurRad="482600" dist="139700" dir="2700000" algn="tl" rotWithShape="0">
              <a:prstClr val="black">
                <a:alpha val="4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base"/>
            <a:endParaRPr lang="zh-CN" altLang="en-US" sz="100" strike="noStrike" noProof="1">
              <a:solidFill>
                <a:prstClr val="white"/>
              </a:solidFill>
            </a:endParaRPr>
          </a:p>
        </p:txBody>
      </p:sp>
      <p:sp>
        <p:nvSpPr>
          <p:cNvPr id="7" name="圆角矩形 6"/>
          <p:cNvSpPr/>
          <p:nvPr userDrawn="1"/>
        </p:nvSpPr>
        <p:spPr>
          <a:xfrm rot="2775356">
            <a:off x="532715" y="260787"/>
            <a:ext cx="432116" cy="433181"/>
          </a:xfrm>
          <a:prstGeom prst="roundRect">
            <a:avLst>
              <a:gd name="adj" fmla="val 7843"/>
            </a:avLst>
          </a:prstGeom>
          <a:solidFill>
            <a:schemeClr val="accent2"/>
          </a:solidFill>
          <a:ln w="28575">
            <a:gradFill flip="none" rotWithShape="1">
              <a:gsLst>
                <a:gs pos="0">
                  <a:schemeClr val="bg1"/>
                </a:gs>
                <a:gs pos="100000">
                  <a:schemeClr val="bg1">
                    <a:lumMod val="85000"/>
                  </a:schemeClr>
                </a:gs>
              </a:gsLst>
              <a:lin ang="2700000" scaled="1"/>
            </a:gradFill>
          </a:ln>
          <a:effectLst>
            <a:outerShdw blurRad="482600" dist="139700" dir="2700000" algn="tl" rotWithShape="0">
              <a:prstClr val="black">
                <a:alpha val="4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base"/>
            <a:endParaRPr lang="zh-CN" altLang="en-US" sz="100" strike="noStrike" noProof="1">
              <a:solidFill>
                <a:prstClr val="white"/>
              </a:solidFill>
            </a:endParaRPr>
          </a:p>
        </p:txBody>
      </p:sp>
      <p:grpSp>
        <p:nvGrpSpPr>
          <p:cNvPr id="3" name="组合 2"/>
          <p:cNvGrpSpPr/>
          <p:nvPr userDrawn="1"/>
        </p:nvGrpSpPr>
        <p:grpSpPr>
          <a:xfrm>
            <a:off x="11367704" y="6269168"/>
            <a:ext cx="550072" cy="481158"/>
            <a:chOff x="10703718" y="189434"/>
            <a:chExt cx="576063" cy="504056"/>
          </a:xfrm>
          <a:solidFill>
            <a:schemeClr val="accent2"/>
          </a:solidFill>
        </p:grpSpPr>
        <p:sp>
          <p:nvSpPr>
            <p:cNvPr id="4" name="圆角矩形 3"/>
            <p:cNvSpPr/>
            <p:nvPr/>
          </p:nvSpPr>
          <p:spPr>
            <a:xfrm>
              <a:off x="10703718" y="189434"/>
              <a:ext cx="576063" cy="36004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base"/>
              <a:endParaRPr lang="zh-CN" altLang="en-US" sz="100" strike="noStrike" noProof="1"/>
            </a:p>
          </p:txBody>
        </p:sp>
        <p:sp>
          <p:nvSpPr>
            <p:cNvPr id="5" name="等腰三角形 4"/>
            <p:cNvSpPr/>
            <p:nvPr/>
          </p:nvSpPr>
          <p:spPr>
            <a:xfrm rot="10800000">
              <a:off x="10878882" y="549474"/>
              <a:ext cx="225734" cy="144016"/>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base"/>
              <a:endParaRPr lang="zh-CN" altLang="en-US" sz="100" strike="noStrike" noProof="1"/>
            </a:p>
          </p:txBody>
        </p:sp>
      </p:grpSp>
    </p:spTree>
  </p:cSld>
  <p:clrMapOvr>
    <a:masterClrMapping/>
  </p:clrMapOvr>
  <mc:AlternateContent>
    <mc:Choice xmlns:p14="http://schemas.microsoft.com/office/powerpoint/2010/main" Requires="p14">
      <p:transition spd="slow" advClick="0" advTm="2000" p14:dur="1750">
        <p14:gallery dir="l"/>
      </p:transition>
    </mc:Choice>
    <mc:Fallback>
      <p:transition spd="slow" advClick="0" advTm="2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grpId="0" nodeType="withEffect">
                                  <p:stCondLst>
                                    <p:cond delay="25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ppt_x</p:attrName>
                                        </p:attrNameLst>
                                      </p:cBhvr>
                                      <p:tavLst>
                                        <p:tav tm="0">
                                          <p:val>
                                            <p:strVal val="0-#ppt_w/2"/>
                                          </p:val>
                                        </p:tav>
                                        <p:tav tm="100000">
                                          <p:val>
                                            <p:strVal val="#ppt_x"/>
                                          </p:val>
                                        </p:tav>
                                      </p:tavLst>
                                    </p:anim>
                                    <p:anim calcmode="lin" valueType="num">
                                      <p:cBhvr>
                                        <p:cTn id="8" dur="500" fill="hold"/>
                                        <p:tgtEl>
                                          <p:spTgt spid="7"/>
                                        </p:tgtEl>
                                        <p:attrNameLst>
                                          <p:attrName>ppt_y</p:attrName>
                                        </p:attrNameLst>
                                      </p:cBhvr>
                                      <p:tavLst>
                                        <p:tav tm="0">
                                          <p:val>
                                            <p:strVal val="#ppt_y"/>
                                          </p:val>
                                        </p:tav>
                                        <p:tav tm="100000">
                                          <p:val>
                                            <p:strVal val="#ppt_y"/>
                                          </p:val>
                                        </p:tav>
                                      </p:tavLst>
                                    </p:anim>
                                  </p:childTnLst>
                                </p:cTn>
                              </p:par>
                              <p:par>
                                <p:cTn id="9" presetID="2" presetClass="entr" presetSubtype="8" dur="500" fill="hold" grpId="0" nodeType="withEffect">
                                  <p:stCondLst>
                                    <p:cond delay="400"/>
                                  </p:stCondLst>
                                  <p:childTnLst>
                                    <p:set>
                                      <p:cBhvr>
                                        <p:cTn id="10" dur="1" fill="hold">
                                          <p:stCondLst>
                                            <p:cond delay="0"/>
                                          </p:stCondLst>
                                        </p:cTn>
                                        <p:tgtEl>
                                          <p:spTgt spid="6"/>
                                        </p:tgtEl>
                                        <p:attrNameLst>
                                          <p:attrName>style.visibility</p:attrName>
                                        </p:attrNameLst>
                                      </p:cBhvr>
                                      <p:to>
                                        <p:strVal val="visible"/>
                                      </p:to>
                                    </p:set>
                                    <p:anim calcmode="lin" valueType="num">
                                      <p:cBhvr>
                                        <p:cTn id="11" dur="500" fill="hold"/>
                                        <p:tgtEl>
                                          <p:spTgt spid="6"/>
                                        </p:tgtEl>
                                        <p:attrNameLst>
                                          <p:attrName>ppt_x</p:attrName>
                                        </p:attrNameLst>
                                      </p:cBhvr>
                                      <p:tavLst>
                                        <p:tav tm="0">
                                          <p:val>
                                            <p:strVal val="0-#ppt_w/2"/>
                                          </p:val>
                                        </p:tav>
                                        <p:tav tm="100000">
                                          <p:val>
                                            <p:strVal val="#ppt_x"/>
                                          </p:val>
                                        </p:tav>
                                      </p:tavLst>
                                    </p:anim>
                                    <p:anim calcmode="lin" valueType="num">
                                      <p:cBhvr>
                                        <p:cTn id="12" dur="500" fill="hold"/>
                                        <p:tgtEl>
                                          <p:spTgt spid="6"/>
                                        </p:tgtEl>
                                        <p:attrNameLst>
                                          <p:attrName>ppt_y</p:attrName>
                                        </p:attrNameLst>
                                      </p:cBhvr>
                                      <p:tavLst>
                                        <p:tav tm="0">
                                          <p:val>
                                            <p:strVal val="#ppt_y"/>
                                          </p:val>
                                        </p:tav>
                                        <p:tav tm="100000">
                                          <p:val>
                                            <p:strVal val="#ppt_y"/>
                                          </p:val>
                                        </p:tav>
                                      </p:tavLst>
                                    </p:anim>
                                  </p:childTnLst>
                                </p:cTn>
                              </p:par>
                              <p:par>
                                <p:cTn id="13" presetID="22" presetClass="entr" presetSubtype="8" dur="250" fill="hold" nodeType="withEffect">
                                  <p:stCondLst>
                                    <p:cond delay="50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250"/>
                                        <p:tgtEl>
                                          <p:spTgt spid="8"/>
                                        </p:tgtEl>
                                      </p:cBhvr>
                                    </p:animEffect>
                                  </p:childTnLst>
                                </p:cTn>
                              </p:par>
                              <p:par>
                                <p:cTn id="16" presetID="22" presetClass="entr" presetSubtype="4" dur="250" fill="hold" nodeType="withEffect">
                                  <p:stCondLst>
                                    <p:cond delay="500"/>
                                  </p:stCondLst>
                                  <p:childTnLst>
                                    <p:set>
                                      <p:cBhvr>
                                        <p:cTn id="17" dur="1" fill="hold">
                                          <p:stCondLst>
                                            <p:cond delay="0"/>
                                          </p:stCondLst>
                                        </p:cTn>
                                        <p:tgtEl>
                                          <p:spTgt spid="3"/>
                                        </p:tgtEl>
                                        <p:attrNameLst>
                                          <p:attrName>style.visibility</p:attrName>
                                        </p:attrNameLst>
                                      </p:cBhvr>
                                      <p:to>
                                        <p:strVal val="visible"/>
                                      </p:to>
                                    </p:set>
                                    <p:animEffect transition="in" filter="wipe(down)">
                                      <p:cBhvr>
                                        <p:cTn id="18" dur="250"/>
                                        <p:tgtEl>
                                          <p:spTgt spid="3"/>
                                        </p:tgtEl>
                                      </p:cBhvr>
                                    </p:animEffect>
                                  </p:childTnLst>
                                </p:cTn>
                              </p:par>
                              <p:par>
                                <p:cTn id="19" presetID="22" presetClass="entr" presetSubtype="4" dur="250" fill="hold" grpId="0" nodeType="withEffect">
                                  <p:stCondLst>
                                    <p:cond delay="500"/>
                                  </p:stCondLst>
                                  <p:childTnLst>
                                    <p:set>
                                      <p:cBhvr>
                                        <p:cTn id="20" dur="1" fill="hold">
                                          <p:stCondLst>
                                            <p:cond delay="0"/>
                                          </p:stCondLst>
                                        </p:cTn>
                                        <p:tgtEl>
                                          <p:spTgt spid="9"/>
                                        </p:tgtEl>
                                        <p:attrNameLst>
                                          <p:attrName>style.visibility</p:attrName>
                                        </p:attrNameLst>
                                      </p:cBhvr>
                                      <p:to>
                                        <p:strVal val="visible"/>
                                      </p:to>
                                    </p:set>
                                    <p:animEffect transition="in" filter="wipe(down)">
                                      <p:cBhvr>
                                        <p:cTn id="21" dur="2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ldLvl="0" animBg="1"/>
      <p:bldP spid="7" grpId="0" bldLvl="0" animBg="1"/>
      <p:bldP spid="9" grpId="0"/>
    </p:bldLst>
  </p:timing>
</p:sldLayout>
</file>

<file path=ppt/slideLayouts/slideLayout8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914400" y="2130425"/>
            <a:ext cx="10363200" cy="1470025"/>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828800" y="3886200"/>
            <a:ext cx="85344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pPr fontAlgn="base"/>
            <a:r>
              <a:rPr lang="zh-CN" altLang="en-US" strike="noStrike" noProof="1" smtClean="0"/>
              <a:t>单击此处编辑母版副标题样式</a:t>
            </a:r>
            <a:endParaRPr lang="zh-CN" altLang="en-US" strike="noStrike" noProof="1"/>
          </a:p>
        </p:txBody>
      </p:sp>
    </p:spTree>
  </p:cSld>
  <p:clrMapOvr>
    <a:masterClrMapping/>
  </p:clrMapOvr>
  <p:transition/>
  <p:timing/>
</p:sldLayout>
</file>

<file path=ppt/slideLayouts/slideLayout8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609600" y="1600200"/>
            <a:ext cx="10972800" cy="4525963"/>
          </a:xfrm>
          <a:prstGeom prst="rect">
            <a:avLst/>
          </a:prstGeo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8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963613" y="4406900"/>
            <a:ext cx="10363200" cy="1362075"/>
          </a:xfrm>
          <a:prstGeom prst="rect">
            <a:avLst/>
          </a:prstGeom>
        </p:spPr>
        <p:txBody>
          <a:bodyPr anchor="t"/>
          <a:lstStyle>
            <a:lvl1pPr algn="l">
              <a:defRPr sz="4000" b="1" cap="all"/>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963613" y="2906713"/>
            <a:ext cx="103632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fontAlgn="base"/>
            <a:r>
              <a:rPr lang="zh-CN" altLang="en-US" strike="noStrike" noProof="1" smtClean="0"/>
              <a:t>单击此处编辑母版文本样式</a:t>
            </a:r>
            <a:endParaRPr lang="zh-CN" altLang="en-US" strike="noStrike" noProof="1" smtClean="0"/>
          </a:p>
        </p:txBody>
      </p:sp>
    </p:spTree>
  </p:cSld>
  <p:clrMapOvr>
    <a:masterClrMapping/>
  </p:clrMapOvr>
  <p:transition/>
  <p:timing/>
</p:sldLayout>
</file>

<file path=ppt/slideLayouts/slideLayout8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609600" y="1600200"/>
            <a:ext cx="54102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6172200" y="1600200"/>
            <a:ext cx="54102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8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lvl1pPr>
              <a:defRPr/>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09600" y="1535113"/>
            <a:ext cx="53863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609600" y="2174875"/>
            <a:ext cx="53863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6192838" y="1535113"/>
            <a:ext cx="5389562"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6192838" y="2174875"/>
            <a:ext cx="5389562"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8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Tree>
  </p:cSld>
  <p:clrMapOvr>
    <a:masterClrMapping/>
  </p:clrMapOvr>
  <p:transition/>
  <p:timing/>
</p:sldLayout>
</file>

<file path=ppt/slideLayouts/slideLayout8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9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09600" y="273050"/>
            <a:ext cx="4011613" cy="1162050"/>
          </a:xfrm>
          <a:prstGeom prst="rect">
            <a:avLst/>
          </a:prstGeom>
        </p:spPr>
        <p:txBody>
          <a:bodyPr anchor="b"/>
          <a:lstStyle>
            <a:lvl1pPr algn="l">
              <a:defRPr sz="2000" b="1"/>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4767263" y="273050"/>
            <a:ext cx="681513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09600" y="1435100"/>
            <a:ext cx="40116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smtClean="0"/>
              <a:t>单击此处编辑母版文本样式</a:t>
            </a:r>
            <a:endParaRPr lang="zh-CN" altLang="en-US" strike="noStrike" noProof="1" smtClean="0"/>
          </a:p>
        </p:txBody>
      </p:sp>
    </p:spTree>
  </p:cSld>
  <p:clrMapOvr>
    <a:masterClrMapping/>
  </p:clrMapOvr>
  <p:transition/>
  <p:timing/>
</p:sldLayout>
</file>

<file path=ppt/slideLayouts/slideLayout9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2389188" y="4800600"/>
            <a:ext cx="7315200" cy="566738"/>
          </a:xfrm>
          <a:prstGeom prst="rect">
            <a:avLst/>
          </a:prstGeom>
        </p:spPr>
        <p:txBody>
          <a:bodyPr anchor="b"/>
          <a:lstStyle>
            <a:lvl1pPr algn="l">
              <a:defRPr sz="2000" b="1"/>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2389188"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itchFamily="34" charset="0"/>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2389188"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smtClean="0"/>
              <a:t>单击此处编辑母版文本样式</a:t>
            </a:r>
            <a:endParaRPr lang="zh-CN" altLang="en-US" strike="noStrike" noProof="1" smtClean="0"/>
          </a:p>
        </p:txBody>
      </p:sp>
    </p:spTree>
  </p:cSld>
  <p:clrMapOvr>
    <a:masterClrMapping/>
  </p:clrMapOvr>
  <p:transition/>
  <p:timing/>
</p:sldLayout>
</file>

<file path=ppt/slideLayouts/slideLayout9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609600" y="1600200"/>
            <a:ext cx="10972800" cy="4525963"/>
          </a:xfrm>
          <a:prstGeom prst="rect">
            <a:avLst/>
          </a:prstGeo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9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8839200" y="274638"/>
            <a:ext cx="2743200" cy="5851525"/>
          </a:xfrm>
          <a:prstGeom prst="rect">
            <a:avLst/>
          </a:prstGeo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609600" y="274638"/>
            <a:ext cx="8077200" cy="5851525"/>
          </a:xfrm>
          <a:prstGeom prst="rect">
            <a:avLst/>
          </a:prstGeo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transition/>
  <p:timing/>
</p:sldLayout>
</file>

<file path=ppt/slideLayouts/slideLayout9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812800" y="304800"/>
            <a:ext cx="10160000" cy="609600"/>
          </a:xfrm>
        </p:spPr>
        <p:txBody>
          <a:bodyPr/>
          <a:lstStyle/>
          <a:p>
            <a:pPr fontAlgn="base"/>
            <a:r>
              <a:rPr lang="zh-CN" altLang="en-US" strike="noStrike" noProof="1" smtClean="0"/>
              <a:t>单击此处编辑母版标题样式</a:t>
            </a:r>
            <a:endParaRPr lang="zh-CN" altLang="en-US" strike="noStrike" noProof="1"/>
          </a:p>
        </p:txBody>
      </p:sp>
      <p:sp>
        <p:nvSpPr>
          <p:cNvPr id="3" name="表格占位符 2"/>
          <p:cNvSpPr>
            <a:spLocks noGrp="1"/>
          </p:cNvSpPr>
          <p:nvPr>
            <p:ph type="tbl" idx="1"/>
          </p:nvPr>
        </p:nvSpPr>
        <p:spPr/>
        <p:txBody>
          <a:bodyPr/>
          <a:lstStyle/>
          <a:p>
            <a:pPr fontAlgn="base"/>
            <a:endParaRPr lang="zh-CN" altLang="en-US" strike="noStrike" noProof="1"/>
          </a:p>
        </p:txBody>
      </p:sp>
      <p:sp>
        <p:nvSpPr>
          <p:cNvPr id="4" name="日期占位符 3"/>
          <p:cNvSpPr>
            <a:spLocks noGrp="1"/>
          </p:cNvSpPr>
          <p:nvPr>
            <p:ph type="dt" sz="half" idx="10"/>
          </p:nvPr>
        </p:nvSpPr>
        <p:spPr>
          <a:xfrm>
            <a:off x="398463" y="6245225"/>
            <a:ext cx="3051175" cy="476250"/>
          </a:xfrm>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fontAlgn="base"/>
            <a:endParaRPr lang="zh-CN" altLang="en-US" strike="noStrike" noProof="1"/>
          </a:p>
        </p:txBody>
      </p:sp>
      <p:sp>
        <p:nvSpPr>
          <p:cNvPr id="5" name="页脚占位符 4"/>
          <p:cNvSpPr>
            <a:spLocks noGrp="1"/>
          </p:cNvSpPr>
          <p:nvPr>
            <p:ph type="ftr" sz="quarter" idx="11"/>
          </p:nvPr>
        </p:nvSpPr>
        <p:spPr>
          <a:xfrm>
            <a:off x="4160838" y="6245225"/>
            <a:ext cx="3860800" cy="476250"/>
          </a:xfrm>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fontAlgn="base"/>
            <a:endParaRPr lang="zh-CN" strike="noStrike" noProof="1"/>
          </a:p>
        </p:txBody>
      </p:sp>
      <p:sp>
        <p:nvSpPr>
          <p:cNvPr id="6" name="灯片编号占位符 5"/>
          <p:cNvSpPr>
            <a:spLocks noGrp="1"/>
          </p:cNvSpPr>
          <p:nvPr>
            <p:ph type="sldNum" sz="quarter" idx="12"/>
          </p:nvPr>
        </p:nvSpPr>
        <p:spPr>
          <a:xfrm>
            <a:off x="8732838" y="6245225"/>
            <a:ext cx="3052763" cy="476250"/>
          </a:xfrm>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fade/>
  </p:transition>
  <p:timing/>
</p:sldLayout>
</file>

<file path=ppt/slideLayouts/slideLayout9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两栏内容">
    <p:bg>
      <p:bgPr>
        <a:solidFill>
          <a:schemeClr val="bg1"/>
        </a:solidFill>
        <a:effectLst/>
      </p:bgPr>
    </p:bg>
    <p:spTree>
      <p:nvGrpSpPr>
        <p:cNvPr id="1" name=""/>
        <p:cNvGrpSpPr/>
        <p:nvPr/>
      </p:nvGrpSpPr>
      <p:grpSpPr>
        <a:xfrm>
          <a:off x="0" y="0"/>
          <a:ext cx="0" cy="0"/>
        </a:xfrm>
      </p:grpSpPr>
      <p:cxnSp>
        <p:nvCxnSpPr>
          <p:cNvPr id="8" name="直接连接符 7"/>
          <p:cNvCxnSpPr/>
          <p:nvPr userDrawn="1"/>
        </p:nvCxnSpPr>
        <p:spPr>
          <a:xfrm>
            <a:off x="1173163" y="765175"/>
            <a:ext cx="10420350" cy="0"/>
          </a:xfrm>
          <a:prstGeom prst="line">
            <a:avLst/>
          </a:prstGeom>
          <a:ln w="28575" cap="flat" cmpd="sng">
            <a:solidFill>
              <a:schemeClr val="accent1"/>
            </a:solidFill>
            <a:prstDash val="dash"/>
            <a:round/>
            <a:headEnd type="none" w="med" len="med"/>
            <a:tailEnd type="none" w="med" len="med"/>
          </a:ln>
        </p:spPr>
      </p:cxnSp>
      <p:sp>
        <p:nvSpPr>
          <p:cNvPr id="9" name="TextBox 15"/>
          <p:cNvSpPr txBox="1"/>
          <p:nvPr userDrawn="1"/>
        </p:nvSpPr>
        <p:spPr>
          <a:xfrm>
            <a:off x="11415713" y="6267450"/>
            <a:ext cx="454025" cy="344488"/>
          </a:xfrm>
          <a:prstGeom prst="rect">
            <a:avLst/>
          </a:prstGeom>
          <a:noFill/>
          <a:ln w="9525">
            <a:noFill/>
          </a:ln>
        </p:spPr>
        <p:txBody>
          <a:bodyPr wrap="square" lIns="68545" tIns="34272" rIns="68545" bIns="34272"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algn="ctr"/>
            <a:fld id="{9A0DB2DC-4C9A-4742-B13C-FB6460FD3503}" type="slidenum">
              <a:rPr lang="zh-CN" altLang="en-US" sz="1800" b="1">
                <a:solidFill>
                  <a:srgbClr val="D9D9D9"/>
                </a:solidFill>
                <a:latin typeface="微软雅黑" panose="020b0503020204020204" pitchFamily="34" charset="-122"/>
                <a:ea typeface="微软雅黑" panose="020b0503020204020204" pitchFamily="34" charset="-122"/>
              </a:rPr>
              <a:t/>
            </a:fld>
            <a:r>
              <a:rPr lang="zh-CN" altLang="en-US" sz="1800" b="1">
                <a:solidFill>
                  <a:srgbClr val="D9D9D9"/>
                </a:solidFill>
                <a:latin typeface="微软雅黑" panose="020b0503020204020204" pitchFamily="34" charset="-122"/>
                <a:ea typeface="微软雅黑" panose="020b0503020204020204" pitchFamily="34" charset="-122"/>
              </a:rPr>
              <a:t> </a:t>
            </a:r>
            <a:endParaRPr lang="zh-CN" altLang="en-US" sz="1800" b="1">
              <a:solidFill>
                <a:srgbClr val="D9D9D9"/>
              </a:solidFill>
              <a:latin typeface="微软雅黑" panose="020b0503020204020204" pitchFamily="34" charset="-122"/>
              <a:ea typeface="微软雅黑" panose="020b0503020204020204" pitchFamily="34" charset="-122"/>
            </a:endParaRPr>
          </a:p>
        </p:txBody>
      </p:sp>
      <p:sp>
        <p:nvSpPr>
          <p:cNvPr id="6" name="圆角矩形 5"/>
          <p:cNvSpPr/>
          <p:nvPr userDrawn="1"/>
        </p:nvSpPr>
        <p:spPr>
          <a:xfrm rot="2775356">
            <a:off x="335225" y="260787"/>
            <a:ext cx="432116" cy="433181"/>
          </a:xfrm>
          <a:prstGeom prst="roundRect">
            <a:avLst>
              <a:gd name="adj" fmla="val 7843"/>
            </a:avLst>
          </a:prstGeom>
          <a:solidFill>
            <a:schemeClr val="accent1"/>
          </a:solidFill>
          <a:ln w="28575">
            <a:gradFill flip="none" rotWithShape="1">
              <a:gsLst>
                <a:gs pos="0">
                  <a:schemeClr val="bg1"/>
                </a:gs>
                <a:gs pos="100000">
                  <a:schemeClr val="bg1">
                    <a:lumMod val="85000"/>
                  </a:schemeClr>
                </a:gs>
              </a:gsLst>
              <a:lin ang="2700000" scaled="1"/>
            </a:gradFill>
          </a:ln>
          <a:effectLst>
            <a:outerShdw blurRad="482600" dist="139700" dir="2700000" algn="tl" rotWithShape="0">
              <a:prstClr val="black">
                <a:alpha val="4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base"/>
            <a:endParaRPr lang="zh-CN" altLang="en-US" sz="100" strike="noStrike" noProof="1">
              <a:solidFill>
                <a:prstClr val="white"/>
              </a:solidFill>
            </a:endParaRPr>
          </a:p>
        </p:txBody>
      </p:sp>
      <p:sp>
        <p:nvSpPr>
          <p:cNvPr id="7" name="圆角矩形 6"/>
          <p:cNvSpPr/>
          <p:nvPr userDrawn="1"/>
        </p:nvSpPr>
        <p:spPr>
          <a:xfrm rot="2775356">
            <a:off x="532715" y="260787"/>
            <a:ext cx="432116" cy="433181"/>
          </a:xfrm>
          <a:prstGeom prst="roundRect">
            <a:avLst>
              <a:gd name="adj" fmla="val 7843"/>
            </a:avLst>
          </a:prstGeom>
          <a:solidFill>
            <a:schemeClr val="accent2"/>
          </a:solidFill>
          <a:ln w="28575">
            <a:gradFill flip="none" rotWithShape="1">
              <a:gsLst>
                <a:gs pos="0">
                  <a:schemeClr val="bg1"/>
                </a:gs>
                <a:gs pos="100000">
                  <a:schemeClr val="bg1">
                    <a:lumMod val="85000"/>
                  </a:schemeClr>
                </a:gs>
              </a:gsLst>
              <a:lin ang="2700000" scaled="1"/>
            </a:gradFill>
          </a:ln>
          <a:effectLst>
            <a:outerShdw blurRad="482600" dist="139700" dir="2700000" algn="tl" rotWithShape="0">
              <a:prstClr val="black">
                <a:alpha val="4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base"/>
            <a:endParaRPr lang="zh-CN" altLang="en-US" sz="100" strike="noStrike" noProof="1">
              <a:solidFill>
                <a:prstClr val="white"/>
              </a:solidFill>
            </a:endParaRPr>
          </a:p>
        </p:txBody>
      </p:sp>
      <p:grpSp>
        <p:nvGrpSpPr>
          <p:cNvPr id="3" name="组合 2"/>
          <p:cNvGrpSpPr/>
          <p:nvPr userDrawn="1"/>
        </p:nvGrpSpPr>
        <p:grpSpPr>
          <a:xfrm>
            <a:off x="11367704" y="6269169"/>
            <a:ext cx="550073" cy="481160"/>
            <a:chOff x="10703718" y="189434"/>
            <a:chExt cx="576063" cy="504056"/>
          </a:xfrm>
          <a:solidFill>
            <a:schemeClr val="accent2"/>
          </a:solidFill>
        </p:grpSpPr>
        <p:sp>
          <p:nvSpPr>
            <p:cNvPr id="4" name="圆角矩形 3"/>
            <p:cNvSpPr/>
            <p:nvPr/>
          </p:nvSpPr>
          <p:spPr>
            <a:xfrm>
              <a:off x="10703718" y="189434"/>
              <a:ext cx="576063" cy="36004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base"/>
              <a:endParaRPr lang="zh-CN" altLang="en-US" sz="100" strike="noStrike" noProof="1"/>
            </a:p>
          </p:txBody>
        </p:sp>
        <p:sp>
          <p:nvSpPr>
            <p:cNvPr id="5" name="等腰三角形 4"/>
            <p:cNvSpPr/>
            <p:nvPr/>
          </p:nvSpPr>
          <p:spPr>
            <a:xfrm rot="10800000">
              <a:off x="10878882" y="549474"/>
              <a:ext cx="225734" cy="144016"/>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base"/>
              <a:endParaRPr lang="zh-CN" altLang="en-US" sz="100" strike="noStrike" noProof="1"/>
            </a:p>
          </p:txBody>
        </p:sp>
      </p:grpSp>
    </p:spTree>
  </p:cSld>
  <p:clrMapOvr>
    <a:masterClrMapping/>
  </p:clrMapOvr>
  <mc:AlternateContent>
    <mc:Choice xmlns:p14="http://schemas.microsoft.com/office/powerpoint/2010/main" Requires="p14">
      <p:transition spd="slow" advClick="0" advTm="2000" p14:dur="1750">
        <p14:gallery dir="l"/>
      </p:transition>
    </mc:Choice>
    <mc:Fallback>
      <p:transition spd="slow" advClick="0" advTm="2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grpId="0" nodeType="withEffect">
                                  <p:stCondLst>
                                    <p:cond delay="25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ppt_x</p:attrName>
                                        </p:attrNameLst>
                                      </p:cBhvr>
                                      <p:tavLst>
                                        <p:tav tm="0">
                                          <p:val>
                                            <p:strVal val="0-#ppt_w/2"/>
                                          </p:val>
                                        </p:tav>
                                        <p:tav tm="100000">
                                          <p:val>
                                            <p:strVal val="#ppt_x"/>
                                          </p:val>
                                        </p:tav>
                                      </p:tavLst>
                                    </p:anim>
                                    <p:anim calcmode="lin" valueType="num">
                                      <p:cBhvr>
                                        <p:cTn id="8" dur="500" fill="hold"/>
                                        <p:tgtEl>
                                          <p:spTgt spid="7"/>
                                        </p:tgtEl>
                                        <p:attrNameLst>
                                          <p:attrName>ppt_y</p:attrName>
                                        </p:attrNameLst>
                                      </p:cBhvr>
                                      <p:tavLst>
                                        <p:tav tm="0">
                                          <p:val>
                                            <p:strVal val="#ppt_y"/>
                                          </p:val>
                                        </p:tav>
                                        <p:tav tm="100000">
                                          <p:val>
                                            <p:strVal val="#ppt_y"/>
                                          </p:val>
                                        </p:tav>
                                      </p:tavLst>
                                    </p:anim>
                                  </p:childTnLst>
                                </p:cTn>
                              </p:par>
                              <p:par>
                                <p:cTn id="9" presetID="2" presetClass="entr" presetSubtype="8" dur="500" fill="hold" grpId="0" nodeType="withEffect">
                                  <p:stCondLst>
                                    <p:cond delay="400"/>
                                  </p:stCondLst>
                                  <p:childTnLst>
                                    <p:set>
                                      <p:cBhvr>
                                        <p:cTn id="10" dur="1" fill="hold">
                                          <p:stCondLst>
                                            <p:cond delay="0"/>
                                          </p:stCondLst>
                                        </p:cTn>
                                        <p:tgtEl>
                                          <p:spTgt spid="6"/>
                                        </p:tgtEl>
                                        <p:attrNameLst>
                                          <p:attrName>style.visibility</p:attrName>
                                        </p:attrNameLst>
                                      </p:cBhvr>
                                      <p:to>
                                        <p:strVal val="visible"/>
                                      </p:to>
                                    </p:set>
                                    <p:anim calcmode="lin" valueType="num">
                                      <p:cBhvr>
                                        <p:cTn id="11" dur="500" fill="hold"/>
                                        <p:tgtEl>
                                          <p:spTgt spid="6"/>
                                        </p:tgtEl>
                                        <p:attrNameLst>
                                          <p:attrName>ppt_x</p:attrName>
                                        </p:attrNameLst>
                                      </p:cBhvr>
                                      <p:tavLst>
                                        <p:tav tm="0">
                                          <p:val>
                                            <p:strVal val="0-#ppt_w/2"/>
                                          </p:val>
                                        </p:tav>
                                        <p:tav tm="100000">
                                          <p:val>
                                            <p:strVal val="#ppt_x"/>
                                          </p:val>
                                        </p:tav>
                                      </p:tavLst>
                                    </p:anim>
                                    <p:anim calcmode="lin" valueType="num">
                                      <p:cBhvr>
                                        <p:cTn id="12" dur="500" fill="hold"/>
                                        <p:tgtEl>
                                          <p:spTgt spid="6"/>
                                        </p:tgtEl>
                                        <p:attrNameLst>
                                          <p:attrName>ppt_y</p:attrName>
                                        </p:attrNameLst>
                                      </p:cBhvr>
                                      <p:tavLst>
                                        <p:tav tm="0">
                                          <p:val>
                                            <p:strVal val="#ppt_y"/>
                                          </p:val>
                                        </p:tav>
                                        <p:tav tm="100000">
                                          <p:val>
                                            <p:strVal val="#ppt_y"/>
                                          </p:val>
                                        </p:tav>
                                      </p:tavLst>
                                    </p:anim>
                                  </p:childTnLst>
                                </p:cTn>
                              </p:par>
                              <p:par>
                                <p:cTn id="13" presetID="22" presetClass="entr" presetSubtype="8" dur="250" fill="hold" nodeType="withEffect">
                                  <p:stCondLst>
                                    <p:cond delay="50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250"/>
                                        <p:tgtEl>
                                          <p:spTgt spid="8"/>
                                        </p:tgtEl>
                                      </p:cBhvr>
                                    </p:animEffect>
                                  </p:childTnLst>
                                </p:cTn>
                              </p:par>
                              <p:par>
                                <p:cTn id="16" presetID="22" presetClass="entr" presetSubtype="4" dur="250" fill="hold" nodeType="withEffect">
                                  <p:stCondLst>
                                    <p:cond delay="500"/>
                                  </p:stCondLst>
                                  <p:childTnLst>
                                    <p:set>
                                      <p:cBhvr>
                                        <p:cTn id="17" dur="1" fill="hold">
                                          <p:stCondLst>
                                            <p:cond delay="0"/>
                                          </p:stCondLst>
                                        </p:cTn>
                                        <p:tgtEl>
                                          <p:spTgt spid="3"/>
                                        </p:tgtEl>
                                        <p:attrNameLst>
                                          <p:attrName>style.visibility</p:attrName>
                                        </p:attrNameLst>
                                      </p:cBhvr>
                                      <p:to>
                                        <p:strVal val="visible"/>
                                      </p:to>
                                    </p:set>
                                    <p:animEffect transition="in" filter="wipe(down)">
                                      <p:cBhvr>
                                        <p:cTn id="18" dur="250"/>
                                        <p:tgtEl>
                                          <p:spTgt spid="3"/>
                                        </p:tgtEl>
                                      </p:cBhvr>
                                    </p:animEffect>
                                  </p:childTnLst>
                                </p:cTn>
                              </p:par>
                              <p:par>
                                <p:cTn id="19" presetID="22" presetClass="entr" presetSubtype="4" dur="250" fill="hold" grpId="0" nodeType="withEffect">
                                  <p:stCondLst>
                                    <p:cond delay="500"/>
                                  </p:stCondLst>
                                  <p:childTnLst>
                                    <p:set>
                                      <p:cBhvr>
                                        <p:cTn id="20" dur="1" fill="hold">
                                          <p:stCondLst>
                                            <p:cond delay="0"/>
                                          </p:stCondLst>
                                        </p:cTn>
                                        <p:tgtEl>
                                          <p:spTgt spid="9"/>
                                        </p:tgtEl>
                                        <p:attrNameLst>
                                          <p:attrName>style.visibility</p:attrName>
                                        </p:attrNameLst>
                                      </p:cBhvr>
                                      <p:to>
                                        <p:strVal val="visible"/>
                                      </p:to>
                                    </p:set>
                                    <p:animEffect transition="in" filter="wipe(down)">
                                      <p:cBhvr>
                                        <p:cTn id="21" dur="2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ldLvl="0" animBg="1"/>
      <p:bldP spid="7" grpId="0" bldLvl="0" animBg="1"/>
      <p:bldP spid="9" grpId="0"/>
    </p:bldLs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tags" Target="../tags/tag1.xml" /><Relationship Id="rId13" Type="http://schemas.openxmlformats.org/officeDocument/2006/relationships/tags" Target="../tags/tag2.xml" /><Relationship Id="rId14" Type="http://schemas.openxmlformats.org/officeDocument/2006/relationships/tags" Target="../tags/tag3.xml" /><Relationship Id="rId15"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34.xml" /><Relationship Id="rId10" Type="http://schemas.openxmlformats.org/officeDocument/2006/relationships/slideLayout" Target="../slideLayouts/slideLayout43.xml" /><Relationship Id="rId11" Type="http://schemas.openxmlformats.org/officeDocument/2006/relationships/slideLayout" Target="../slideLayouts/slideLayout44.xml" /><Relationship Id="rId12" Type="http://schemas.openxmlformats.org/officeDocument/2006/relationships/theme" Target="../theme/theme4.xml" /><Relationship Id="rId2" Type="http://schemas.openxmlformats.org/officeDocument/2006/relationships/slideLayout" Target="../slideLayouts/slideLayout35.xml" /><Relationship Id="rId3" Type="http://schemas.openxmlformats.org/officeDocument/2006/relationships/slideLayout" Target="../slideLayouts/slideLayout36.xml" /><Relationship Id="rId4" Type="http://schemas.openxmlformats.org/officeDocument/2006/relationships/slideLayout" Target="../slideLayouts/slideLayout37.xml" /><Relationship Id="rId5" Type="http://schemas.openxmlformats.org/officeDocument/2006/relationships/slideLayout" Target="../slideLayouts/slideLayout38.xml" /><Relationship Id="rId6" Type="http://schemas.openxmlformats.org/officeDocument/2006/relationships/slideLayout" Target="../slideLayouts/slideLayout39.xml" /><Relationship Id="rId7" Type="http://schemas.openxmlformats.org/officeDocument/2006/relationships/slideLayout" Target="../slideLayouts/slideLayout40.xml" /><Relationship Id="rId8" Type="http://schemas.openxmlformats.org/officeDocument/2006/relationships/slideLayout" Target="../slideLayouts/slideLayout41.xml" /><Relationship Id="rId9" Type="http://schemas.openxmlformats.org/officeDocument/2006/relationships/slideLayout" Target="../slideLayouts/slideLayout42.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45.xml" /><Relationship Id="rId10" Type="http://schemas.openxmlformats.org/officeDocument/2006/relationships/slideLayout" Target="../slideLayouts/slideLayout54.xml" /><Relationship Id="rId11" Type="http://schemas.openxmlformats.org/officeDocument/2006/relationships/slideLayout" Target="../slideLayouts/slideLayout55.xml" /><Relationship Id="rId12" Type="http://schemas.openxmlformats.org/officeDocument/2006/relationships/slideLayout" Target="../slideLayouts/slideLayout56.xml" /><Relationship Id="rId13" Type="http://schemas.openxmlformats.org/officeDocument/2006/relationships/image" Target="../media/image1.png" /><Relationship Id="rId14" Type="http://schemas.openxmlformats.org/officeDocument/2006/relationships/theme" Target="../theme/theme5.xml" /><Relationship Id="rId2" Type="http://schemas.openxmlformats.org/officeDocument/2006/relationships/slideLayout" Target="../slideLayouts/slideLayout46.xml" /><Relationship Id="rId3" Type="http://schemas.openxmlformats.org/officeDocument/2006/relationships/slideLayout" Target="../slideLayouts/slideLayout47.xml" /><Relationship Id="rId4" Type="http://schemas.openxmlformats.org/officeDocument/2006/relationships/slideLayout" Target="../slideLayouts/slideLayout48.xml" /><Relationship Id="rId5" Type="http://schemas.openxmlformats.org/officeDocument/2006/relationships/slideLayout" Target="../slideLayouts/slideLayout49.xml" /><Relationship Id="rId6" Type="http://schemas.openxmlformats.org/officeDocument/2006/relationships/slideLayout" Target="../slideLayouts/slideLayout50.xml" /><Relationship Id="rId7" Type="http://schemas.openxmlformats.org/officeDocument/2006/relationships/slideLayout" Target="../slideLayouts/slideLayout51.xml" /><Relationship Id="rId8" Type="http://schemas.openxmlformats.org/officeDocument/2006/relationships/slideLayout" Target="../slideLayouts/slideLayout52.xml" /><Relationship Id="rId9" Type="http://schemas.openxmlformats.org/officeDocument/2006/relationships/slideLayout" Target="../slideLayouts/slideLayout53.xml" /></Relationships>
</file>

<file path=ppt/slideMasters/_rels/slideMaster6.xml.rels>&#65279;<?xml version="1.0" encoding="utf-8" standalone="yes"?><Relationships xmlns="http://schemas.openxmlformats.org/package/2006/relationships"><Relationship Id="rId1" Type="http://schemas.openxmlformats.org/officeDocument/2006/relationships/slideLayout" Target="../slideLayouts/slideLayout57.xml" /><Relationship Id="rId10" Type="http://schemas.openxmlformats.org/officeDocument/2006/relationships/slideLayout" Target="../slideLayouts/slideLayout66.xml" /><Relationship Id="rId11" Type="http://schemas.openxmlformats.org/officeDocument/2006/relationships/slideLayout" Target="../slideLayouts/slideLayout67.xml" /><Relationship Id="rId12" Type="http://schemas.openxmlformats.org/officeDocument/2006/relationships/slideLayout" Target="../slideLayouts/slideLayout68.xml" /><Relationship Id="rId13" Type="http://schemas.openxmlformats.org/officeDocument/2006/relationships/slideLayout" Target="../slideLayouts/slideLayout69.xml" /><Relationship Id="rId14" Type="http://schemas.openxmlformats.org/officeDocument/2006/relationships/image" Target="../media/image1.png" /><Relationship Id="rId15" Type="http://schemas.openxmlformats.org/officeDocument/2006/relationships/theme" Target="../theme/theme6.xml" /><Relationship Id="rId2" Type="http://schemas.openxmlformats.org/officeDocument/2006/relationships/slideLayout" Target="../slideLayouts/slideLayout58.xml" /><Relationship Id="rId3" Type="http://schemas.openxmlformats.org/officeDocument/2006/relationships/slideLayout" Target="../slideLayouts/slideLayout59.xml" /><Relationship Id="rId4" Type="http://schemas.openxmlformats.org/officeDocument/2006/relationships/slideLayout" Target="../slideLayouts/slideLayout60.xml" /><Relationship Id="rId5" Type="http://schemas.openxmlformats.org/officeDocument/2006/relationships/slideLayout" Target="../slideLayouts/slideLayout61.xml" /><Relationship Id="rId6" Type="http://schemas.openxmlformats.org/officeDocument/2006/relationships/slideLayout" Target="../slideLayouts/slideLayout62.xml" /><Relationship Id="rId7" Type="http://schemas.openxmlformats.org/officeDocument/2006/relationships/slideLayout" Target="../slideLayouts/slideLayout63.xml" /><Relationship Id="rId8" Type="http://schemas.openxmlformats.org/officeDocument/2006/relationships/slideLayout" Target="../slideLayouts/slideLayout64.xml" /><Relationship Id="rId9" Type="http://schemas.openxmlformats.org/officeDocument/2006/relationships/slideLayout" Target="../slideLayouts/slideLayout65.xml" /></Relationships>
</file>

<file path=ppt/slideMasters/_rels/slideMaster7.xml.rels>&#65279;<?xml version="1.0" encoding="utf-8" standalone="yes"?><Relationships xmlns="http://schemas.openxmlformats.org/package/2006/relationships"><Relationship Id="rId1" Type="http://schemas.openxmlformats.org/officeDocument/2006/relationships/slideLayout" Target="../slideLayouts/slideLayout70.xml" /><Relationship Id="rId10" Type="http://schemas.openxmlformats.org/officeDocument/2006/relationships/slideLayout" Target="../slideLayouts/slideLayout79.xml" /><Relationship Id="rId11" Type="http://schemas.openxmlformats.org/officeDocument/2006/relationships/slideLayout" Target="../slideLayouts/slideLayout80.xml" /><Relationship Id="rId12" Type="http://schemas.openxmlformats.org/officeDocument/2006/relationships/slideLayout" Target="../slideLayouts/slideLayout81.xml" /><Relationship Id="rId13" Type="http://schemas.openxmlformats.org/officeDocument/2006/relationships/slideLayout" Target="../slideLayouts/slideLayout82.xml" /><Relationship Id="rId14" Type="http://schemas.openxmlformats.org/officeDocument/2006/relationships/image" Target="../media/image1.png" /><Relationship Id="rId15" Type="http://schemas.openxmlformats.org/officeDocument/2006/relationships/theme" Target="../theme/theme7.xml" /><Relationship Id="rId2" Type="http://schemas.openxmlformats.org/officeDocument/2006/relationships/slideLayout" Target="../slideLayouts/slideLayout71.xml" /><Relationship Id="rId3" Type="http://schemas.openxmlformats.org/officeDocument/2006/relationships/slideLayout" Target="../slideLayouts/slideLayout72.xml" /><Relationship Id="rId4" Type="http://schemas.openxmlformats.org/officeDocument/2006/relationships/slideLayout" Target="../slideLayouts/slideLayout73.xml" /><Relationship Id="rId5" Type="http://schemas.openxmlformats.org/officeDocument/2006/relationships/slideLayout" Target="../slideLayouts/slideLayout74.xml" /><Relationship Id="rId6" Type="http://schemas.openxmlformats.org/officeDocument/2006/relationships/slideLayout" Target="../slideLayouts/slideLayout75.xml" /><Relationship Id="rId7" Type="http://schemas.openxmlformats.org/officeDocument/2006/relationships/slideLayout" Target="../slideLayouts/slideLayout76.xml" /><Relationship Id="rId8" Type="http://schemas.openxmlformats.org/officeDocument/2006/relationships/slideLayout" Target="../slideLayouts/slideLayout77.xml" /><Relationship Id="rId9" Type="http://schemas.openxmlformats.org/officeDocument/2006/relationships/slideLayout" Target="../slideLayouts/slideLayout78.xml" /></Relationships>
</file>

<file path=ppt/slideMasters/_rels/slideMaster8.xml.rels>&#65279;<?xml version="1.0" encoding="utf-8" standalone="yes"?><Relationships xmlns="http://schemas.openxmlformats.org/package/2006/relationships"><Relationship Id="rId1" Type="http://schemas.openxmlformats.org/officeDocument/2006/relationships/slideLayout" Target="../slideLayouts/slideLayout83.xml" /><Relationship Id="rId10" Type="http://schemas.openxmlformats.org/officeDocument/2006/relationships/slideLayout" Target="../slideLayouts/slideLayout92.xml" /><Relationship Id="rId11" Type="http://schemas.openxmlformats.org/officeDocument/2006/relationships/slideLayout" Target="../slideLayouts/slideLayout93.xml" /><Relationship Id="rId12" Type="http://schemas.openxmlformats.org/officeDocument/2006/relationships/slideLayout" Target="../slideLayouts/slideLayout94.xml" /><Relationship Id="rId13" Type="http://schemas.openxmlformats.org/officeDocument/2006/relationships/slideLayout" Target="../slideLayouts/slideLayout95.xml" /><Relationship Id="rId14" Type="http://schemas.openxmlformats.org/officeDocument/2006/relationships/image" Target="../media/image1.png" /><Relationship Id="rId15" Type="http://schemas.openxmlformats.org/officeDocument/2006/relationships/theme" Target="../theme/theme8.xml" /><Relationship Id="rId2" Type="http://schemas.openxmlformats.org/officeDocument/2006/relationships/slideLayout" Target="../slideLayouts/slideLayout84.xml" /><Relationship Id="rId3" Type="http://schemas.openxmlformats.org/officeDocument/2006/relationships/slideLayout" Target="../slideLayouts/slideLayout85.xml" /><Relationship Id="rId4" Type="http://schemas.openxmlformats.org/officeDocument/2006/relationships/slideLayout" Target="../slideLayouts/slideLayout86.xml" /><Relationship Id="rId5" Type="http://schemas.openxmlformats.org/officeDocument/2006/relationships/slideLayout" Target="../slideLayouts/slideLayout87.xml" /><Relationship Id="rId6" Type="http://schemas.openxmlformats.org/officeDocument/2006/relationships/slideLayout" Target="../slideLayouts/slideLayout88.xml" /><Relationship Id="rId7" Type="http://schemas.openxmlformats.org/officeDocument/2006/relationships/slideLayout" Target="../slideLayouts/slideLayout89.xml" /><Relationship Id="rId8" Type="http://schemas.openxmlformats.org/officeDocument/2006/relationships/slideLayout" Target="../slideLayouts/slideLayout90.xml" /><Relationship Id="rId9" Type="http://schemas.openxmlformats.org/officeDocument/2006/relationships/slideLayout" Target="../slideLayouts/slideLayout9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9218" name="矩形 6"/>
          <p:cNvSpPr>
            <a:spLocks noChangeArrowheads="1"/>
          </p:cNvSpPr>
          <p:nvPr/>
        </p:nvSpPr>
        <p:spPr bwMode="auto">
          <a:xfrm>
            <a:off x="0" y="-25400"/>
            <a:ext cx="12192000" cy="6883400"/>
          </a:xfrm>
          <a:prstGeom prst="rect">
            <a:avLst/>
          </a:prstGeom>
          <a:gradFill rotWithShape="1">
            <a:gsLst>
              <a:gs pos="0">
                <a:srgbClr val="2A6BA6"/>
              </a:gs>
              <a:gs pos="33000">
                <a:srgbClr val="3381C7"/>
              </a:gs>
              <a:gs pos="67999">
                <a:srgbClr val="7CAFDE"/>
              </a:gs>
              <a:gs pos="100000">
                <a:srgbClr val="CEE1F2"/>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rgbClr val="FFFFFF"/>
              </a:solidFill>
              <a:effectLst/>
              <a:uLnTx/>
              <a:uFillTx/>
              <a:latin typeface="Calibri" panose="020f0502020204030204" pitchFamily="34" charset="0"/>
              <a:ea typeface="宋体" panose="02010600030101010101" pitchFamily="2" charset="-122"/>
              <a:cs typeface="+mn-cs"/>
            </a:endParaRPr>
          </a:p>
        </p:txBody>
      </p:sp>
      <p:pic>
        <p:nvPicPr>
          <p:cNvPr id="8195" name="그림 7" descr="2.png"/>
          <p:cNvPicPr>
            <a:picLocks noChangeAspect="1"/>
          </p:cNvPicPr>
          <p:nvPr userDrawn="1"/>
        </p:nvPicPr>
        <p:blipFill>
          <a:blip r:embed="rId12">
            <a:grayscl/>
          </a:blip>
          <a:srcRect t="44225" r="39761" b="24274"/>
          <a:stretch>
            <a:fillRect/>
          </a:stretch>
        </p:blipFill>
        <p:spPr>
          <a:xfrm>
            <a:off x="0" y="5689600"/>
            <a:ext cx="2819400" cy="1106488"/>
          </a:xfrm>
          <a:prstGeom prst="rect">
            <a:avLst/>
          </a:prstGeom>
          <a:noFill/>
          <a:ln w="9525">
            <a:noFill/>
          </a:ln>
        </p:spPr>
      </p:pic>
      <p:sp>
        <p:nvSpPr>
          <p:cNvPr id="9220" name="矩形 11"/>
          <p:cNvSpPr>
            <a:spLocks noChangeArrowheads="1"/>
          </p:cNvSpPr>
          <p:nvPr/>
        </p:nvSpPr>
        <p:spPr bwMode="auto">
          <a:xfrm>
            <a:off x="0" y="-25400"/>
            <a:ext cx="12192000" cy="6883400"/>
          </a:xfrm>
          <a:prstGeom prst="rect">
            <a:avLst/>
          </a:prstGeom>
          <a:solidFill>
            <a:schemeClr val="bg1">
              <a:alpha val="8196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rgbClr val="FFFFFF"/>
              </a:solidFill>
              <a:effectLst/>
              <a:uLnTx/>
              <a:uFillTx/>
              <a:latin typeface="Calibri" panose="020f0502020204030204" pitchFamily="34" charset="0"/>
              <a:ea typeface="宋体" panose="02010600030101010101" pitchFamily="2" charset="-122"/>
              <a:cs typeface="+mn-cs"/>
            </a:endParaRPr>
          </a:p>
        </p:txBody>
      </p:sp>
      <p:sp>
        <p:nvSpPr>
          <p:cNvPr id="9221" name="日期占位符 1"/>
          <p:cNvSpPr>
            <a:spLocks noGrp="1" noChangeArrowheads="1"/>
          </p:cNvSpPr>
          <p:nvPr>
            <p:ph type="dt" sz="half" idx="2"/>
          </p:nvPr>
        </p:nvSpPr>
        <p:spPr bwMode="auto">
          <a:xfrm>
            <a:off x="838200" y="6356350"/>
            <a:ext cx="27432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9222" name="页脚占位符 2"/>
          <p:cNvSpPr>
            <a:spLocks noGrp="1" noChangeArrowheads="1"/>
          </p:cNvSpPr>
          <p:nvPr>
            <p:ph type="ftr" sz="quarter" idx="3"/>
          </p:nvPr>
        </p:nvSpPr>
        <p:spPr bwMode="auto">
          <a:xfrm>
            <a:off x="4038600" y="6356350"/>
            <a:ext cx="41148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9223" name="灯片编号占位符 3"/>
          <p:cNvSpPr>
            <a:spLocks noGrp="1" noChangeArrowheads="1"/>
          </p:cNvSpPr>
          <p:nvPr>
            <p:ph type="sldNum" sz="quarter" idx="4"/>
          </p:nvPr>
        </p:nvSpPr>
        <p:spPr bwMode="auto">
          <a:xfrm>
            <a:off x="8610600" y="6356350"/>
            <a:ext cx="27432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452F9612-88E6-46C0-BCD3-CEE8F48373C2}" type="slidenum">
              <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
            </a:fld>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Tree>
  </p:cSld>
  <p:clrMap bg1="lt1" tx1="dk1" bg2="lt2" tx2="dk2" accent1="accent1" accent2="accent2" accent3="accent3" accent4="accent4" accent5="accent5" accent6="accent6" hlink="hlink" folHlink="folHlink"/>
  <p:sldLayoutIdLst>
    <p:sldLayoutId id="2147483660"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transition/>
  <p:timing/>
  <p:txStyles>
    <p:titleStyle>
      <a:lvl1pPr algn="l" rtl="0" eaLnBrk="0" fontAlgn="base" hangingPunct="0">
        <a:lnSpc>
          <a:spcPct val="90000"/>
        </a:lnSpc>
        <a:spcBef>
          <a:spcPct val="0"/>
        </a:spcBef>
        <a:spcAft>
          <a:spcPct val="0"/>
        </a:spcAft>
        <a:defRPr sz="44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9pPr>
    </p:titleStyle>
    <p:bodyStyle>
      <a:lvl1pPr marL="228600" indent="-228600" algn="l" rtl="0" eaLnBrk="0" fontAlgn="base" hangingPunct="0">
        <a:lnSpc>
          <a:spcPct val="90000"/>
        </a:lnSpc>
        <a:spcBef>
          <a:spcPts val="1000"/>
        </a:spcBef>
        <a:spcAft>
          <a:spcPct val="0"/>
        </a:spcAft>
        <a:buFont typeface="Arial" pitchFamily="34" charset="0"/>
        <a:buChar char="•"/>
        <a:defRPr sz="28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itchFamily="34" charset="0"/>
        <a:buChar char="•"/>
        <a:defRPr sz="2400">
          <a:solidFill>
            <a:schemeClr val="tx1"/>
          </a:solidFill>
          <a:latin typeface="+mn-lt"/>
          <a:ea typeface="+mn-ea"/>
        </a:defRPr>
      </a:lvl2pPr>
      <a:lvl3pPr marL="11430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defRPr>
      </a:lvl3pPr>
      <a:lvl4pPr marL="16002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defRPr>
      </a:lvl4pPr>
      <a:lvl5pPr marL="20574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defRPr>
      </a:lvl5pPr>
      <a:lvl6pPr marL="25146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6pPr>
      <a:lvl7pPr marL="29718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7pPr>
      <a:lvl8pPr marL="34290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8pPr>
      <a:lvl9pPr marL="38862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13314" name="标题占位符 1"/>
          <p:cNvSpPr>
            <a:spLocks noGrp="1"/>
          </p:cNvSpPr>
          <p:nvPr>
            <p:ph type="title"/>
            <p:custDataLst>
              <p:tags r:id="rId12"/>
            </p:custDataLst>
          </p:nvPr>
        </p:nvSpPr>
        <p:spPr>
          <a:xfrm>
            <a:off x="669925" y="0"/>
            <a:ext cx="10850563" cy="1028700"/>
          </a:xfrm>
          <a:prstGeom prst="rect">
            <a:avLst/>
          </a:prstGeom>
          <a:noFill/>
          <a:ln w="9525">
            <a:noFill/>
          </a:ln>
        </p:spPr>
        <p:txBody>
          <a:bodyPr anchor="b" anchorCtr="0"/>
          <a:lstStyle/>
          <a:p>
            <a:pPr lvl="0"/>
            <a:r>
              <a:rPr lang="en-US" altLang="zh-CN"/>
              <a:t>Click to edit Master title style</a:t>
            </a:r>
            <a:endParaRPr lang="zh-CN" altLang="en-US"/>
          </a:p>
        </p:txBody>
      </p:sp>
      <p:sp>
        <p:nvSpPr>
          <p:cNvPr id="13315" name="文本占位符 2"/>
          <p:cNvSpPr>
            <a:spLocks noGrp="1"/>
          </p:cNvSpPr>
          <p:nvPr>
            <p:ph type="body" idx="5"/>
            <p:custDataLst>
              <p:tags r:id="rId13"/>
            </p:custDataLst>
          </p:nvPr>
        </p:nvSpPr>
        <p:spPr>
          <a:xfrm>
            <a:off x="669925" y="1123950"/>
            <a:ext cx="10850563" cy="5019675"/>
          </a:xfrm>
          <a:prstGeom prst="rect">
            <a:avLst/>
          </a:prstGeom>
          <a:noFill/>
          <a:ln w="9525">
            <a:noFill/>
          </a:ln>
        </p:spPr>
        <p:txBody>
          <a:bodyPr anchor="t" anchorCtr="0"/>
          <a:lstStyle/>
          <a:p>
            <a:pPr lvl="0"/>
            <a:r>
              <a:rPr lang="en-US" altLang="zh-CN"/>
              <a:t>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cxnSp>
        <p:nvCxnSpPr>
          <p:cNvPr id="7" name="直接连接符 6"/>
          <p:cNvCxnSpPr/>
          <p:nvPr/>
        </p:nvCxnSpPr>
        <p:spPr>
          <a:xfrm>
            <a:off x="669925" y="1028700"/>
            <a:ext cx="10850563" cy="0"/>
          </a:xfrm>
          <a:prstGeom prst="line">
            <a:avLst/>
          </a:prstGeom>
          <a:ln w="31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8" name="日期占位符 3"/>
          <p:cNvSpPr>
            <a:spLocks noGrp="1"/>
          </p:cNvSpPr>
          <p:nvPr>
            <p:ph type="dt" sz="half" idx="2"/>
          </p:nvPr>
        </p:nvSpPr>
        <p:spPr>
          <a:xfrm>
            <a:off x="5402263" y="6240463"/>
            <a:ext cx="1387475" cy="206375"/>
          </a:xfrm>
          <a:prstGeom prst="rect">
            <a:avLst/>
          </a:prstGeom>
        </p:spPr>
        <p:txBody>
          <a:bodyPr vert="horz" lIns="91440" tIns="45720" rIns="91440" bIns="45720" rtlCol="0" anchor="ctr"/>
          <a:lstStyle>
            <a:defPPr>
              <a:defRPr lang="zh-CN"/>
            </a:defPPr>
            <a:lvl1pPr marL="0" lvl="0" indent="0" algn="ctr" defTabSz="914400" rtl="0" eaLnBrk="1" fontAlgn="base" latinLnBrk="0" hangingPunct="1">
              <a:lnSpc>
                <a:spcPct val="100000"/>
              </a:lnSpc>
              <a:spcBef>
                <a:spcPct val="0"/>
              </a:spcBef>
              <a:spcAft>
                <a:spcPct val="0"/>
              </a:spcAft>
              <a:buFont typeface="Arial" pitchFamily="34" charset="0"/>
              <a:buNone/>
              <a:defRPr sz="1000" b="0" i="0" u="none" kern="1200" baseline="0">
                <a:solidFill>
                  <a:schemeClr val="tx1">
                    <a:lumMod val="50000"/>
                    <a:lumOff val="50000"/>
                  </a:schemeClr>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fontAlgn="base"/>
            <a:fld id="{6489D9C7-5DC6-4263-87FF-7C99F6FB63C3}" type="datetime1">
              <a:rPr lang="zh-CN" altLang="en-US" strike="noStrike" noProof="1" smtClean="0">
                <a:latin typeface="Calibri" panose="020f0502020204030204" pitchFamily="34" charset="0"/>
                <a:ea typeface="宋体" panose="02010600030101010101" pitchFamily="2" charset="-122"/>
                <a:cs typeface="+mn-cs"/>
              </a:rPr>
              <a:t/>
            </a:fld>
            <a:endParaRPr lang="zh-CN" altLang="en-US" strike="noStrike" noProof="1"/>
          </a:p>
        </p:txBody>
      </p:sp>
      <p:sp>
        <p:nvSpPr>
          <p:cNvPr id="9" name="页脚占位符 4"/>
          <p:cNvSpPr>
            <a:spLocks noGrp="1"/>
          </p:cNvSpPr>
          <p:nvPr>
            <p:ph type="ftr" sz="quarter" idx="3"/>
          </p:nvPr>
        </p:nvSpPr>
        <p:spPr>
          <a:xfrm>
            <a:off x="669925" y="6240463"/>
            <a:ext cx="4140200" cy="206375"/>
          </a:xfrm>
          <a:prstGeom prst="rect">
            <a:avLst/>
          </a:prstGeom>
        </p:spPr>
        <p:txBody>
          <a:bodyPr vert="horz" lIns="91440" tIns="45720" rIns="91440" bIns="45720"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000" b="0" i="0" u="none" kern="1200" baseline="0">
                <a:solidFill>
                  <a:schemeClr val="tx1">
                    <a:lumMod val="50000"/>
                    <a:lumOff val="50000"/>
                  </a:schemeClr>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fontAlgn="base"/>
            <a:r>
              <a:rPr lang="en-US" altLang="zh-CN" strike="noStrike" noProof="1">
                <a:latin typeface="Calibri" panose="020f0502020204030204" pitchFamily="34" charset="0"/>
                <a:ea typeface="宋体" panose="02010600030101010101" pitchFamily="2" charset="-122"/>
                <a:cs typeface="+mn-cs"/>
              </a:rPr>
              <a:t>www.islide.cc</a:t>
            </a:r>
            <a:endParaRPr lang="zh-CN" altLang="en-US" strike="noStrike" noProof="1"/>
          </a:p>
        </p:txBody>
      </p:sp>
      <p:sp>
        <p:nvSpPr>
          <p:cNvPr id="10" name="灯片编号占位符 5"/>
          <p:cNvSpPr>
            <a:spLocks noGrp="1"/>
          </p:cNvSpPr>
          <p:nvPr>
            <p:ph type="sldNum" sz="quarter" idx="4"/>
          </p:nvPr>
        </p:nvSpPr>
        <p:spPr>
          <a:xfrm>
            <a:off x="8610600" y="6240463"/>
            <a:ext cx="2909888" cy="206375"/>
          </a:xfrm>
          <a:prstGeom prst="rect">
            <a:avLst/>
          </a:prstGeom>
        </p:spPr>
        <p:txBody>
          <a:bodyPr vert="horz" lIns="91440" tIns="45720" rIns="91440" bIns="45720" rtlCol="0" anchor="ctr"/>
          <a:lstStyle>
            <a:defPPr>
              <a:defRPr lang="zh-CN"/>
            </a:defPPr>
            <a:lvl1pPr marL="0" lvl="0" indent="0" algn="r" defTabSz="914400" rtl="0" eaLnBrk="1" fontAlgn="base" latinLnBrk="0" hangingPunct="1">
              <a:lnSpc>
                <a:spcPct val="100000"/>
              </a:lnSpc>
              <a:spcBef>
                <a:spcPct val="0"/>
              </a:spcBef>
              <a:spcAft>
                <a:spcPct val="0"/>
              </a:spcAft>
              <a:buFont typeface="Arial" pitchFamily="34" charset="0"/>
              <a:buNone/>
              <a:defRPr sz="1000" b="0" i="0" u="none" kern="1200" baseline="0">
                <a:solidFill>
                  <a:schemeClr val="tx1">
                    <a:lumMod val="50000"/>
                    <a:lumOff val="50000"/>
                  </a:schemeClr>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fontAlgn="base"/>
            <a:fld id="{5DD3DB80-B894-403A-B48E-6FDC1A72010E}" type="slidenum">
              <a:rPr lang="zh-CN" altLang="en-US" strike="noStrike" noProof="1" smtClean="0">
                <a:latin typeface="Calibri" panose="020f0502020204030204" pitchFamily="34" charset="0"/>
                <a:ea typeface="宋体" panose="02010600030101010101" pitchFamily="2" charset="-122"/>
                <a:cs typeface="+mn-cs"/>
              </a:rPr>
              <a:t/>
            </a:fld>
            <a:endParaRPr lang="zh-CN" altLang="en-US" strike="noStrike" noProof="1"/>
          </a:p>
        </p:txBody>
      </p:sp>
      <p:sp>
        <p:nvSpPr>
          <p:cNvPr id="4" name="KSO_TEMPLATE" hidden="1"/>
          <p:cNvSpPr/>
          <p:nvPr>
            <p:custDataLst>
              <p:tags r:id="rId1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algn="ctr"/>
            <a:endParaRPr lang="zh-CN" altLang="en-US">
              <a:solidFill>
                <a:srgbClr val="FFFFFF"/>
              </a:solidFill>
              <a:latin typeface="Arial" pitchFamily="34" charset="0"/>
              <a:ea typeface="黑体" panose="02010609060101010101" pitchFamily="2" charset="-122"/>
            </a:endParaRPr>
          </a:p>
        </p:txBody>
      </p:sp>
    </p:spTree>
  </p:cSld>
  <p:clrMap bg1="lt1" tx1="dk1" bg2="lt2" tx2="dk2" accent1="accent1" accent2="accent2" accent3="accent3" accent4="accent4" accent5="accent5" accent6="accent6" hlink="hlink" folHlink="folHlink"/>
  <p:sldLayoutIdLst>
    <p:sldLayoutId id="2147483747"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Lst>
  <p:transition/>
  <p:timing/>
  <p:txStyles>
    <p:titleStyle>
      <a:lvl1pPr algn="l" defTabSz="913765"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228600" indent="-228600" algn="l" defTabSz="913765" rtl="0" eaLnBrk="1" latinLnBrk="0" hangingPunct="1">
        <a:lnSpc>
          <a:spcPct val="90000"/>
        </a:lnSpc>
        <a:spcBef>
          <a:spcPts val="1000"/>
        </a:spcBef>
        <a:buFont typeface="Arial" pitchFamily="34" charset="0"/>
        <a:buChar char="•"/>
        <a:defRPr sz="2000" kern="1200">
          <a:solidFill>
            <a:schemeClr val="tx1"/>
          </a:solidFill>
          <a:latin typeface="+mn-lt"/>
          <a:ea typeface="+mn-ea"/>
          <a:cs typeface="+mn-cs"/>
        </a:defRPr>
      </a:lvl1pPr>
      <a:lvl2pPr marL="6858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2pPr>
      <a:lvl3pPr marL="1143000" indent="-228600" algn="l" defTabSz="913765" rtl="0" eaLnBrk="1" latinLnBrk="0" hangingPunct="1">
        <a:lnSpc>
          <a:spcPct val="90000"/>
        </a:lnSpc>
        <a:spcBef>
          <a:spcPts val="500"/>
        </a:spcBef>
        <a:buFont typeface="Arial" pitchFamily="34" charset="0"/>
        <a:buChar char="•"/>
        <a:defRPr sz="1600" kern="1200">
          <a:solidFill>
            <a:schemeClr val="tx1"/>
          </a:solidFill>
          <a:latin typeface="+mn-lt"/>
          <a:ea typeface="+mn-ea"/>
          <a:cs typeface="+mn-cs"/>
        </a:defRPr>
      </a:lvl3pPr>
      <a:lvl4pPr marL="1600200" indent="-228600" algn="l" defTabSz="913765"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4pPr>
      <a:lvl5pPr marL="2057400" indent="-228600" algn="l" defTabSz="913765"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5pPr>
      <a:lvl6pPr marL="25146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2050" name="标题占位符 1"/>
          <p:cNvSpPr>
            <a:spLocks noGrp="1"/>
          </p:cNvSpPr>
          <p:nvPr>
            <p:ph type="title"/>
          </p:nvPr>
        </p:nvSpPr>
        <p:spPr>
          <a:xfrm>
            <a:off x="609600" y="274638"/>
            <a:ext cx="10972800" cy="114300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2051" name="文本占位符 2"/>
          <p:cNvSpPr>
            <a:spLocks noGrp="1"/>
          </p:cNvSpPr>
          <p:nvPr>
            <p:ph type="body" idx="5"/>
          </p:nvPr>
        </p:nvSpPr>
        <p:spPr>
          <a:xfrm>
            <a:off x="609600" y="1600200"/>
            <a:ext cx="10972800" cy="4525963"/>
          </a:xfrm>
          <a:prstGeom prst="rect">
            <a:avLst/>
          </a:prstGeom>
          <a:noFill/>
          <a:ln w="9525">
            <a:noFill/>
          </a:ln>
        </p:spPr>
        <p:txBody>
          <a:bodyPr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076" name="日期占位符 3"/>
          <p:cNvSpPr>
            <a:spLocks noGrp="1" noChangeArrowheads="1"/>
          </p:cNvSpPr>
          <p:nvPr>
            <p:ph type="dt" sz="half" idx="2"/>
          </p:nvPr>
        </p:nvSpPr>
        <p:spPr bwMode="auto">
          <a:xfrm>
            <a:off x="609600" y="6356350"/>
            <a:ext cx="28448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200" b="0" i="0" u="none" kern="1200" baseline="0">
                <a:solidFill>
                  <a:srgbClr val="898989"/>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3077" name="页脚占位符 4"/>
          <p:cNvSpPr>
            <a:spLocks noGrp="1" noChangeArrowheads="1"/>
          </p:cNvSpPr>
          <p:nvPr>
            <p:ph type="ftr" sz="quarter" idx="3"/>
          </p:nvPr>
        </p:nvSpPr>
        <p:spPr bwMode="auto">
          <a:xfrm>
            <a:off x="4165600" y="6356350"/>
            <a:ext cx="38608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defPPr>
              <a:defRPr lang="zh-CN"/>
            </a:defPPr>
            <a:lvl1pPr marL="0" lvl="0" indent="0" algn="ctr" defTabSz="914400" rtl="0" eaLnBrk="1" fontAlgn="base" latinLnBrk="0" hangingPunct="1">
              <a:lnSpc>
                <a:spcPct val="100000"/>
              </a:lnSpc>
              <a:spcBef>
                <a:spcPct val="0"/>
              </a:spcBef>
              <a:spcAft>
                <a:spcPct val="0"/>
              </a:spcAft>
              <a:buFont typeface="Arial" pitchFamily="34" charset="0"/>
              <a:buNone/>
              <a:defRPr sz="1200" b="0" i="0" u="none" kern="1200" baseline="0">
                <a:solidFill>
                  <a:srgbClr val="898989"/>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3078" name="灯片编号占位符 5"/>
          <p:cNvSpPr>
            <a:spLocks noGrp="1" noChangeArrowheads="1"/>
          </p:cNvSpPr>
          <p:nvPr>
            <p:ph type="sldNum" sz="quarter" idx="4"/>
          </p:nvPr>
        </p:nvSpPr>
        <p:spPr bwMode="auto">
          <a:xfrm>
            <a:off x="8737600" y="6356350"/>
            <a:ext cx="28448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defPPr>
              <a:defRPr lang="zh-CN"/>
            </a:defPPr>
            <a:lvl1pPr marL="0" lvl="0" indent="0" algn="r" defTabSz="914400" rtl="0" eaLnBrk="1" fontAlgn="base" latinLnBrk="0" hangingPunct="1">
              <a:lnSpc>
                <a:spcPct val="100000"/>
              </a:lnSpc>
              <a:spcBef>
                <a:spcPct val="0"/>
              </a:spcBef>
              <a:spcAft>
                <a:spcPct val="0"/>
              </a:spcAft>
              <a:buFont typeface="Arial" pitchFamily="34" charset="0"/>
              <a:buNone/>
              <a:defRPr sz="1200" b="0" i="0" u="none" kern="1200" baseline="0">
                <a:solidFill>
                  <a:srgbClr val="898989"/>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7A831A7C-B89A-4625-9359-2AFC3871661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 bg1="lt1" tx1="dk1" bg2="lt2" tx2="dk2" accent1="accent1" accent2="accent2" accent3="accent3" accent4="accent4" accent5="accent5" accent6="accent6" hlink="hlink" folHlink="folHlink"/>
  <p:sldLayoutIdLst>
    <p:sldLayoutId id="2147483807" r:id="rId1"/>
    <p:sldLayoutId id="2147483808" r:id="rId2"/>
    <p:sldLayoutId id="2147483809" r:id="rId3"/>
    <p:sldLayoutId id="2147483810" r:id="rId4"/>
    <p:sldLayoutId id="2147483811" r:id="rId5"/>
    <p:sldLayoutId id="2147483812" r:id="rId6"/>
    <p:sldLayoutId id="2147483813" r:id="rId7"/>
    <p:sldLayoutId id="2147483814" r:id="rId8"/>
    <p:sldLayoutId id="2147483815" r:id="rId9"/>
    <p:sldLayoutId id="2147483816" r:id="rId10"/>
    <p:sldLayoutId id="2147483817" r:id="rId11"/>
  </p:sldLayoutIdLst>
  <p:transition spd="slow" advClick="0" advTm="3000">
    <p:wipe/>
  </p:transition>
  <p:timing/>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2pPr>
      <a:lvl3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3pPr>
      <a:lvl4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4pPr>
      <a:lvl5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5pPr>
      <a:lvl6pPr marL="4572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6pPr>
      <a:lvl7pPr marL="9144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7pPr>
      <a:lvl8pPr marL="13716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8pPr>
      <a:lvl9pPr marL="18288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9pPr>
    </p:titleStyle>
    <p:bodyStyle>
      <a:lvl1pPr marL="342900" indent="-342900" algn="l" rtl="0" eaLnBrk="0" fontAlgn="base" hangingPunct="0">
        <a:spcBef>
          <a:spcPct val="20000"/>
        </a:spcBef>
        <a:spcAft>
          <a:spcPct val="0"/>
        </a:spcAft>
        <a:buFont typeface="Arial" pitchFamily="34"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pitchFamily="34"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pitchFamily="34"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pitchFamily="34" charset="0"/>
        <a:buChar char="»"/>
        <a:defRPr sz="2000">
          <a:solidFill>
            <a:schemeClr val="tx1"/>
          </a:solidFill>
          <a:latin typeface="+mn-lt"/>
          <a:ea typeface="+mn-ea"/>
        </a:defRPr>
      </a:lvl5pPr>
      <a:lvl6pPr marL="2514600" indent="-228600" algn="l" rtl="0" fontAlgn="base">
        <a:spcBef>
          <a:spcPct val="20000"/>
        </a:spcBef>
        <a:spcAft>
          <a:spcPct val="0"/>
        </a:spcAft>
        <a:buFont typeface="Arial" pitchFamily="34" charset="0"/>
        <a:buChar char="»"/>
        <a:defRPr sz="2000">
          <a:solidFill>
            <a:schemeClr val="tx1"/>
          </a:solidFill>
          <a:latin typeface="+mn-lt"/>
          <a:ea typeface="+mn-ea"/>
        </a:defRPr>
      </a:lvl6pPr>
      <a:lvl7pPr marL="2971800" indent="-228600" algn="l" rtl="0" fontAlgn="base">
        <a:spcBef>
          <a:spcPct val="20000"/>
        </a:spcBef>
        <a:spcAft>
          <a:spcPct val="0"/>
        </a:spcAft>
        <a:buFont typeface="Arial" pitchFamily="34" charset="0"/>
        <a:buChar char="»"/>
        <a:defRPr sz="2000">
          <a:solidFill>
            <a:schemeClr val="tx1"/>
          </a:solidFill>
          <a:latin typeface="+mn-lt"/>
          <a:ea typeface="+mn-ea"/>
        </a:defRPr>
      </a:lvl7pPr>
      <a:lvl8pPr marL="3429000" indent="-228600" algn="l" rtl="0" fontAlgn="base">
        <a:spcBef>
          <a:spcPct val="20000"/>
        </a:spcBef>
        <a:spcAft>
          <a:spcPct val="0"/>
        </a:spcAft>
        <a:buFont typeface="Arial" pitchFamily="34" charset="0"/>
        <a:buChar char="»"/>
        <a:defRPr sz="2000">
          <a:solidFill>
            <a:schemeClr val="tx1"/>
          </a:solidFill>
          <a:latin typeface="+mn-lt"/>
          <a:ea typeface="+mn-ea"/>
        </a:defRPr>
      </a:lvl8pPr>
      <a:lvl9pPr marL="3886200" indent="-228600" algn="l" rtl="0" fontAlgn="base">
        <a:spcBef>
          <a:spcPct val="20000"/>
        </a:spcBef>
        <a:spcAft>
          <a:spcPct val="0"/>
        </a:spcAft>
        <a:buFont typeface="Arial" pitchFamily="34" charset="0"/>
        <a:buChar char="»"/>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1026" name="矩形 6"/>
          <p:cNvSpPr>
            <a:spLocks noChangeArrowheads="1"/>
          </p:cNvSpPr>
          <p:nvPr/>
        </p:nvSpPr>
        <p:spPr bwMode="auto">
          <a:xfrm>
            <a:off x="0" y="-25400"/>
            <a:ext cx="12192000" cy="6883400"/>
          </a:xfrm>
          <a:prstGeom prst="rect">
            <a:avLst/>
          </a:prstGeom>
          <a:gradFill rotWithShape="1">
            <a:gsLst>
              <a:gs pos="0">
                <a:srgbClr val="2A6BA6"/>
              </a:gs>
              <a:gs pos="33000">
                <a:srgbClr val="3381C7"/>
              </a:gs>
              <a:gs pos="67999">
                <a:srgbClr val="7CAFDE"/>
              </a:gs>
              <a:gs pos="100000">
                <a:srgbClr val="CEE1F2"/>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rgbClr val="FFFFFF"/>
              </a:solidFill>
              <a:effectLst/>
              <a:uLnTx/>
              <a:uFillTx/>
              <a:latin typeface="Calibri" panose="020f0502020204030204" pitchFamily="34" charset="0"/>
              <a:ea typeface="宋体" panose="02010600030101010101" pitchFamily="2" charset="-122"/>
              <a:cs typeface="+mn-cs"/>
            </a:endParaRPr>
          </a:p>
        </p:txBody>
      </p:sp>
      <p:pic>
        <p:nvPicPr>
          <p:cNvPr id="14339" name="그림 7" descr="2.png"/>
          <p:cNvPicPr>
            <a:picLocks noChangeAspect="1"/>
          </p:cNvPicPr>
          <p:nvPr userDrawn="1"/>
        </p:nvPicPr>
        <p:blipFill>
          <a:blip r:embed="rId13">
            <a:grayscl/>
          </a:blip>
          <a:srcRect t="44225" r="39761" b="24274"/>
          <a:stretch>
            <a:fillRect/>
          </a:stretch>
        </p:blipFill>
        <p:spPr>
          <a:xfrm>
            <a:off x="0" y="5689600"/>
            <a:ext cx="2819400" cy="1106488"/>
          </a:xfrm>
          <a:prstGeom prst="rect">
            <a:avLst/>
          </a:prstGeom>
          <a:noFill/>
          <a:ln w="9525">
            <a:noFill/>
          </a:ln>
        </p:spPr>
      </p:pic>
      <p:sp>
        <p:nvSpPr>
          <p:cNvPr id="1028" name="矩形 11"/>
          <p:cNvSpPr>
            <a:spLocks noChangeArrowheads="1"/>
          </p:cNvSpPr>
          <p:nvPr/>
        </p:nvSpPr>
        <p:spPr bwMode="auto">
          <a:xfrm>
            <a:off x="0" y="-25400"/>
            <a:ext cx="12192000" cy="6883400"/>
          </a:xfrm>
          <a:prstGeom prst="rect">
            <a:avLst/>
          </a:prstGeom>
          <a:solidFill>
            <a:schemeClr val="bg1">
              <a:alpha val="8196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rgbClr val="FFFFFF"/>
              </a:solidFill>
              <a:effectLst/>
              <a:uLnTx/>
              <a:uFillTx/>
              <a:latin typeface="Calibri" panose="020f0502020204030204" pitchFamily="34" charset="0"/>
              <a:ea typeface="宋体" panose="02010600030101010101" pitchFamily="2" charset="-122"/>
              <a:cs typeface="+mn-cs"/>
            </a:endParaRPr>
          </a:p>
        </p:txBody>
      </p:sp>
    </p:spTree>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 id="2147483830" r:id="rId12"/>
  </p:sldLayoutIdLst>
  <p:transition/>
  <p:timing/>
  <p:txStyles>
    <p:titleStyle>
      <a:lvl1pPr algn="l" rtl="0" eaLnBrk="0" fontAlgn="base" hangingPunct="0">
        <a:lnSpc>
          <a:spcPct val="90000"/>
        </a:lnSpc>
        <a:spcBef>
          <a:spcPct val="0"/>
        </a:spcBef>
        <a:spcAft>
          <a:spcPct val="0"/>
        </a:spcAft>
        <a:defRPr sz="44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9pPr>
    </p:titleStyle>
    <p:bodyStyle>
      <a:lvl1pPr marL="228600" indent="-228600" algn="l" rtl="0" eaLnBrk="0" fontAlgn="base" hangingPunct="0">
        <a:lnSpc>
          <a:spcPct val="90000"/>
        </a:lnSpc>
        <a:spcBef>
          <a:spcPts val="1000"/>
        </a:spcBef>
        <a:spcAft>
          <a:spcPct val="0"/>
        </a:spcAft>
        <a:buFont typeface="Arial" pitchFamily="34" charset="0"/>
        <a:buChar char="•"/>
        <a:defRPr sz="28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itchFamily="34" charset="0"/>
        <a:buChar char="•"/>
        <a:defRPr sz="2400">
          <a:solidFill>
            <a:schemeClr val="tx1"/>
          </a:solidFill>
          <a:latin typeface="+mn-lt"/>
          <a:ea typeface="+mn-ea"/>
        </a:defRPr>
      </a:lvl2pPr>
      <a:lvl3pPr marL="11430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defRPr>
      </a:lvl3pPr>
      <a:lvl4pPr marL="16002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defRPr>
      </a:lvl4pPr>
      <a:lvl5pPr marL="20574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defRPr>
      </a:lvl5pPr>
      <a:lvl6pPr marL="25146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6pPr>
      <a:lvl7pPr marL="29718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7pPr>
      <a:lvl8pPr marL="34290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8pPr>
      <a:lvl9pPr marL="38862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1026" name="矩形 6"/>
          <p:cNvSpPr>
            <a:spLocks noChangeArrowheads="1"/>
          </p:cNvSpPr>
          <p:nvPr/>
        </p:nvSpPr>
        <p:spPr bwMode="auto">
          <a:xfrm>
            <a:off x="0" y="-25400"/>
            <a:ext cx="12192000" cy="6883400"/>
          </a:xfrm>
          <a:prstGeom prst="rect">
            <a:avLst/>
          </a:prstGeom>
          <a:gradFill rotWithShape="1">
            <a:gsLst>
              <a:gs pos="0">
                <a:srgbClr val="2A6BA6"/>
              </a:gs>
              <a:gs pos="33000">
                <a:srgbClr val="3381C7"/>
              </a:gs>
              <a:gs pos="67999">
                <a:srgbClr val="7CAFDE"/>
              </a:gs>
              <a:gs pos="100000">
                <a:srgbClr val="CEE1F2"/>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rgbClr val="FFFFFF"/>
              </a:solidFill>
              <a:effectLst/>
              <a:uLnTx/>
              <a:uFillTx/>
              <a:latin typeface="Calibri" panose="020f0502020204030204" pitchFamily="34" charset="0"/>
              <a:ea typeface="宋体" panose="02010600030101010101" pitchFamily="2" charset="-122"/>
              <a:cs typeface="+mn-cs"/>
            </a:endParaRPr>
          </a:p>
        </p:txBody>
      </p:sp>
      <p:pic>
        <p:nvPicPr>
          <p:cNvPr id="1027" name="그림 7" descr="2.png"/>
          <p:cNvPicPr>
            <a:picLocks noChangeAspect="1"/>
          </p:cNvPicPr>
          <p:nvPr userDrawn="1"/>
        </p:nvPicPr>
        <p:blipFill>
          <a:blip r:embed="rId14">
            <a:grayscl/>
          </a:blip>
          <a:srcRect t="44225" r="39761" b="24274"/>
          <a:stretch>
            <a:fillRect/>
          </a:stretch>
        </p:blipFill>
        <p:spPr>
          <a:xfrm>
            <a:off x="0" y="5689600"/>
            <a:ext cx="2819400" cy="1106488"/>
          </a:xfrm>
          <a:prstGeom prst="rect">
            <a:avLst/>
          </a:prstGeom>
          <a:noFill/>
          <a:ln w="9525">
            <a:noFill/>
          </a:ln>
        </p:spPr>
      </p:pic>
      <p:sp>
        <p:nvSpPr>
          <p:cNvPr id="1028" name="矩形 11"/>
          <p:cNvSpPr>
            <a:spLocks noChangeArrowheads="1"/>
          </p:cNvSpPr>
          <p:nvPr/>
        </p:nvSpPr>
        <p:spPr bwMode="auto">
          <a:xfrm>
            <a:off x="0" y="-25400"/>
            <a:ext cx="12192000" cy="6883400"/>
          </a:xfrm>
          <a:prstGeom prst="rect">
            <a:avLst/>
          </a:prstGeom>
          <a:solidFill>
            <a:schemeClr val="bg1">
              <a:alpha val="8196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rgbClr val="FFFFFF"/>
              </a:solidFill>
              <a:effectLst/>
              <a:uLnTx/>
              <a:uFillTx/>
              <a:latin typeface="Calibri" panose="020f0502020204030204" pitchFamily="34" charset="0"/>
              <a:ea typeface="宋体" panose="02010600030101010101" pitchFamily="2" charset="-122"/>
              <a:cs typeface="+mn-cs"/>
            </a:endParaRPr>
          </a:p>
        </p:txBody>
      </p:sp>
    </p:spTree>
  </p:cSld>
  <p:clrMap bg1="lt1" tx1="dk1" bg2="lt2" tx2="dk2" accent1="accent1" accent2="accent2" accent3="accent3" accent4="accent4" accent5="accent5" accent6="accent6" hlink="hlink" folHlink="folHlink"/>
  <p:sldLayoutIdLst>
    <p:sldLayoutId id="2147483832" r:id="rId1"/>
    <p:sldLayoutId id="2147483833" r:id="rId2"/>
    <p:sldLayoutId id="2147483834" r:id="rId3"/>
    <p:sldLayoutId id="2147483835" r:id="rId4"/>
    <p:sldLayoutId id="2147483836" r:id="rId5"/>
    <p:sldLayoutId id="2147483837" r:id="rId6"/>
    <p:sldLayoutId id="2147483838" r:id="rId7"/>
    <p:sldLayoutId id="2147483839" r:id="rId8"/>
    <p:sldLayoutId id="2147483840" r:id="rId9"/>
    <p:sldLayoutId id="2147483841" r:id="rId10"/>
    <p:sldLayoutId id="2147483842" r:id="rId11"/>
    <p:sldLayoutId id="2147483843" r:id="rId12"/>
    <p:sldLayoutId id="2147483844" r:id="rId13"/>
  </p:sldLayoutIdLst>
  <p:transition/>
  <p:timing/>
  <p:txStyles>
    <p:titleStyle>
      <a:lvl1pPr algn="l" rtl="0" eaLnBrk="0" fontAlgn="base" hangingPunct="0">
        <a:lnSpc>
          <a:spcPct val="90000"/>
        </a:lnSpc>
        <a:spcBef>
          <a:spcPct val="0"/>
        </a:spcBef>
        <a:spcAft>
          <a:spcPct val="0"/>
        </a:spcAft>
        <a:defRPr sz="44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9pPr>
    </p:titleStyle>
    <p:bodyStyle>
      <a:lvl1pPr marL="228600" indent="-228600" algn="l" rtl="0" eaLnBrk="0" fontAlgn="base" hangingPunct="0">
        <a:lnSpc>
          <a:spcPct val="90000"/>
        </a:lnSpc>
        <a:spcBef>
          <a:spcPts val="1000"/>
        </a:spcBef>
        <a:spcAft>
          <a:spcPct val="0"/>
        </a:spcAft>
        <a:buFont typeface="Arial" pitchFamily="34" charset="0"/>
        <a:buChar char="•"/>
        <a:defRPr sz="28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itchFamily="34" charset="0"/>
        <a:buChar char="•"/>
        <a:defRPr sz="2400">
          <a:solidFill>
            <a:schemeClr val="tx1"/>
          </a:solidFill>
          <a:latin typeface="+mn-lt"/>
          <a:ea typeface="+mn-ea"/>
        </a:defRPr>
      </a:lvl2pPr>
      <a:lvl3pPr marL="11430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defRPr>
      </a:lvl3pPr>
      <a:lvl4pPr marL="16002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defRPr>
      </a:lvl4pPr>
      <a:lvl5pPr marL="20574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defRPr>
      </a:lvl5pPr>
      <a:lvl6pPr marL="25146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6pPr>
      <a:lvl7pPr marL="29718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7pPr>
      <a:lvl8pPr marL="34290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8pPr>
      <a:lvl9pPr marL="38862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1026" name="矩形 6"/>
          <p:cNvSpPr>
            <a:spLocks noChangeArrowheads="1"/>
          </p:cNvSpPr>
          <p:nvPr/>
        </p:nvSpPr>
        <p:spPr bwMode="auto">
          <a:xfrm>
            <a:off x="0" y="-25400"/>
            <a:ext cx="12192000" cy="6883400"/>
          </a:xfrm>
          <a:prstGeom prst="rect">
            <a:avLst/>
          </a:prstGeom>
          <a:gradFill rotWithShape="1">
            <a:gsLst>
              <a:gs pos="0">
                <a:srgbClr val="2A6BA6"/>
              </a:gs>
              <a:gs pos="33000">
                <a:srgbClr val="3381C7"/>
              </a:gs>
              <a:gs pos="67999">
                <a:srgbClr val="7CAFDE"/>
              </a:gs>
              <a:gs pos="100000">
                <a:srgbClr val="CEE1F2"/>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rgbClr val="FFFFFF"/>
              </a:solidFill>
              <a:effectLst/>
              <a:uLnTx/>
              <a:uFillTx/>
              <a:latin typeface="Calibri" panose="020f0502020204030204" pitchFamily="34" charset="0"/>
              <a:ea typeface="宋体" panose="02010600030101010101" pitchFamily="2" charset="-122"/>
              <a:cs typeface="+mn-cs"/>
            </a:endParaRPr>
          </a:p>
        </p:txBody>
      </p:sp>
      <p:pic>
        <p:nvPicPr>
          <p:cNvPr id="15363" name="그림 7" descr="2.png"/>
          <p:cNvPicPr>
            <a:picLocks noChangeAspect="1"/>
          </p:cNvPicPr>
          <p:nvPr userDrawn="1"/>
        </p:nvPicPr>
        <p:blipFill>
          <a:blip r:embed="rId14">
            <a:grayscl/>
          </a:blip>
          <a:srcRect t="44225" r="39761" b="24274"/>
          <a:stretch>
            <a:fillRect/>
          </a:stretch>
        </p:blipFill>
        <p:spPr>
          <a:xfrm>
            <a:off x="0" y="5689600"/>
            <a:ext cx="2819400" cy="1106488"/>
          </a:xfrm>
          <a:prstGeom prst="rect">
            <a:avLst/>
          </a:prstGeom>
          <a:noFill/>
          <a:ln w="9525">
            <a:noFill/>
          </a:ln>
        </p:spPr>
      </p:pic>
      <p:sp>
        <p:nvSpPr>
          <p:cNvPr id="1028" name="矩形 11"/>
          <p:cNvSpPr>
            <a:spLocks noChangeArrowheads="1"/>
          </p:cNvSpPr>
          <p:nvPr/>
        </p:nvSpPr>
        <p:spPr bwMode="auto">
          <a:xfrm>
            <a:off x="0" y="-25400"/>
            <a:ext cx="12192000" cy="6883400"/>
          </a:xfrm>
          <a:prstGeom prst="rect">
            <a:avLst/>
          </a:prstGeom>
          <a:solidFill>
            <a:schemeClr val="bg1">
              <a:alpha val="8196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rgbClr val="FFFFFF"/>
              </a:solidFill>
              <a:effectLst/>
              <a:uLnTx/>
              <a:uFillTx/>
              <a:latin typeface="Calibri" panose="020f0502020204030204" pitchFamily="34" charset="0"/>
              <a:ea typeface="宋体" panose="02010600030101010101" pitchFamily="2" charset="-122"/>
              <a:cs typeface="+mn-cs"/>
            </a:endParaRPr>
          </a:p>
        </p:txBody>
      </p:sp>
    </p:spTree>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56" r:id="rId11"/>
    <p:sldLayoutId id="2147483857" r:id="rId12"/>
    <p:sldLayoutId id="2147483858" r:id="rId13"/>
  </p:sldLayoutIdLst>
  <p:transition/>
  <p:timing/>
  <p:txStyles>
    <p:titleStyle>
      <a:lvl1pPr algn="l" rtl="0" eaLnBrk="0" fontAlgn="base" hangingPunct="0">
        <a:lnSpc>
          <a:spcPct val="90000"/>
        </a:lnSpc>
        <a:spcBef>
          <a:spcPct val="0"/>
        </a:spcBef>
        <a:spcAft>
          <a:spcPct val="0"/>
        </a:spcAft>
        <a:defRPr sz="44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9pPr>
    </p:titleStyle>
    <p:bodyStyle>
      <a:lvl1pPr marL="228600" indent="-228600" algn="l" rtl="0" eaLnBrk="0" fontAlgn="base" hangingPunct="0">
        <a:lnSpc>
          <a:spcPct val="90000"/>
        </a:lnSpc>
        <a:spcBef>
          <a:spcPts val="1000"/>
        </a:spcBef>
        <a:spcAft>
          <a:spcPct val="0"/>
        </a:spcAft>
        <a:buFont typeface="Arial" pitchFamily="34" charset="0"/>
        <a:buChar char="•"/>
        <a:defRPr sz="28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itchFamily="34" charset="0"/>
        <a:buChar char="•"/>
        <a:defRPr sz="2400">
          <a:solidFill>
            <a:schemeClr val="tx1"/>
          </a:solidFill>
          <a:latin typeface="+mn-lt"/>
          <a:ea typeface="+mn-ea"/>
        </a:defRPr>
      </a:lvl2pPr>
      <a:lvl3pPr marL="11430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defRPr>
      </a:lvl3pPr>
      <a:lvl4pPr marL="16002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defRPr>
      </a:lvl4pPr>
      <a:lvl5pPr marL="20574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defRPr>
      </a:lvl5pPr>
      <a:lvl6pPr marL="25146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6pPr>
      <a:lvl7pPr marL="29718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7pPr>
      <a:lvl8pPr marL="34290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8pPr>
      <a:lvl9pPr marL="38862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1026" name="矩形 6"/>
          <p:cNvSpPr>
            <a:spLocks noChangeArrowheads="1"/>
          </p:cNvSpPr>
          <p:nvPr/>
        </p:nvSpPr>
        <p:spPr bwMode="auto">
          <a:xfrm>
            <a:off x="0" y="-25400"/>
            <a:ext cx="12192000" cy="6883400"/>
          </a:xfrm>
          <a:prstGeom prst="rect">
            <a:avLst/>
          </a:prstGeom>
          <a:gradFill rotWithShape="1">
            <a:gsLst>
              <a:gs pos="0">
                <a:srgbClr val="2A6BA6"/>
              </a:gs>
              <a:gs pos="33000">
                <a:srgbClr val="3381C7"/>
              </a:gs>
              <a:gs pos="67999">
                <a:srgbClr val="7CAFDE"/>
              </a:gs>
              <a:gs pos="100000">
                <a:srgbClr val="CEE1F2"/>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rgbClr val="FFFFFF"/>
              </a:solidFill>
              <a:effectLst/>
              <a:uLnTx/>
              <a:uFillTx/>
              <a:latin typeface="Calibri" panose="020f0502020204030204" pitchFamily="34" charset="0"/>
              <a:ea typeface="宋体" panose="02010600030101010101" pitchFamily="2" charset="-122"/>
              <a:cs typeface="+mn-cs"/>
            </a:endParaRPr>
          </a:p>
        </p:txBody>
      </p:sp>
      <p:pic>
        <p:nvPicPr>
          <p:cNvPr id="16387" name="그림 7" descr="2.png"/>
          <p:cNvPicPr>
            <a:picLocks noChangeAspect="1"/>
          </p:cNvPicPr>
          <p:nvPr userDrawn="1"/>
        </p:nvPicPr>
        <p:blipFill>
          <a:blip r:embed="rId14">
            <a:grayscl/>
          </a:blip>
          <a:srcRect t="44225" r="39761" b="24274"/>
          <a:stretch>
            <a:fillRect/>
          </a:stretch>
        </p:blipFill>
        <p:spPr>
          <a:xfrm>
            <a:off x="0" y="5689600"/>
            <a:ext cx="2819400" cy="1106488"/>
          </a:xfrm>
          <a:prstGeom prst="rect">
            <a:avLst/>
          </a:prstGeom>
          <a:noFill/>
          <a:ln w="9525">
            <a:noFill/>
          </a:ln>
        </p:spPr>
      </p:pic>
      <p:sp>
        <p:nvSpPr>
          <p:cNvPr id="1028" name="矩形 11"/>
          <p:cNvSpPr>
            <a:spLocks noChangeArrowheads="1"/>
          </p:cNvSpPr>
          <p:nvPr/>
        </p:nvSpPr>
        <p:spPr bwMode="auto">
          <a:xfrm>
            <a:off x="0" y="-25400"/>
            <a:ext cx="12192000" cy="6883400"/>
          </a:xfrm>
          <a:prstGeom prst="rect">
            <a:avLst/>
          </a:prstGeom>
          <a:solidFill>
            <a:schemeClr val="bg1">
              <a:alpha val="8196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rgbClr val="FFFFFF"/>
              </a:solidFill>
              <a:effectLst/>
              <a:uLnTx/>
              <a:uFillTx/>
              <a:latin typeface="Calibri" panose="020f0502020204030204" pitchFamily="34" charset="0"/>
              <a:ea typeface="宋体" panose="02010600030101010101" pitchFamily="2" charset="-122"/>
              <a:cs typeface="+mn-cs"/>
            </a:endParaRPr>
          </a:p>
        </p:txBody>
      </p:sp>
    </p:spTree>
  </p:cSld>
  <p:clrMap bg1="lt1" tx1="dk1" bg2="lt2" tx2="dk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 id="2147483871" r:id="rId12"/>
    <p:sldLayoutId id="2147483872" r:id="rId13"/>
  </p:sldLayoutIdLst>
  <p:transition/>
  <p:timing/>
  <p:txStyles>
    <p:titleStyle>
      <a:lvl1pPr algn="l" rtl="0" eaLnBrk="0" fontAlgn="base" hangingPunct="0">
        <a:lnSpc>
          <a:spcPct val="90000"/>
        </a:lnSpc>
        <a:spcBef>
          <a:spcPct val="0"/>
        </a:spcBef>
        <a:spcAft>
          <a:spcPct val="0"/>
        </a:spcAft>
        <a:defRPr sz="44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9pPr>
    </p:titleStyle>
    <p:bodyStyle>
      <a:lvl1pPr marL="228600" indent="-228600" algn="l" rtl="0" eaLnBrk="0" fontAlgn="base" hangingPunct="0">
        <a:lnSpc>
          <a:spcPct val="90000"/>
        </a:lnSpc>
        <a:spcBef>
          <a:spcPts val="1000"/>
        </a:spcBef>
        <a:spcAft>
          <a:spcPct val="0"/>
        </a:spcAft>
        <a:buFont typeface="Arial" pitchFamily="34" charset="0"/>
        <a:buChar char="•"/>
        <a:defRPr sz="28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itchFamily="34" charset="0"/>
        <a:buChar char="•"/>
        <a:defRPr sz="2400">
          <a:solidFill>
            <a:schemeClr val="tx1"/>
          </a:solidFill>
          <a:latin typeface="+mn-lt"/>
          <a:ea typeface="+mn-ea"/>
        </a:defRPr>
      </a:lvl2pPr>
      <a:lvl3pPr marL="11430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defRPr>
      </a:lvl3pPr>
      <a:lvl4pPr marL="16002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defRPr>
      </a:lvl4pPr>
      <a:lvl5pPr marL="20574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defRPr>
      </a:lvl5pPr>
      <a:lvl6pPr marL="25146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6pPr>
      <a:lvl7pPr marL="29718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7pPr>
      <a:lvl8pPr marL="34290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8pPr>
      <a:lvl9pPr marL="3886200" indent="-228600" algn="l" rtl="0" fontAlgn="base">
        <a:lnSpc>
          <a:spcPct val="90000"/>
        </a:lnSpc>
        <a:spcBef>
          <a:spcPts val="500"/>
        </a:spcBef>
        <a:spcAft>
          <a:spcPct val="0"/>
        </a:spcAft>
        <a:buFont typeface="Arial" pitchFamily="34" charset="0"/>
        <a:buChar char="•"/>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xml" /><Relationship Id="rId3" Type="http://schemas.openxmlformats.org/officeDocument/2006/relationships/tags" Target="../tags/tag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notesSlide" Target="../notesSlides/notesSlide3.xml" /><Relationship Id="rId3"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51.xml" /><Relationship Id="rId2" Type="http://schemas.openxmlformats.org/officeDocument/2006/relationships/notesSlide" Target="../notesSlides/notesSlide4.xml" /><Relationship Id="rId3"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51.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6.xml" /><Relationship Id="rId2" Type="http://schemas.openxmlformats.org/officeDocument/2006/relationships/image" Target="../media/image10.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50.xml" /><Relationship Id="rId2" Type="http://schemas.openxmlformats.org/officeDocument/2006/relationships/notesSlide" Target="../notesSlides/notesSlide5.xml" /><Relationship Id="rId3" Type="http://schemas.openxmlformats.org/officeDocument/2006/relationships/image" Target="../media/image1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notesSlide" Target="../notesSlides/notesSlide6.xml" /><Relationship Id="rId3"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58.xml" /><Relationship Id="rId2" Type="http://schemas.openxmlformats.org/officeDocument/2006/relationships/notesSlide" Target="../notesSlides/notesSlide7.xml" /><Relationship Id="rId3" Type="http://schemas.openxmlformats.org/officeDocument/2006/relationships/tags" Target="../tags/tag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76.xml" /><Relationship Id="rId2" Type="http://schemas.openxmlformats.org/officeDocument/2006/relationships/notesSlide" Target="../notesSlides/notesSlide8.xml" /><Relationship Id="rId3" Type="http://schemas.openxmlformats.org/officeDocument/2006/relationships/tags" Target="../tags/tag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63.xml" /><Relationship Id="rId2" Type="http://schemas.openxmlformats.org/officeDocument/2006/relationships/notesSlide" Target="../notesSlides/notesSlide9.xml" /><Relationship Id="rId3" Type="http://schemas.openxmlformats.org/officeDocument/2006/relationships/tags" Target="../tags/tag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6.xml" /><Relationship Id="rId2" Type="http://schemas.openxmlformats.org/officeDocument/2006/relationships/notesSlide" Target="../notesSlides/notesSlide10.xml" /><Relationship Id="rId3" Type="http://schemas.openxmlformats.org/officeDocument/2006/relationships/tags" Target="../tags/tag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5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63.xml" /><Relationship Id="rId2" Type="http://schemas.openxmlformats.org/officeDocument/2006/relationships/image" Target="../media/image12.png" /><Relationship Id="rId3" Type="http://schemas.openxmlformats.org/officeDocument/2006/relationships/tags" Target="../tags/tag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6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8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89.xml" /><Relationship Id="rId2" Type="http://schemas.openxmlformats.org/officeDocument/2006/relationships/notesSlide" Target="../notesSlides/notesSlide11.xml" /><Relationship Id="rId3" Type="http://schemas.openxmlformats.org/officeDocument/2006/relationships/tags" Target="../tags/tag1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89.xml" /><Relationship Id="rId2" Type="http://schemas.openxmlformats.org/officeDocument/2006/relationships/notesSlide" Target="../notesSlides/notesSlide12.xml" /><Relationship Id="rId3" Type="http://schemas.openxmlformats.org/officeDocument/2006/relationships/tags" Target="../tags/tag11.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89.xml" /><Relationship Id="rId2" Type="http://schemas.openxmlformats.org/officeDocument/2006/relationships/notesSlide" Target="../notesSlides/notesSlide13.xml" /><Relationship Id="rId3" Type="http://schemas.openxmlformats.org/officeDocument/2006/relationships/image" Target="../media/image13.png" /><Relationship Id="rId4" Type="http://schemas.openxmlformats.org/officeDocument/2006/relationships/tags" Target="../tags/tag1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58.xml" /><Relationship Id="rId2" Type="http://schemas.openxmlformats.org/officeDocument/2006/relationships/notesSlide" Target="../notesSlides/notesSlide14.xml" /><Relationship Id="rId3" Type="http://schemas.openxmlformats.org/officeDocument/2006/relationships/image" Target="../media/image14.png" /><Relationship Id="rId4" Type="http://schemas.openxmlformats.org/officeDocument/2006/relationships/image" Target="../media/image15.png" /><Relationship Id="rId5" Type="http://schemas.openxmlformats.org/officeDocument/2006/relationships/image" Target="../media/image16.gif" /><Relationship Id="rId6" Type="http://schemas.openxmlformats.org/officeDocument/2006/relationships/image" Target="../media/image17.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63.xml" /><Relationship Id="rId2" Type="http://schemas.openxmlformats.org/officeDocument/2006/relationships/image" Target="../media/image18.wmf" /><Relationship Id="rId3" Type="http://schemas.openxmlformats.org/officeDocument/2006/relationships/tags" Target="../tags/tag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62.xml" /><Relationship Id="rId2" Type="http://schemas.openxmlformats.org/officeDocument/2006/relationships/notesSlide" Target="../notesSlides/notesSlide1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6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62.xml" /><Relationship Id="rId2" Type="http://schemas.openxmlformats.org/officeDocument/2006/relationships/image" Target="../media/image19.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63.xml" /><Relationship Id="rId2" Type="http://schemas.openxmlformats.org/officeDocument/2006/relationships/notesSlide" Target="../notesSlides/notesSlide16.xml" /><Relationship Id="rId3" Type="http://schemas.openxmlformats.org/officeDocument/2006/relationships/image" Target="../media/image20.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62.xml" /><Relationship Id="rId2" Type="http://schemas.openxmlformats.org/officeDocument/2006/relationships/notesSlide" Target="../notesSlides/notesSlide17.xml" /><Relationship Id="rId3" Type="http://schemas.openxmlformats.org/officeDocument/2006/relationships/image" Target="../media/image21.png" /><Relationship Id="rId4" Type="http://schemas.openxmlformats.org/officeDocument/2006/relationships/tags" Target="../tags/tag14.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62.xml" /><Relationship Id="rId2" Type="http://schemas.openxmlformats.org/officeDocument/2006/relationships/notesSlide" Target="../notesSlides/notesSlide18.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63.xml" /><Relationship Id="rId2" Type="http://schemas.openxmlformats.org/officeDocument/2006/relationships/notesSlide" Target="../notesSlides/notesSlide19.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62.xml" /><Relationship Id="rId2" Type="http://schemas.openxmlformats.org/officeDocument/2006/relationships/notesSlide" Target="../notesSlides/notesSlide20.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58.xml" /><Relationship Id="rId2" Type="http://schemas.openxmlformats.org/officeDocument/2006/relationships/notesSlide" Target="../notesSlides/notesSlide21.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58.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62.xml" /><Relationship Id="rId2" Type="http://schemas.openxmlformats.org/officeDocument/2006/relationships/notesSlide" Target="../notesSlides/notesSlide22.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62.xml" /><Relationship Id="rId2" Type="http://schemas.openxmlformats.org/officeDocument/2006/relationships/notesSlide" Target="../notesSlides/notesSlide2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123032204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09" name="矩形 3"/>
          <p:cNvSpPr/>
          <p:nvPr/>
        </p:nvSpPr>
        <p:spPr>
          <a:xfrm>
            <a:off x="0" y="-25400"/>
            <a:ext cx="12192000" cy="6858000"/>
          </a:xfrm>
          <a:prstGeom prst="rect">
            <a:avLst/>
          </a:prstGeom>
          <a:gradFill rotWithShape="1">
            <a:gsLst>
              <a:gs pos="0">
                <a:srgbClr val="2A6BA6">
                  <a:alpha val="100000"/>
                </a:srgbClr>
              </a:gs>
              <a:gs pos="33000">
                <a:srgbClr val="3381C7">
                  <a:alpha val="100000"/>
                </a:srgbClr>
              </a:gs>
              <a:gs pos="67999">
                <a:srgbClr val="7CAFDE">
                  <a:alpha val="100000"/>
                </a:srgbClr>
              </a:gs>
              <a:gs pos="100000">
                <a:srgbClr val="CEE1F2">
                  <a:alpha val="100000"/>
                </a:srgbClr>
              </a:gs>
            </a:gsLst>
            <a:lin ang="0" scaled="1"/>
          </a:grad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a typeface="宋体" panose="02010600030101010101" pitchFamily="2" charset="-122"/>
            </a:endParaRPr>
          </a:p>
        </p:txBody>
      </p:sp>
      <p:grpSp>
        <p:nvGrpSpPr>
          <p:cNvPr id="43010" name="组合 1"/>
          <p:cNvGrpSpPr>
            <a:grpSpLocks noChangeAspect="1"/>
          </p:cNvGrpSpPr>
          <p:nvPr/>
        </p:nvGrpSpPr>
        <p:grpSpPr>
          <a:xfrm>
            <a:off x="8366125" y="1579563"/>
            <a:ext cx="3932238" cy="4984750"/>
            <a:chExt cx="5104562" cy="6470664"/>
          </a:xfrm>
        </p:grpSpPr>
        <p:pic>
          <p:nvPicPr>
            <p:cNvPr id="43011" name="그림 9" descr="0003.png"/>
            <p:cNvPicPr>
              <a:picLocks noChangeAspect="1"/>
            </p:cNvPicPr>
            <p:nvPr/>
          </p:nvPicPr>
          <p:blipFill>
            <a:blip r:embed="rId3"/>
            <a:srcRect t="22701" r="67325"/>
            <a:stretch>
              <a:fillRect/>
            </a:stretch>
          </p:blipFill>
          <p:spPr>
            <a:xfrm flipH="1">
              <a:off x="1466714" y="16480"/>
              <a:ext cx="3637848" cy="6454184"/>
            </a:xfrm>
            <a:prstGeom prst="rect">
              <a:avLst/>
            </a:prstGeom>
            <a:noFill/>
            <a:ln w="9525">
              <a:noFill/>
            </a:ln>
          </p:spPr>
        </p:pic>
        <p:pic>
          <p:nvPicPr>
            <p:cNvPr id="43012" name="그림 10" descr="0003.png"/>
            <p:cNvPicPr>
              <a:picLocks noChangeAspect="1"/>
            </p:cNvPicPr>
            <p:nvPr/>
          </p:nvPicPr>
          <p:blipFill>
            <a:blip r:embed="rId3"/>
            <a:srcRect l="44489" t="20599" r="24800" b="6950"/>
            <a:stretch>
              <a:fillRect/>
            </a:stretch>
          </p:blipFill>
          <p:spPr>
            <a:xfrm flipH="1">
              <a:off x="0" y="0"/>
              <a:ext cx="3421138" cy="6053228"/>
            </a:xfrm>
            <a:prstGeom prst="rect">
              <a:avLst/>
            </a:prstGeom>
            <a:noFill/>
            <a:ln w="9525">
              <a:noFill/>
            </a:ln>
          </p:spPr>
        </p:pic>
      </p:grpSp>
      <p:pic>
        <p:nvPicPr>
          <p:cNvPr id="43013" name="그림 7" descr="2.png"/>
          <p:cNvPicPr>
            <a:picLocks noChangeAspect="1"/>
          </p:cNvPicPr>
          <p:nvPr/>
        </p:nvPicPr>
        <p:blipFill>
          <a:blip r:embed="rId4">
            <a:grayscl/>
          </a:blip>
          <a:srcRect t="44225" r="39761" b="24274"/>
          <a:stretch>
            <a:fillRect/>
          </a:stretch>
        </p:blipFill>
        <p:spPr>
          <a:xfrm>
            <a:off x="44450" y="74613"/>
            <a:ext cx="7820025" cy="3067050"/>
          </a:xfrm>
          <a:prstGeom prst="rect">
            <a:avLst/>
          </a:prstGeom>
          <a:noFill/>
          <a:ln w="9525">
            <a:noFill/>
          </a:ln>
        </p:spPr>
      </p:pic>
      <p:sp>
        <p:nvSpPr>
          <p:cNvPr id="43014" name="矩形 16"/>
          <p:cNvSpPr/>
          <p:nvPr/>
        </p:nvSpPr>
        <p:spPr>
          <a:xfrm>
            <a:off x="0" y="5040313"/>
            <a:ext cx="12192000" cy="2028825"/>
          </a:xfrm>
          <a:prstGeom prst="rect">
            <a:avLst/>
          </a:prstGeom>
          <a:gradFill rotWithShape="1">
            <a:gsLst>
              <a:gs pos="0">
                <a:srgbClr val="D9D9D9">
                  <a:alpha val="100000"/>
                </a:srgbClr>
              </a:gs>
              <a:gs pos="49001">
                <a:srgbClr val="7F7F7F">
                  <a:alpha val="100000"/>
                </a:srgbClr>
              </a:gs>
              <a:gs pos="100000">
                <a:srgbClr val="404040">
                  <a:alpha val="100000"/>
                </a:srgbClr>
              </a:gs>
            </a:gsLst>
            <a:lin ang="0" scaled="1"/>
          </a:gradFill>
          <a:ln w="9525">
            <a:noFill/>
          </a:ln>
          <a:effectLst>
            <a:outerShdw dist="63500" dir="16200000" algn="ctr" rotWithShape="0">
              <a:srgbClr val="000000">
                <a:alpha val="39000"/>
              </a:srgbClr>
            </a:outerShdw>
          </a:effectLst>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a typeface="宋体" panose="02010600030101010101" pitchFamily="2" charset="-122"/>
            </a:endParaRPr>
          </a:p>
        </p:txBody>
      </p:sp>
      <p:sp>
        <p:nvSpPr>
          <p:cNvPr id="43015" name="矩形 15"/>
          <p:cNvSpPr/>
          <p:nvPr/>
        </p:nvSpPr>
        <p:spPr>
          <a:xfrm>
            <a:off x="0" y="5145088"/>
            <a:ext cx="12192000" cy="1938337"/>
          </a:xfrm>
          <a:prstGeom prst="rect">
            <a:avLst/>
          </a:prstGeom>
          <a:solidFill>
            <a:schemeClr val="bg1"/>
          </a:solidFill>
          <a:ln w="9525">
            <a:noFill/>
          </a:ln>
          <a:effectLst>
            <a:outerShdw dist="38100" dir="16200000" algn="ctr" rotWithShape="0">
              <a:srgbClr val="000000">
                <a:alpha val="39000"/>
              </a:srgbClr>
            </a:outerShdw>
          </a:effectLst>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a typeface="宋体" panose="02010600030101010101" pitchFamily="2" charset="-122"/>
            </a:endParaRPr>
          </a:p>
        </p:txBody>
      </p:sp>
      <p:sp>
        <p:nvSpPr>
          <p:cNvPr id="43016" name="文本框 5"/>
          <p:cNvSpPr txBox="1"/>
          <p:nvPr/>
        </p:nvSpPr>
        <p:spPr>
          <a:xfrm>
            <a:off x="635000" y="3927475"/>
            <a:ext cx="7007225" cy="9144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5400" b="1">
                <a:solidFill>
                  <a:schemeClr val="bg1"/>
                </a:solidFill>
                <a:latin typeface="黑体" panose="02010609060101010101" pitchFamily="2" charset="-122"/>
                <a:ea typeface="黑体" panose="02010609060101010101" pitchFamily="2" charset="-122"/>
                <a:sym typeface="宋体" panose="02010600030101010101" pitchFamily="2" charset="-122"/>
              </a:rPr>
              <a:t>抗菌药物的合理使用</a:t>
            </a:r>
            <a:endParaRPr lang="zh-CN" altLang="en-US" sz="5400" b="1">
              <a:solidFill>
                <a:schemeClr val="bg1"/>
              </a:solidFill>
              <a:latin typeface="黑体" panose="02010609060101010101" pitchFamily="2" charset="-122"/>
              <a:ea typeface="黑体" panose="02010609060101010101" pitchFamily="2" charset="-122"/>
              <a:sym typeface="宋体" panose="02010600030101010101" pitchFamily="2" charset="-122"/>
            </a:endParaRPr>
          </a:p>
        </p:txBody>
      </p:sp>
      <p:pic>
        <p:nvPicPr>
          <p:cNvPr id="43018" name="图片 4097" descr="0600110011"/>
          <p:cNvPicPr>
            <a:picLocks noChangeAspect="1"/>
          </p:cNvPicPr>
          <p:nvPr/>
        </p:nvPicPr>
        <p:blipFill>
          <a:blip r:embed="rId5"/>
          <a:srcRect l="14317" t="4327" r="9871" b="5087"/>
          <a:stretch>
            <a:fillRect/>
          </a:stretch>
        </p:blipFill>
        <p:spPr>
          <a:xfrm>
            <a:off x="9607550" y="5265738"/>
            <a:ext cx="2293938" cy="1817687"/>
          </a:xfrm>
          <a:prstGeom prst="rect">
            <a:avLst/>
          </a:prstGeom>
          <a:noFill/>
          <a:ln w="9525">
            <a:noFill/>
          </a:ln>
        </p:spPr>
      </p:pic>
    </p:spTree>
  </p:cSld>
  <p:clrMapOvr>
    <a:masterClrMapping/>
  </p:clrMapOvr>
  <p:transition advTm="9000"/>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rotWithShape="0">
          <a:gsLst>
            <a:gs pos="0">
              <a:srgbClr val="89B7E1">
                <a:alpha val="100000"/>
              </a:srgbClr>
            </a:gs>
            <a:gs pos="34000">
              <a:srgbClr val="89B7E1">
                <a:alpha val="100000"/>
              </a:srgbClr>
            </a:gs>
            <a:gs pos="100000">
              <a:srgbClr val="327EC3">
                <a:alpha val="100000"/>
              </a:srgbClr>
            </a:gs>
          </a:gsLst>
          <a:lin ang="2400000"/>
        </a:gradFill>
        <a:effectLst/>
      </p:bgPr>
    </p:bg>
    <p:spTree>
      <p:nvGrpSpPr>
        <p:cNvPr id="1" name=""/>
        <p:cNvGrpSpPr/>
        <p:nvPr/>
      </p:nvGrpSpPr>
      <p:grpSpPr>
        <a:xfrm>
          <a:off x="0" y="0"/>
          <a:ext cx="0" cy="0"/>
        </a:xfrm>
      </p:grpSpPr>
      <p:grpSp>
        <p:nvGrpSpPr>
          <p:cNvPr id="45058" name="组合 50"/>
          <p:cNvGrpSpPr/>
          <p:nvPr/>
        </p:nvGrpSpPr>
        <p:grpSpPr>
          <a:xfrm>
            <a:off x="26988" y="0"/>
            <a:ext cx="2967037" cy="1543050"/>
            <a:chExt cx="2965579" cy="1543271"/>
          </a:xfrm>
        </p:grpSpPr>
        <p:cxnSp>
          <p:nvCxnSpPr>
            <p:cNvPr id="45059" name="直接连接符 51"/>
            <p:cNvCxnSpPr/>
            <p:nvPr/>
          </p:nvCxnSpPr>
          <p:spPr>
            <a:xfrm flipH="1">
              <a:off x="191460" y="0"/>
              <a:ext cx="836579" cy="836579"/>
            </a:xfrm>
            <a:prstGeom prst="line">
              <a:avLst/>
            </a:prstGeom>
            <a:ln w="6350" cap="flat" cmpd="sng">
              <a:solidFill>
                <a:schemeClr val="bg1"/>
              </a:solidFill>
              <a:prstDash val="solid"/>
              <a:round/>
              <a:headEnd type="none" w="med" len="med"/>
              <a:tailEnd type="none" w="med" len="med"/>
            </a:ln>
          </p:spPr>
        </p:cxnSp>
        <p:cxnSp>
          <p:nvCxnSpPr>
            <p:cNvPr id="45060" name="直接连接符 52"/>
            <p:cNvCxnSpPr/>
            <p:nvPr/>
          </p:nvCxnSpPr>
          <p:spPr>
            <a:xfrm flipH="1">
              <a:off x="0" y="0"/>
              <a:ext cx="1306701" cy="1306700"/>
            </a:xfrm>
            <a:prstGeom prst="line">
              <a:avLst/>
            </a:prstGeom>
            <a:ln w="6350" cap="flat" cmpd="sng">
              <a:solidFill>
                <a:schemeClr val="bg1"/>
              </a:solidFill>
              <a:prstDash val="solid"/>
              <a:round/>
              <a:headEnd type="none" w="med" len="med"/>
              <a:tailEnd type="none" w="med" len="med"/>
            </a:ln>
          </p:spPr>
        </p:cxnSp>
        <p:sp>
          <p:nvSpPr>
            <p:cNvPr id="45061" name="文本框 53"/>
            <p:cNvSpPr txBox="1"/>
            <p:nvPr/>
          </p:nvSpPr>
          <p:spPr>
            <a:xfrm flipH="1">
              <a:off x="913191" y="412367"/>
              <a:ext cx="2052388" cy="460441"/>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en-US" altLang="zh-CN" sz="2400" b="1">
                  <a:solidFill>
                    <a:srgbClr val="FFFFFF"/>
                  </a:solidFill>
                  <a:latin typeface="微软雅黑" panose="020b0503020204020204" pitchFamily="34" charset="-122"/>
                  <a:ea typeface="微软雅黑" panose="020b0503020204020204" pitchFamily="34" charset="-122"/>
                </a:rPr>
                <a:t>CONTENTS</a:t>
              </a:r>
              <a:endParaRPr lang="en-US" altLang="zh-CN" sz="2400" b="1">
                <a:solidFill>
                  <a:srgbClr val="FFFFFF"/>
                </a:solidFill>
                <a:latin typeface="微软雅黑" panose="020b0503020204020204" pitchFamily="34" charset="-122"/>
                <a:ea typeface="微软雅黑" panose="020b0503020204020204" pitchFamily="34" charset="-122"/>
              </a:endParaRPr>
            </a:p>
          </p:txBody>
        </p:sp>
        <p:sp>
          <p:nvSpPr>
            <p:cNvPr id="45062" name="文本框 54"/>
            <p:cNvSpPr txBox="1"/>
            <p:nvPr/>
          </p:nvSpPr>
          <p:spPr>
            <a:xfrm flipH="1">
              <a:off x="1461052" y="836415"/>
              <a:ext cx="1243988" cy="706856"/>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4000" b="1">
                  <a:solidFill>
                    <a:srgbClr val="FFFFFF"/>
                  </a:solidFill>
                  <a:latin typeface="微软雅黑" panose="020b0503020204020204" pitchFamily="34" charset="-122"/>
                  <a:ea typeface="微软雅黑" panose="020b0503020204020204" pitchFamily="34" charset="-122"/>
                </a:rPr>
                <a:t>目录</a:t>
              </a:r>
              <a:endParaRPr lang="zh-CN" altLang="en-US" sz="4000" b="1">
                <a:solidFill>
                  <a:srgbClr val="FFFFFF"/>
                </a:solidFill>
                <a:latin typeface="微软雅黑" panose="020b0503020204020204" pitchFamily="34" charset="-122"/>
                <a:ea typeface="微软雅黑" panose="020b0503020204020204" pitchFamily="34" charset="-122"/>
              </a:endParaRPr>
            </a:p>
          </p:txBody>
        </p:sp>
      </p:grpSp>
      <p:grpSp>
        <p:nvGrpSpPr>
          <p:cNvPr id="45063" name="组合 5"/>
          <p:cNvGrpSpPr/>
          <p:nvPr/>
        </p:nvGrpSpPr>
        <p:grpSpPr>
          <a:xfrm>
            <a:off x="2270125" y="1838325"/>
            <a:ext cx="6376988" cy="695325"/>
            <a:chOff x="3779912" y="1777380"/>
            <a:chExt cx="4896544" cy="432049"/>
          </a:xfrm>
        </p:grpSpPr>
        <p:sp>
          <p:nvSpPr>
            <p:cNvPr id="7" name="矩形 6"/>
            <p:cNvSpPr/>
            <p:nvPr/>
          </p:nvSpPr>
          <p:spPr>
            <a:xfrm>
              <a:off x="3779912" y="1777381"/>
              <a:ext cx="4896544" cy="432048"/>
            </a:xfrm>
            <a:prstGeom prst="rect">
              <a:avLst/>
            </a:prstGeom>
            <a:solidFill>
              <a:schemeClr val="bg2">
                <a:lumMod val="25000"/>
              </a:schemeClr>
            </a:solidFill>
            <a:ln w="12700" cap="flat" cmpd="sng" algn="ctr">
              <a:noFill/>
              <a:prstDash val="solid"/>
            </a:ln>
            <a:effectLst>
              <a:outerShdw blurRad="50800" dist="38100" dir="5400000" algn="t" rotWithShape="0">
                <a:prstClr val="black">
                  <a:alpha val="40000"/>
                </a:prstClr>
              </a:outerShdw>
            </a:effectLst>
          </p:spPr>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base">
                <a:defRPr/>
              </a:pPr>
              <a:endParaRPr lang="zh-CN" altLang="en-US" sz="1800" strike="noStrike" kern="0" noProof="1">
                <a:solidFill>
                  <a:sysClr val="window" lastClr="FFFFFF"/>
                </a:solidFill>
                <a:ea typeface="微软雅黑" panose="020b0503020204020204" pitchFamily="34" charset="-122"/>
              </a:endParaRPr>
            </a:p>
          </p:txBody>
        </p:sp>
        <p:sp>
          <p:nvSpPr>
            <p:cNvPr id="45065" name="矩形 7"/>
            <p:cNvSpPr/>
            <p:nvPr/>
          </p:nvSpPr>
          <p:spPr>
            <a:xfrm>
              <a:off x="3779912" y="1777380"/>
              <a:ext cx="1290294" cy="432048"/>
            </a:xfrm>
            <a:prstGeom prst="rect">
              <a:avLst/>
            </a:prstGeom>
            <a:gradFill rotWithShape="1">
              <a:gsLst>
                <a:gs pos="0">
                  <a:srgbClr val="007BD3"/>
                </a:gs>
                <a:gs pos="100000">
                  <a:srgbClr val="034373"/>
                </a:gs>
              </a:gsLst>
              <a:lin ang="0"/>
            </a:gradFill>
            <a:ln w="12700">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400">
                  <a:solidFill>
                    <a:srgbClr val="FFFFFF"/>
                  </a:solidFill>
                  <a:latin typeface="Broadway" pitchFamily="82" charset="0"/>
                  <a:ea typeface="微软雅黑" panose="020b0503020204020204" pitchFamily="34" charset="-122"/>
                </a:rPr>
                <a:t>1</a:t>
              </a:r>
              <a:endParaRPr lang="zh-CN" altLang="en-US" sz="2400">
                <a:solidFill>
                  <a:srgbClr val="FFFFFF"/>
                </a:solidFill>
                <a:latin typeface="Broadway" pitchFamily="82" charset="0"/>
                <a:ea typeface="微软雅黑" panose="020b0503020204020204" pitchFamily="34" charset="-122"/>
              </a:endParaRPr>
            </a:p>
          </p:txBody>
        </p:sp>
        <p:sp>
          <p:nvSpPr>
            <p:cNvPr id="45066" name="TextBox 37"/>
            <p:cNvSpPr txBox="1"/>
            <p:nvPr/>
          </p:nvSpPr>
          <p:spPr>
            <a:xfrm>
              <a:off x="4335756" y="1823741"/>
              <a:ext cx="4078625" cy="362606"/>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r>
                <a:rPr lang="zh-CN" altLang="en-US" b="1">
                  <a:solidFill>
                    <a:srgbClr val="1F497D"/>
                  </a:solidFill>
                  <a:latin typeface="微软雅黑" panose="020b0503020204020204" pitchFamily="34" charset="-122"/>
                  <a:ea typeface="微软雅黑" panose="020b0503020204020204" pitchFamily="34" charset="-122"/>
                </a:rPr>
                <a:t>                 </a:t>
              </a:r>
              <a:r>
                <a:rPr lang="zh-CN" altLang="en-US" sz="3200" b="1">
                  <a:solidFill>
                    <a:schemeClr val="bg1"/>
                  </a:solidFill>
                  <a:latin typeface="微软雅黑" panose="020b0503020204020204" pitchFamily="34" charset="-122"/>
                  <a:ea typeface="微软雅黑" panose="020b0503020204020204" pitchFamily="34" charset="-122"/>
                </a:rPr>
                <a:t>背景与政策</a:t>
              </a:r>
              <a:endParaRPr lang="zh-CN" altLang="en-US" sz="3200" b="1">
                <a:solidFill>
                  <a:schemeClr val="bg1"/>
                </a:solidFill>
                <a:latin typeface="微软雅黑" panose="020b0503020204020204" pitchFamily="34" charset="-122"/>
                <a:ea typeface="微软雅黑" panose="020b0503020204020204" pitchFamily="34" charset="-122"/>
              </a:endParaRPr>
            </a:p>
          </p:txBody>
        </p:sp>
      </p:grpSp>
      <p:grpSp>
        <p:nvGrpSpPr>
          <p:cNvPr id="45067" name="组合 9"/>
          <p:cNvGrpSpPr/>
          <p:nvPr/>
        </p:nvGrpSpPr>
        <p:grpSpPr>
          <a:xfrm>
            <a:off x="2270125" y="4084638"/>
            <a:ext cx="6376988" cy="661987"/>
            <a:chOff x="3779912" y="1777380"/>
            <a:chExt cx="4896544" cy="432049"/>
          </a:xfrm>
        </p:grpSpPr>
        <p:sp>
          <p:nvSpPr>
            <p:cNvPr id="11" name="矩形 10"/>
            <p:cNvSpPr/>
            <p:nvPr/>
          </p:nvSpPr>
          <p:spPr>
            <a:xfrm>
              <a:off x="3779912" y="1777380"/>
              <a:ext cx="4896544" cy="432048"/>
            </a:xfrm>
            <a:prstGeom prst="rect">
              <a:avLst/>
            </a:prstGeom>
            <a:solidFill>
              <a:schemeClr val="bg2">
                <a:lumMod val="25000"/>
              </a:schemeClr>
            </a:solidFill>
            <a:ln w="12700" cap="flat" cmpd="sng" algn="ctr">
              <a:noFill/>
              <a:prstDash val="solid"/>
            </a:ln>
            <a:effectLst>
              <a:outerShdw blurRad="50800" dist="38100" dir="5400000" algn="t" rotWithShape="0">
                <a:prstClr val="black">
                  <a:alpha val="40000"/>
                </a:prstClr>
              </a:outerShdw>
            </a:effectLst>
          </p:spPr>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base"/>
              <a:endParaRPr lang="zh-CN" altLang="en-US" sz="1800" strike="noStrike" kern="0" noProof="1">
                <a:solidFill>
                  <a:sysClr val="window" lastClr="FFFFFF"/>
                </a:solidFill>
                <a:ea typeface="微软雅黑" panose="020b0503020204020204" pitchFamily="34" charset="-122"/>
              </a:endParaRPr>
            </a:p>
          </p:txBody>
        </p:sp>
        <p:sp>
          <p:nvSpPr>
            <p:cNvPr id="45069" name="矩形 11"/>
            <p:cNvSpPr/>
            <p:nvPr/>
          </p:nvSpPr>
          <p:spPr>
            <a:xfrm>
              <a:off x="3779912" y="1777381"/>
              <a:ext cx="1290294" cy="432048"/>
            </a:xfrm>
            <a:prstGeom prst="rect">
              <a:avLst/>
            </a:prstGeom>
            <a:gradFill rotWithShape="1">
              <a:gsLst>
                <a:gs pos="0">
                  <a:srgbClr val="007BD3"/>
                </a:gs>
                <a:gs pos="100000">
                  <a:srgbClr val="034373"/>
                </a:gs>
              </a:gsLst>
              <a:lin ang="0"/>
            </a:gradFill>
            <a:ln w="12700">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400">
                  <a:solidFill>
                    <a:srgbClr val="FFFFFF"/>
                  </a:solidFill>
                  <a:latin typeface="Broadway" pitchFamily="82" charset="0"/>
                  <a:ea typeface="微软雅黑" panose="020b0503020204020204" pitchFamily="34" charset="-122"/>
                </a:rPr>
                <a:t>3</a:t>
              </a:r>
              <a:endParaRPr lang="en-US" altLang="zh-CN" sz="2400">
                <a:solidFill>
                  <a:srgbClr val="FFFFFF"/>
                </a:solidFill>
                <a:latin typeface="Broadway" pitchFamily="82" charset="0"/>
                <a:ea typeface="微软雅黑" panose="020b0503020204020204" pitchFamily="34" charset="-122"/>
              </a:endParaRPr>
            </a:p>
          </p:txBody>
        </p:sp>
        <p:sp>
          <p:nvSpPr>
            <p:cNvPr id="45070" name="TextBox 37"/>
            <p:cNvSpPr txBox="1"/>
            <p:nvPr/>
          </p:nvSpPr>
          <p:spPr>
            <a:xfrm>
              <a:off x="4779895" y="1828369"/>
              <a:ext cx="3634437" cy="380867"/>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zh-CN" altLang="en-US" sz="3200" b="1">
                  <a:solidFill>
                    <a:srgbClr val="FFFFFF"/>
                  </a:solidFill>
                  <a:latin typeface="微软雅黑" panose="020b0503020204020204" pitchFamily="34" charset="-122"/>
                  <a:ea typeface="微软雅黑" panose="020b0503020204020204" pitchFamily="34" charset="-122"/>
                </a:rPr>
                <a:t>抗菌药物的分级管理</a:t>
              </a:r>
              <a:endParaRPr lang="zh-CN" altLang="en-US" sz="3200" b="1">
                <a:solidFill>
                  <a:srgbClr val="FFFFFF"/>
                </a:solidFill>
                <a:latin typeface="微软雅黑" panose="020b0503020204020204" pitchFamily="34" charset="-122"/>
                <a:ea typeface="微软雅黑" panose="020b0503020204020204" pitchFamily="34" charset="-122"/>
              </a:endParaRPr>
            </a:p>
          </p:txBody>
        </p:sp>
      </p:grpSp>
      <p:grpSp>
        <p:nvGrpSpPr>
          <p:cNvPr id="45071" name="组合 13"/>
          <p:cNvGrpSpPr/>
          <p:nvPr/>
        </p:nvGrpSpPr>
        <p:grpSpPr>
          <a:xfrm>
            <a:off x="2270125" y="5186363"/>
            <a:ext cx="6308725" cy="615950"/>
            <a:chOff x="3779912" y="1777380"/>
            <a:chExt cx="4896544" cy="432447"/>
          </a:xfrm>
        </p:grpSpPr>
        <p:sp>
          <p:nvSpPr>
            <p:cNvPr id="15" name="矩形 14"/>
            <p:cNvSpPr/>
            <p:nvPr/>
          </p:nvSpPr>
          <p:spPr>
            <a:xfrm>
              <a:off x="3779912" y="1777380"/>
              <a:ext cx="4896544" cy="432048"/>
            </a:xfrm>
            <a:prstGeom prst="rect">
              <a:avLst/>
            </a:prstGeom>
            <a:solidFill>
              <a:schemeClr val="bg2">
                <a:lumMod val="25000"/>
              </a:schemeClr>
            </a:solidFill>
            <a:ln w="12700" cap="flat" cmpd="sng" algn="ctr">
              <a:noFill/>
              <a:prstDash val="solid"/>
            </a:ln>
            <a:effectLst>
              <a:outerShdw blurRad="50800" dist="38100" dir="5400000" algn="t" rotWithShape="0">
                <a:prstClr val="black">
                  <a:alpha val="40000"/>
                </a:prstClr>
              </a:outerShdw>
            </a:effectLst>
          </p:spPr>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base"/>
              <a:endParaRPr lang="zh-CN" altLang="en-US" sz="1800" strike="noStrike" kern="0" noProof="1">
                <a:solidFill>
                  <a:sysClr val="window" lastClr="FFFFFF"/>
                </a:solidFill>
                <a:ea typeface="微软雅黑" panose="020b0503020204020204" pitchFamily="34" charset="-122"/>
              </a:endParaRPr>
            </a:p>
          </p:txBody>
        </p:sp>
        <p:sp>
          <p:nvSpPr>
            <p:cNvPr id="45073" name="矩形 15"/>
            <p:cNvSpPr/>
            <p:nvPr/>
          </p:nvSpPr>
          <p:spPr>
            <a:xfrm>
              <a:off x="3779912" y="1777380"/>
              <a:ext cx="1290294" cy="432048"/>
            </a:xfrm>
            <a:prstGeom prst="rect">
              <a:avLst/>
            </a:prstGeom>
            <a:gradFill rotWithShape="1">
              <a:gsLst>
                <a:gs pos="0">
                  <a:srgbClr val="007BD3"/>
                </a:gs>
                <a:gs pos="100000">
                  <a:srgbClr val="034373"/>
                </a:gs>
              </a:gsLst>
              <a:lin ang="0"/>
            </a:gradFill>
            <a:ln w="12700">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400">
                  <a:solidFill>
                    <a:srgbClr val="FFFFFF"/>
                  </a:solidFill>
                  <a:latin typeface="Broadway" pitchFamily="82" charset="0"/>
                  <a:ea typeface="微软雅黑" panose="020b0503020204020204" pitchFamily="34" charset="-122"/>
                </a:rPr>
                <a:t>4</a:t>
              </a:r>
              <a:endParaRPr lang="en-US" altLang="zh-CN" sz="2400">
                <a:solidFill>
                  <a:srgbClr val="FFFFFF"/>
                </a:solidFill>
                <a:latin typeface="Broadway" pitchFamily="82" charset="0"/>
                <a:ea typeface="微软雅黑" panose="020b0503020204020204" pitchFamily="34" charset="-122"/>
              </a:endParaRPr>
            </a:p>
          </p:txBody>
        </p:sp>
        <p:sp>
          <p:nvSpPr>
            <p:cNvPr id="45074" name="TextBox 37"/>
            <p:cNvSpPr txBox="1"/>
            <p:nvPr/>
          </p:nvSpPr>
          <p:spPr>
            <a:xfrm>
              <a:off x="4139943" y="1800495"/>
              <a:ext cx="4078064" cy="409332"/>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zh-CN" altLang="en-US" sz="3200" b="1">
                  <a:solidFill>
                    <a:srgbClr val="FFFFFF"/>
                  </a:solidFill>
                  <a:latin typeface="微软雅黑" panose="020b0503020204020204" pitchFamily="34" charset="-122"/>
                  <a:ea typeface="微软雅黑" panose="020b0503020204020204" pitchFamily="34" charset="-122"/>
                </a:rPr>
                <a:t>相关监控指标</a:t>
              </a:r>
              <a:endParaRPr lang="zh-CN" altLang="en-US" sz="3200" b="1">
                <a:solidFill>
                  <a:srgbClr val="FFFFFF"/>
                </a:solidFill>
                <a:latin typeface="微软雅黑" panose="020b0503020204020204" pitchFamily="34" charset="-122"/>
                <a:ea typeface="微软雅黑" panose="020b0503020204020204" pitchFamily="34" charset="-122"/>
              </a:endParaRPr>
            </a:p>
          </p:txBody>
        </p:sp>
      </p:grpSp>
      <p:grpSp>
        <p:nvGrpSpPr>
          <p:cNvPr id="45075" name="组合 1"/>
          <p:cNvGrpSpPr/>
          <p:nvPr/>
        </p:nvGrpSpPr>
        <p:grpSpPr>
          <a:xfrm>
            <a:off x="2270125" y="2954338"/>
            <a:ext cx="6376988" cy="692150"/>
            <a:chOff x="3779912" y="1777380"/>
            <a:chExt cx="4896544" cy="432049"/>
          </a:xfrm>
        </p:grpSpPr>
        <p:sp>
          <p:nvSpPr>
            <p:cNvPr id="3" name="矩形 2"/>
            <p:cNvSpPr/>
            <p:nvPr/>
          </p:nvSpPr>
          <p:spPr>
            <a:xfrm>
              <a:off x="3779912" y="1777380"/>
              <a:ext cx="4896544" cy="432048"/>
            </a:xfrm>
            <a:prstGeom prst="rect">
              <a:avLst/>
            </a:prstGeom>
            <a:solidFill>
              <a:schemeClr val="bg2">
                <a:lumMod val="25000"/>
              </a:schemeClr>
            </a:solidFill>
            <a:ln w="12700" cap="flat" cmpd="sng" algn="ctr">
              <a:noFill/>
              <a:prstDash val="solid"/>
            </a:ln>
            <a:effectLst>
              <a:outerShdw blurRad="50800" dist="38100" dir="5400000" algn="t" rotWithShape="0">
                <a:prstClr val="black">
                  <a:alpha val="40000"/>
                </a:prstClr>
              </a:outerShdw>
            </a:effectLst>
          </p:spPr>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base"/>
              <a:endParaRPr lang="zh-CN" altLang="en-US" sz="1800" strike="noStrike" kern="0" noProof="1">
                <a:solidFill>
                  <a:sysClr val="window" lastClr="FFFFFF"/>
                </a:solidFill>
                <a:ea typeface="微软雅黑" panose="020b0503020204020204" pitchFamily="34" charset="-122"/>
              </a:endParaRPr>
            </a:p>
          </p:txBody>
        </p:sp>
        <p:sp>
          <p:nvSpPr>
            <p:cNvPr id="45077" name="矩形 3"/>
            <p:cNvSpPr/>
            <p:nvPr/>
          </p:nvSpPr>
          <p:spPr>
            <a:xfrm>
              <a:off x="3779912" y="1777381"/>
              <a:ext cx="1290294" cy="432048"/>
            </a:xfrm>
            <a:prstGeom prst="rect">
              <a:avLst/>
            </a:prstGeom>
            <a:gradFill rotWithShape="1">
              <a:gsLst>
                <a:gs pos="0">
                  <a:srgbClr val="007BD3"/>
                </a:gs>
                <a:gs pos="100000">
                  <a:srgbClr val="034373"/>
                </a:gs>
              </a:gsLst>
              <a:lin ang="0"/>
            </a:gradFill>
            <a:ln w="12700">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400">
                  <a:solidFill>
                    <a:srgbClr val="FFFFFF"/>
                  </a:solidFill>
                  <a:latin typeface="Broadway" pitchFamily="82" charset="0"/>
                  <a:ea typeface="微软雅黑" panose="020b0503020204020204" pitchFamily="34" charset="-122"/>
                </a:rPr>
                <a:t>2</a:t>
              </a:r>
              <a:endParaRPr lang="zh-CN" altLang="en-US" sz="2400">
                <a:solidFill>
                  <a:srgbClr val="FFFFFF"/>
                </a:solidFill>
                <a:latin typeface="Broadway" pitchFamily="82" charset="0"/>
                <a:ea typeface="微软雅黑" panose="020b0503020204020204" pitchFamily="34" charset="-122"/>
              </a:endParaRPr>
            </a:p>
          </p:txBody>
        </p:sp>
        <p:sp>
          <p:nvSpPr>
            <p:cNvPr id="45078" name="TextBox 37"/>
            <p:cNvSpPr txBox="1"/>
            <p:nvPr/>
          </p:nvSpPr>
          <p:spPr>
            <a:xfrm>
              <a:off x="4636048" y="1811436"/>
              <a:ext cx="3634437" cy="364722"/>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zh-CN" altLang="en-US" sz="3200" b="1">
                  <a:solidFill>
                    <a:srgbClr val="FFFFFF"/>
                  </a:solidFill>
                  <a:latin typeface="微软雅黑" panose="020b0503020204020204" pitchFamily="34" charset="-122"/>
                  <a:ea typeface="微软雅黑" panose="020b0503020204020204" pitchFamily="34" charset="-122"/>
                </a:rPr>
                <a:t>简述各类抗菌药物</a:t>
              </a:r>
              <a:endParaRPr lang="zh-CN" altLang="en-US" sz="3200" b="1">
                <a:solidFill>
                  <a:srgbClr val="FFFFFF"/>
                </a:solidFill>
                <a:latin typeface="微软雅黑" panose="020b0503020204020204" pitchFamily="34" charset="-122"/>
                <a:ea typeface="微软雅黑" panose="020b0503020204020204" pitchFamily="34" charset="-122"/>
              </a:endParaRPr>
            </a:p>
          </p:txBody>
        </p:sp>
      </p:grpSp>
    </p:spTree>
    <p:custDataLst>
      <p:tags r:id="rId3"/>
    </p:custDataLst>
  </p:cSld>
  <p:clrMapOvr>
    <a:masterClrMapping/>
  </p:clrMapOvr>
  <p:transition advTm="3750"/>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rotWithShape="0">
          <a:gsLst>
            <a:gs pos="0">
              <a:srgbClr val="89B7E1">
                <a:alpha val="100000"/>
              </a:srgbClr>
            </a:gs>
            <a:gs pos="34000">
              <a:srgbClr val="89B7E1">
                <a:alpha val="100000"/>
              </a:srgbClr>
            </a:gs>
            <a:gs pos="100000">
              <a:srgbClr val="327EC3">
                <a:alpha val="100000"/>
              </a:srgbClr>
            </a:gs>
          </a:gsLst>
          <a:lin ang="2400000"/>
        </a:gradFill>
        <a:effectLst/>
      </p:bgPr>
    </p:bg>
    <p:spTree>
      <p:nvGrpSpPr>
        <p:cNvPr id="1" name=""/>
        <p:cNvGrpSpPr/>
        <p:nvPr/>
      </p:nvGrpSpPr>
      <p:grpSpPr>
        <a:xfrm>
          <a:off x="0" y="0"/>
          <a:ext cx="0" cy="0"/>
        </a:xfrm>
      </p:grpSpPr>
      <p:pic>
        <p:nvPicPr>
          <p:cNvPr id="47106" name="图片 13"/>
          <p:cNvPicPr>
            <a:picLocks noChangeAspect="1"/>
          </p:cNvPicPr>
          <p:nvPr/>
        </p:nvPicPr>
        <p:blipFill>
          <a:blip r:embed="rId3"/>
          <a:srcRect t="18726" b="7982"/>
          <a:stretch>
            <a:fillRect/>
          </a:stretch>
        </p:blipFill>
        <p:spPr>
          <a:xfrm>
            <a:off x="0" y="-76200"/>
            <a:ext cx="12192000" cy="6934200"/>
          </a:xfrm>
          <a:prstGeom prst="rect">
            <a:avLst/>
          </a:prstGeom>
          <a:noFill/>
          <a:ln w="9525">
            <a:noFill/>
          </a:ln>
        </p:spPr>
      </p:pic>
      <p:grpSp>
        <p:nvGrpSpPr>
          <p:cNvPr id="47107" name="组合 14"/>
          <p:cNvGrpSpPr/>
          <p:nvPr/>
        </p:nvGrpSpPr>
        <p:grpSpPr>
          <a:xfrm>
            <a:off x="504825" y="4175125"/>
            <a:ext cx="2016125" cy="2195513"/>
            <a:chExt cx="2016224" cy="2196929"/>
          </a:xfrm>
        </p:grpSpPr>
        <p:sp>
          <p:nvSpPr>
            <p:cNvPr id="47108" name="椭圆 15"/>
            <p:cNvSpPr/>
            <p:nvPr/>
          </p:nvSpPr>
          <p:spPr>
            <a:xfrm>
              <a:off x="0" y="171892"/>
              <a:ext cx="2016224" cy="1872208"/>
            </a:xfrm>
            <a:prstGeom prst="ellipse">
              <a:avLst/>
            </a:prstGeom>
            <a:solidFill>
              <a:schemeClr val="bg1"/>
            </a:solid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a typeface="宋体" panose="02010600030101010101" pitchFamily="2" charset="-122"/>
              </a:endParaRPr>
            </a:p>
          </p:txBody>
        </p:sp>
        <p:sp>
          <p:nvSpPr>
            <p:cNvPr id="47109" name="文本框 16"/>
            <p:cNvSpPr txBox="1"/>
            <p:nvPr/>
          </p:nvSpPr>
          <p:spPr>
            <a:xfrm>
              <a:off x="360380" y="0"/>
              <a:ext cx="1295464" cy="2196929"/>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en-US" altLang="zh-CN" sz="13800" b="1">
                  <a:solidFill>
                    <a:srgbClr val="00B0F0"/>
                  </a:solidFill>
                  <a:latin typeface="微软雅黑" panose="020b0503020204020204" pitchFamily="34" charset="-122"/>
                  <a:ea typeface="微软雅黑" panose="020b0503020204020204" pitchFamily="34" charset="-122"/>
                </a:rPr>
                <a:t>1</a:t>
              </a:r>
              <a:endParaRPr lang="zh-CN" altLang="en-US" sz="13800" b="1">
                <a:solidFill>
                  <a:srgbClr val="00B0F0"/>
                </a:solidFill>
                <a:latin typeface="微软雅黑" panose="020b0503020204020204" pitchFamily="34" charset="-122"/>
                <a:ea typeface="微软雅黑" panose="020b0503020204020204" pitchFamily="34" charset="-122"/>
              </a:endParaRPr>
            </a:p>
          </p:txBody>
        </p:sp>
      </p:grpSp>
      <p:sp>
        <p:nvSpPr>
          <p:cNvPr id="47110" name="文本框 43"/>
          <p:cNvSpPr txBox="1"/>
          <p:nvPr/>
        </p:nvSpPr>
        <p:spPr>
          <a:xfrm>
            <a:off x="5265738" y="600075"/>
            <a:ext cx="4068762" cy="7620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4400" b="1">
                <a:solidFill>
                  <a:srgbClr val="FFFFFF"/>
                </a:solidFill>
                <a:latin typeface="微软雅黑" panose="020b0503020204020204" pitchFamily="34" charset="-122"/>
                <a:ea typeface="微软雅黑" panose="020b0503020204020204" pitchFamily="34" charset="-122"/>
              </a:rPr>
              <a:t>背景与政策</a:t>
            </a:r>
            <a:endParaRPr lang="zh-CN" altLang="en-US" sz="4400" b="1">
              <a:solidFill>
                <a:srgbClr val="FFFFFF"/>
              </a:solidFill>
              <a:latin typeface="微软雅黑" panose="020b0503020204020204" pitchFamily="34" charset="-122"/>
              <a:ea typeface="微软雅黑" panose="020b0503020204020204" pitchFamily="34" charset="-122"/>
            </a:endParaRPr>
          </a:p>
        </p:txBody>
      </p:sp>
    </p:spTree>
  </p:cSld>
  <p:clrMapOvr>
    <a:masterClrMapping/>
  </p:clrMapOvr>
  <p:transition spd="slow" advTm="2109">
    <p:wip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Rectangle 2"/>
          <p:cNvSpPr>
            <a:spLocks noGrp="1" noChangeArrowheads="1"/>
          </p:cNvSpPr>
          <p:nvPr>
            <p:ph type="title" idx="4294967295"/>
          </p:nvPr>
        </p:nvSpPr>
        <p:spPr>
          <a:xfrm>
            <a:off x="2025650" y="433388"/>
            <a:ext cx="8001000" cy="857250"/>
          </a:xfrm>
          <a:prstGeom prst="rect">
            <a:avLst/>
          </a:prstGeom>
        </p:spPr>
        <p:txBody>
          <a:bodyPr vert="horz" wrap="square" lIns="91440" tIns="45720" rIns="91440" bIns="45720" numCol="1" anchor="ctr" anchorCtr="0" compatLnSpc="1"/>
          <a:lstStyle/>
          <a:p>
            <a:pPr marL="0" marR="0" lvl="0" indent="0" algn="l" defTabSz="914400" rtl="0" eaLnBrk="1" fontAlgn="base" latinLnBrk="0" hangingPunct="1">
              <a:lnSpc>
                <a:spcPct val="150000"/>
              </a:lnSpc>
              <a:spcBef>
                <a:spcPct val="0"/>
              </a:spcBef>
              <a:spcAft>
                <a:spcPct val="0"/>
              </a:spcAft>
              <a:buClrTx/>
              <a:buSzTx/>
              <a:buFontTx/>
              <a:buNone/>
              <a:defRPr/>
            </a:pPr>
            <a:r>
              <a:rPr kumimoji="0" lang="zh-CN" altLang="en-US" sz="3200" b="1" i="0" u="none" strike="noStrike" kern="0" cap="none" spc="0" normalizeH="0" baseline="0" noProof="0" smtClean="0">
                <a:ln>
                  <a:noFill/>
                </a:ln>
                <a:solidFill>
                  <a:srgbClr val="327EC3"/>
                </a:solidFill>
                <a:effectLst>
                  <a:outerShdw blurRad="38100" dist="38100" dir="2700000" algn="tl">
                    <a:srgbClr val="C0C0C0"/>
                  </a:outerShdw>
                </a:effectLst>
                <a:uLnTx/>
                <a:uFillTx/>
                <a:latin typeface="+mj-lt"/>
                <a:ea typeface="+mj-ea"/>
                <a:cs typeface="+mj-cs"/>
                <a:sym typeface="Arial" pitchFamily="34" charset="0"/>
              </a:rPr>
              <a:t>抗菌药物的发展导致了</a:t>
            </a:r>
            <a:r>
              <a:rPr kumimoji="0" lang="zh-CN" sz="3200" b="1" i="0" u="none" strike="noStrike" kern="0" cap="none" spc="0" normalizeH="0" baseline="0" noProof="0" smtClean="0">
                <a:ln>
                  <a:noFill/>
                </a:ln>
                <a:solidFill>
                  <a:srgbClr val="327EC3"/>
                </a:solidFill>
                <a:effectLst>
                  <a:outerShdw blurRad="38100" dist="38100" dir="2700000" algn="tl">
                    <a:srgbClr val="C0C0C0"/>
                  </a:outerShdw>
                </a:effectLst>
                <a:uLnTx/>
                <a:uFillTx/>
                <a:latin typeface="+mj-lt"/>
                <a:ea typeface="+mj-ea"/>
                <a:cs typeface="+mj-cs"/>
                <a:sym typeface="Arial" pitchFamily="34" charset="0"/>
              </a:rPr>
              <a:t>细菌耐药性的变迁</a:t>
            </a:r>
            <a:br>
              <a:rPr kumimoji="0" lang="en-US" altLang="zh-CN" sz="3200" b="1" i="0" u="none" strike="noStrike" kern="0" cap="none" spc="0" normalizeH="0" baseline="0" noProof="0" smtClean="0">
                <a:ln>
                  <a:noFill/>
                </a:ln>
                <a:solidFill>
                  <a:srgbClr val="327EC3"/>
                </a:solidFill>
                <a:effectLst>
                  <a:outerShdw blurRad="38100" dist="38100" dir="2700000" algn="tl">
                    <a:srgbClr val="C0C0C0"/>
                  </a:outerShdw>
                </a:effectLst>
                <a:uLnTx/>
                <a:uFillTx/>
                <a:latin typeface="+mj-lt"/>
                <a:ea typeface="+mj-ea"/>
                <a:cs typeface="+mj-cs"/>
                <a:sym typeface="Arial" pitchFamily="34" charset="0"/>
              </a:rPr>
            </a:br>
            <a:r>
              <a:rPr kumimoji="0" lang="zh-CN" altLang="en-US" sz="3200" b="1" i="0" u="none" strike="noStrike" kern="0" cap="none" spc="0" normalizeH="0" baseline="0" noProof="0" smtClean="0">
                <a:ln>
                  <a:noFill/>
                </a:ln>
                <a:solidFill>
                  <a:srgbClr val="327EC3"/>
                </a:solidFill>
                <a:effectLst>
                  <a:outerShdw blurRad="38100" dist="38100" dir="2700000" algn="tl">
                    <a:srgbClr val="C0C0C0"/>
                  </a:outerShdw>
                </a:effectLst>
                <a:uLnTx/>
                <a:uFillTx/>
                <a:latin typeface="+mj-lt"/>
                <a:ea typeface="+mj-ea"/>
                <a:cs typeface="+mj-cs"/>
                <a:sym typeface="Arial" pitchFamily="34" charset="0"/>
              </a:rPr>
              <a:t>细菌耐药性的变迁推动了抗菌药物的发展</a:t>
            </a:r>
            <a:endParaRPr kumimoji="0" lang="zh-CN" altLang="en-US" sz="3200" b="1" i="0" u="none" strike="noStrike" kern="0" cap="none" spc="0" normalizeH="0" baseline="0" noProof="0" smtClean="0">
              <a:ln>
                <a:noFill/>
              </a:ln>
              <a:solidFill>
                <a:srgbClr val="327EC3"/>
              </a:solidFill>
              <a:effectLst>
                <a:outerShdw blurRad="38100" dist="38100" dir="2700000" algn="tl">
                  <a:srgbClr val="C0C0C0"/>
                </a:outerShdw>
              </a:effectLst>
              <a:uLnTx/>
              <a:uFillTx/>
              <a:latin typeface="+mj-lt"/>
              <a:ea typeface="+mj-ea"/>
              <a:cs typeface="+mj-cs"/>
              <a:sym typeface="Arial" pitchFamily="34" charset="0"/>
            </a:endParaRPr>
          </a:p>
        </p:txBody>
      </p:sp>
      <p:pic>
        <p:nvPicPr>
          <p:cNvPr id="49154" name="Picture 3"/>
          <p:cNvPicPr>
            <a:picLocks noGrp="1" noChangeAspect="1"/>
          </p:cNvPicPr>
          <p:nvPr>
            <p:ph idx="4294967295"/>
          </p:nvPr>
        </p:nvPicPr>
        <p:blipFill>
          <a:blip r:embed="rId3"/>
          <a:stretch>
            <a:fillRect/>
          </a:stretch>
        </p:blipFill>
        <p:spPr>
          <a:xfrm>
            <a:off x="922338" y="1847850"/>
            <a:ext cx="10209212" cy="4814888"/>
          </a:xfrm>
          <a:prstGeom prst="rect">
            <a:avLst/>
          </a:prstGeom>
          <a:noFill/>
          <a:ln w="9525">
            <a:noFill/>
          </a:ln>
        </p:spPr>
      </p:pic>
    </p:spTree>
  </p:cSld>
  <p:clrMapOvr>
    <a:masterClrMapping/>
  </p:clrMapOvr>
  <p:transition spd="med" advTm="23578">
    <p:checke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1201" name="Picture 3" descr="C:\Documents and Settings\Administrator\桌面\图片2.png"/>
          <p:cNvPicPr>
            <a:picLocks noChangeAspect="1"/>
          </p:cNvPicPr>
          <p:nvPr/>
        </p:nvPicPr>
        <p:blipFill>
          <a:blip r:embed="rId2"/>
          <a:stretch>
            <a:fillRect/>
          </a:stretch>
        </p:blipFill>
        <p:spPr>
          <a:xfrm>
            <a:off x="4821238" y="1214438"/>
            <a:ext cx="6072187" cy="4778375"/>
          </a:xfrm>
          <a:prstGeom prst="rect">
            <a:avLst/>
          </a:prstGeom>
          <a:noFill/>
          <a:ln w="9525">
            <a:noFill/>
          </a:ln>
        </p:spPr>
      </p:pic>
      <p:sp>
        <p:nvSpPr>
          <p:cNvPr id="10243" name="标题 1"/>
          <p:cNvSpPr>
            <a:spLocks noGrp="1"/>
          </p:cNvSpPr>
          <p:nvPr>
            <p:ph type="title" idx="4294967295"/>
          </p:nvPr>
        </p:nvSpPr>
        <p:spPr>
          <a:xfrm>
            <a:off x="595313" y="90488"/>
            <a:ext cx="9109075" cy="1123950"/>
          </a:xfrm>
          <a:prstGeom prst="rect">
            <a:avLst/>
          </a:prstGeom>
          <a:noFill/>
        </p:spPr>
        <p:txBody>
          <a:bodyPr vert="horz" wrap="square" lIns="90170" tIns="46990" rIns="90170" bIns="46990" numCol="1" anchor="ctr" anchorCtr="0" compatLnSpc="1"/>
          <a:lstStyle/>
          <a:p>
            <a:pPr marL="0" marR="0" lvl="0" indent="0" algn="l" defTabSz="914400" rtl="0" eaLnBrk="1" fontAlgn="base" latinLnBrk="0" hangingPunct="1">
              <a:lnSpc>
                <a:spcPct val="90000"/>
              </a:lnSpc>
              <a:spcBef>
                <a:spcPct val="0"/>
              </a:spcBef>
              <a:spcAft>
                <a:spcPct val="0"/>
              </a:spcAft>
              <a:buClrTx/>
              <a:buSzTx/>
              <a:buFontTx/>
              <a:buNone/>
              <a:defRPr/>
            </a:pPr>
            <a:r>
              <a:rPr kumimoji="0" lang="zh-CN" altLang="en-US" sz="3200" b="1" i="0" u="none" strike="noStrike" kern="0" cap="none" spc="0" normalizeH="0" baseline="0" noProof="0" smtClean="0">
                <a:ln>
                  <a:noFill/>
                </a:ln>
                <a:solidFill>
                  <a:srgbClr val="4383C3"/>
                </a:solidFill>
                <a:effectLst>
                  <a:outerShdw blurRad="38100" dist="38100" dir="2700000" algn="tl">
                    <a:srgbClr val="C0C0C0"/>
                  </a:outerShdw>
                </a:effectLst>
                <a:uLnTx/>
                <a:uFillTx/>
                <a:latin typeface="+mj-lt"/>
                <a:ea typeface="+mj-ea"/>
                <a:cs typeface="+mj-cs"/>
              </a:rPr>
              <a:t>当前</a:t>
            </a:r>
            <a:r>
              <a:rPr kumimoji="0" lang="en-US" sz="3200" b="1" i="0" u="none" strike="noStrike" kern="0" cap="none" spc="0" normalizeH="0" baseline="0" noProof="0" smtClean="0">
                <a:ln>
                  <a:noFill/>
                </a:ln>
                <a:solidFill>
                  <a:srgbClr val="4383C3"/>
                </a:solidFill>
                <a:effectLst>
                  <a:outerShdw blurRad="38100" dist="38100" dir="2700000" algn="tl">
                    <a:srgbClr val="C0C0C0"/>
                  </a:outerShdw>
                </a:effectLst>
                <a:uLnTx/>
                <a:uFillTx/>
                <a:latin typeface="+mj-lt"/>
                <a:ea typeface="+mj-ea"/>
                <a:cs typeface="+mj-cs"/>
              </a:rPr>
              <a:t>MDR</a:t>
            </a:r>
            <a:r>
              <a:rPr kumimoji="0" lang="zh-CN" altLang="en-US" sz="3200" b="1" i="0" u="none" strike="noStrike" kern="0" cap="none" spc="0" normalizeH="0" baseline="0" noProof="0" smtClean="0">
                <a:ln>
                  <a:noFill/>
                </a:ln>
                <a:solidFill>
                  <a:srgbClr val="4383C3"/>
                </a:solidFill>
                <a:effectLst>
                  <a:outerShdw blurRad="38100" dist="38100" dir="2700000" algn="tl">
                    <a:srgbClr val="C0C0C0"/>
                  </a:outerShdw>
                </a:effectLst>
                <a:uLnTx/>
                <a:uFillTx/>
                <a:latin typeface="+mj-lt"/>
                <a:ea typeface="+mj-ea"/>
                <a:cs typeface="+mj-cs"/>
              </a:rPr>
              <a:t>致病菌感染已成为全球关注的焦点</a:t>
            </a:r>
            <a:endParaRPr kumimoji="0" lang="zh-CN" altLang="en-US" sz="3200" b="1" i="0" u="none" strike="noStrike" kern="0" cap="none" spc="0" normalizeH="0" baseline="0" noProof="0" smtClean="0">
              <a:ln>
                <a:noFill/>
              </a:ln>
              <a:solidFill>
                <a:srgbClr val="4383C3"/>
              </a:solidFill>
              <a:effectLst>
                <a:outerShdw blurRad="38100" dist="38100" dir="2700000" algn="tl">
                  <a:srgbClr val="C0C0C0"/>
                </a:outerShdw>
              </a:effectLst>
              <a:uLnTx/>
              <a:uFillTx/>
              <a:latin typeface="+mj-lt"/>
              <a:ea typeface="+mj-ea"/>
              <a:cs typeface="+mj-cs"/>
            </a:endParaRPr>
          </a:p>
        </p:txBody>
      </p:sp>
      <p:pic>
        <p:nvPicPr>
          <p:cNvPr id="51203" name="Picture 1"/>
          <p:cNvPicPr>
            <a:picLocks noChangeAspect="1"/>
          </p:cNvPicPr>
          <p:nvPr/>
        </p:nvPicPr>
        <p:blipFill>
          <a:blip r:embed="rId3"/>
          <a:stretch>
            <a:fillRect/>
          </a:stretch>
        </p:blipFill>
        <p:spPr>
          <a:xfrm>
            <a:off x="1463675" y="1214438"/>
            <a:ext cx="2947988" cy="2032000"/>
          </a:xfrm>
          <a:prstGeom prst="rect">
            <a:avLst/>
          </a:prstGeom>
          <a:noFill/>
          <a:ln w="9525">
            <a:noFill/>
          </a:ln>
        </p:spPr>
      </p:pic>
      <p:pic>
        <p:nvPicPr>
          <p:cNvPr id="51204" name="Picture 2" descr="C:\Documents and Settings\Administrator\桌面\图片1.png"/>
          <p:cNvPicPr>
            <a:picLocks noChangeAspect="1"/>
          </p:cNvPicPr>
          <p:nvPr/>
        </p:nvPicPr>
        <p:blipFill>
          <a:blip r:embed="rId4"/>
          <a:stretch>
            <a:fillRect/>
          </a:stretch>
        </p:blipFill>
        <p:spPr>
          <a:xfrm>
            <a:off x="1463675" y="3286125"/>
            <a:ext cx="4772025" cy="3273425"/>
          </a:xfrm>
          <a:prstGeom prst="rect">
            <a:avLst/>
          </a:prstGeom>
          <a:noFill/>
          <a:ln w="9525">
            <a:noFill/>
          </a:ln>
        </p:spPr>
      </p:pic>
    </p:spTree>
  </p:cSld>
  <p:clrMapOvr>
    <a:masterClrMapping/>
  </p:clrMapOvr>
  <p:transition advTm="25360"/>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225" name="云形标注 70657"/>
          <p:cNvSpPr/>
          <p:nvPr/>
        </p:nvSpPr>
        <p:spPr>
          <a:xfrm>
            <a:off x="7175500" y="260350"/>
            <a:ext cx="3492500" cy="1250950"/>
          </a:xfrm>
          <a:prstGeom prst="cloudCallout">
            <a:avLst>
              <a:gd name="adj1" fmla="val -50000"/>
              <a:gd name="adj2" fmla="val 95940"/>
            </a:avLst>
          </a:prstGeom>
          <a:solidFill>
            <a:srgbClr val="003366"/>
          </a:solidFill>
          <a:ln w="9525">
            <a:noFill/>
          </a:ln>
          <a:effectLst>
            <a:prstShdw prst="shdw17" dist="17961" dir="2699999">
              <a:srgbClr val="001F3D">
                <a:alpha val="50000"/>
              </a:srgbClr>
            </a:prstShdw>
          </a:effectLst>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endParaRPr lang="zh-CN" altLang="en-US">
              <a:latin typeface="Arial" pitchFamily="34" charset="0"/>
              <a:ea typeface="宋体" panose="02010600030101010101" pitchFamily="2" charset="-122"/>
            </a:endParaRPr>
          </a:p>
        </p:txBody>
      </p:sp>
      <p:sp>
        <p:nvSpPr>
          <p:cNvPr id="52226" name="矩形 70658"/>
          <p:cNvSpPr/>
          <p:nvPr/>
        </p:nvSpPr>
        <p:spPr>
          <a:xfrm>
            <a:off x="7680325" y="395288"/>
            <a:ext cx="2376488" cy="952500"/>
          </a:xfrm>
          <a:prstGeom prst="rect">
            <a:avLst/>
          </a:prstGeom>
          <a:noFill/>
          <a:ln w="9525">
            <a:noFill/>
          </a:ln>
          <a:effectLst>
            <a:prstShdw prst="shdw17" dist="17961" dir="2699999">
              <a:srgbClr val="2F648C">
                <a:alpha val="50000"/>
              </a:srgbClr>
            </a:prstShdw>
          </a:effectLst>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r>
              <a:rPr lang="zh-CN" altLang="en-US" sz="2800" b="1">
                <a:solidFill>
                  <a:srgbClr val="FF0000"/>
                </a:solidFill>
                <a:latin typeface="Arial" pitchFamily="34" charset="0"/>
                <a:ea typeface="楷体_GB2312" pitchFamily="49" charset="-122"/>
              </a:rPr>
              <a:t>   </a:t>
            </a:r>
            <a:r>
              <a:rPr lang="zh-CN" altLang="en-US" sz="2800" b="1">
                <a:solidFill>
                  <a:srgbClr val="FF0000"/>
                </a:solidFill>
                <a:latin typeface="宋体" panose="02010600030101010101" pitchFamily="2" charset="-122"/>
                <a:ea typeface="宋体" panose="02010600030101010101" pitchFamily="2" charset="-122"/>
              </a:rPr>
              <a:t>耐药菌株</a:t>
            </a:r>
            <a:endParaRPr lang="zh-CN" altLang="en-US" sz="2800" b="1">
              <a:solidFill>
                <a:srgbClr val="FF0000"/>
              </a:solidFill>
              <a:latin typeface="宋体" panose="02010600030101010101" pitchFamily="2" charset="-122"/>
              <a:ea typeface="宋体" panose="02010600030101010101" pitchFamily="2" charset="-122"/>
            </a:endParaRPr>
          </a:p>
          <a:p>
            <a:pPr eaLnBrk="0" hangingPunct="0"/>
            <a:r>
              <a:rPr lang="zh-CN" altLang="en-US" sz="2800" b="1">
                <a:solidFill>
                  <a:srgbClr val="FF0000"/>
                </a:solidFill>
                <a:latin typeface="宋体" panose="02010600030101010101" pitchFamily="2" charset="-122"/>
                <a:ea typeface="宋体" panose="02010600030101010101" pitchFamily="2" charset="-122"/>
              </a:rPr>
              <a:t>全球广泛流行</a:t>
            </a:r>
            <a:endParaRPr lang="zh-CN" altLang="en-US" sz="2800" b="1">
              <a:solidFill>
                <a:srgbClr val="FF0000"/>
              </a:solidFill>
              <a:latin typeface="宋体" panose="02010600030101010101" pitchFamily="2" charset="-122"/>
              <a:ea typeface="宋体" panose="02010600030101010101" pitchFamily="2" charset="-122"/>
            </a:endParaRPr>
          </a:p>
        </p:txBody>
      </p:sp>
      <p:sp>
        <p:nvSpPr>
          <p:cNvPr id="52227" name="AutoShape 7"/>
          <p:cNvSpPr/>
          <p:nvPr/>
        </p:nvSpPr>
        <p:spPr>
          <a:xfrm>
            <a:off x="2341563" y="3194050"/>
            <a:ext cx="4343400" cy="2970213"/>
          </a:xfrm>
          <a:prstGeom prst="roundRect">
            <a:avLst>
              <a:gd name="adj" fmla="val 7935"/>
            </a:avLst>
          </a:prstGeom>
          <a:gradFill rotWithShape="1">
            <a:gsLst>
              <a:gs pos="0">
                <a:srgbClr val="3B5893"/>
              </a:gs>
              <a:gs pos="100000">
                <a:srgbClr val="6699FF"/>
              </a:gs>
            </a:gsLst>
            <a:lin ang="5400000" scaled="1"/>
          </a:gradFill>
          <a:ln w="9525">
            <a:noFill/>
          </a:ln>
          <a:effectLst>
            <a:prstShdw prst="shdw12" dir="16200000">
              <a:srgbClr val="000000">
                <a:alpha val="50000"/>
              </a:srgbClr>
            </a:prst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a:latin typeface="Arial" pitchFamily="34" charset="0"/>
              <a:ea typeface="宋体" panose="02010600030101010101" pitchFamily="2" charset="-122"/>
            </a:endParaRPr>
          </a:p>
        </p:txBody>
      </p:sp>
      <p:sp>
        <p:nvSpPr>
          <p:cNvPr id="52228" name="AutoShape 9"/>
          <p:cNvSpPr/>
          <p:nvPr/>
        </p:nvSpPr>
        <p:spPr>
          <a:xfrm>
            <a:off x="2208213" y="1412875"/>
            <a:ext cx="4679950" cy="1871663"/>
          </a:xfrm>
          <a:prstGeom prst="roundRect">
            <a:avLst>
              <a:gd name="adj" fmla="val 17509"/>
            </a:avLst>
          </a:prstGeom>
          <a:solidFill>
            <a:srgbClr val="4E91D4"/>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a:latin typeface="Arial" pitchFamily="34" charset="0"/>
              <a:ea typeface="宋体" panose="02010600030101010101" pitchFamily="2" charset="-122"/>
            </a:endParaRPr>
          </a:p>
        </p:txBody>
      </p:sp>
      <p:sp>
        <p:nvSpPr>
          <p:cNvPr id="52229" name="AutoShape 10"/>
          <p:cNvSpPr/>
          <p:nvPr/>
        </p:nvSpPr>
        <p:spPr>
          <a:xfrm>
            <a:off x="2246313" y="2636838"/>
            <a:ext cx="4549775" cy="568325"/>
          </a:xfrm>
          <a:prstGeom prst="roundRect">
            <a:avLst>
              <a:gd name="adj" fmla="val 50000"/>
            </a:avLst>
          </a:prstGeom>
          <a:gradFill rotWithShape="1">
            <a:gsLst>
              <a:gs pos="0">
                <a:srgbClr val="4E91D4"/>
              </a:gs>
              <a:gs pos="100000">
                <a:srgbClr val="93BCE5"/>
              </a:gs>
            </a:gsLst>
            <a:lin ang="5400000" scaled="1"/>
          </a:gra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a:latin typeface="Arial" pitchFamily="34" charset="0"/>
              <a:ea typeface="宋体" panose="02010600030101010101" pitchFamily="2" charset="-122"/>
            </a:endParaRPr>
          </a:p>
        </p:txBody>
      </p:sp>
      <p:sp>
        <p:nvSpPr>
          <p:cNvPr id="52230" name="AutoShape 11"/>
          <p:cNvSpPr/>
          <p:nvPr/>
        </p:nvSpPr>
        <p:spPr>
          <a:xfrm>
            <a:off x="2246313" y="1438275"/>
            <a:ext cx="4570412" cy="566738"/>
          </a:xfrm>
          <a:prstGeom prst="roundRect">
            <a:avLst>
              <a:gd name="adj" fmla="val 50000"/>
            </a:avLst>
          </a:prstGeom>
          <a:gradFill rotWithShape="0">
            <a:gsLst>
              <a:gs pos="0">
                <a:srgbClr val="CEE1F3"/>
              </a:gs>
              <a:gs pos="100000">
                <a:srgbClr val="4E91D4"/>
              </a:gs>
            </a:gsLst>
            <a:lin ang="5400000" scaled="1"/>
          </a:gra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a:latin typeface="Arial" pitchFamily="34" charset="0"/>
              <a:ea typeface="宋体" panose="02010600030101010101" pitchFamily="2" charset="-122"/>
            </a:endParaRPr>
          </a:p>
        </p:txBody>
      </p:sp>
      <p:sp>
        <p:nvSpPr>
          <p:cNvPr id="52231" name="AutoShape 13"/>
          <p:cNvSpPr/>
          <p:nvPr/>
        </p:nvSpPr>
        <p:spPr>
          <a:xfrm flipV="1">
            <a:off x="2638425" y="5013325"/>
            <a:ext cx="3719513" cy="1035050"/>
          </a:xfrm>
          <a:prstGeom prst="roundRect">
            <a:avLst>
              <a:gd name="adj" fmla="val 50000"/>
            </a:avLst>
          </a:prstGeom>
          <a:gradFill rotWithShape="0">
            <a:gsLst>
              <a:gs pos="0">
                <a:srgbClr val="B9D1FF"/>
              </a:gs>
              <a:gs pos="100000">
                <a:srgbClr val="6699FF"/>
              </a:gs>
            </a:gsLst>
            <a:lin ang="5400000" scaled="1"/>
          </a:gradFill>
          <a:ln w="9525">
            <a:noFill/>
          </a:ln>
        </p:spPr>
        <p:txBody>
          <a:bodyPr rot="10800000"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a:latin typeface="Arial" pitchFamily="34" charset="0"/>
              <a:ea typeface="宋体" panose="02010600030101010101" pitchFamily="2" charset="-122"/>
            </a:endParaRPr>
          </a:p>
        </p:txBody>
      </p:sp>
      <p:sp>
        <p:nvSpPr>
          <p:cNvPr id="52232" name="矩形 70664"/>
          <p:cNvSpPr/>
          <p:nvPr/>
        </p:nvSpPr>
        <p:spPr>
          <a:xfrm>
            <a:off x="2498725" y="1862138"/>
            <a:ext cx="4105275" cy="1016000"/>
          </a:xfrm>
          <a:prstGeom prst="rect">
            <a:avLst/>
          </a:prstGeom>
          <a:noFill/>
          <a:ln w="9525">
            <a:noFill/>
          </a:ln>
          <a:effectLst>
            <a:prstShdw prst="shdw17" dist="17961" dir="2699999">
              <a:srgbClr val="2F648C">
                <a:alpha val="50000"/>
              </a:srgbClr>
            </a:prstShdw>
          </a:effectLst>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lnSpc>
                <a:spcPct val="150000"/>
              </a:lnSpc>
            </a:pPr>
            <a:r>
              <a:rPr lang="en-US" altLang="zh-CN" sz="2000" b="1">
                <a:solidFill>
                  <a:srgbClr val="FFFF66"/>
                </a:solidFill>
                <a:latin typeface="宋体" panose="02010600030101010101" pitchFamily="2" charset="-122"/>
                <a:ea typeface="宋体" panose="02010600030101010101" pitchFamily="2" charset="-122"/>
              </a:rPr>
              <a:t>2010</a:t>
            </a:r>
            <a:r>
              <a:rPr lang="zh-CN" altLang="en-US" sz="2000" b="1">
                <a:solidFill>
                  <a:srgbClr val="FFFF66"/>
                </a:solidFill>
                <a:latin typeface="宋体" panose="02010600030101010101" pitchFamily="2" charset="-122"/>
                <a:ea typeface="宋体" panose="02010600030101010101" pitchFamily="2" charset="-122"/>
              </a:rPr>
              <a:t>年超级细菌“ </a:t>
            </a:r>
            <a:r>
              <a:rPr lang="en-US" altLang="zh-CN" sz="2000" b="1">
                <a:solidFill>
                  <a:srgbClr val="FFFF66"/>
                </a:solidFill>
                <a:latin typeface="宋体" panose="02010600030101010101" pitchFamily="2" charset="-122"/>
                <a:ea typeface="宋体" panose="02010600030101010101" pitchFamily="2" charset="-122"/>
              </a:rPr>
              <a:t>NDM-1” </a:t>
            </a:r>
            <a:r>
              <a:rPr lang="zh-CN" altLang="en-US" sz="2000" b="1">
                <a:solidFill>
                  <a:srgbClr val="FFFF66"/>
                </a:solidFill>
                <a:latin typeface="宋体" panose="02010600030101010101" pitchFamily="2" charset="-122"/>
                <a:ea typeface="宋体" panose="02010600030101010101" pitchFamily="2" charset="-122"/>
              </a:rPr>
              <a:t>在英美印度等国家小规模爆发</a:t>
            </a:r>
            <a:endParaRPr lang="zh-CN" altLang="en-US" sz="2000" b="1">
              <a:solidFill>
                <a:srgbClr val="FFFF66"/>
              </a:solidFill>
              <a:latin typeface="宋体" panose="02010600030101010101" pitchFamily="2" charset="-122"/>
              <a:ea typeface="宋体" panose="02010600030101010101" pitchFamily="2" charset="-122"/>
            </a:endParaRPr>
          </a:p>
        </p:txBody>
      </p:sp>
      <p:sp>
        <p:nvSpPr>
          <p:cNvPr id="52233" name="文本框 70665"/>
          <p:cNvSpPr txBox="1"/>
          <p:nvPr/>
        </p:nvSpPr>
        <p:spPr>
          <a:xfrm>
            <a:off x="2355850" y="3429000"/>
            <a:ext cx="4319588" cy="1384300"/>
          </a:xfrm>
          <a:prstGeom prst="rect">
            <a:avLst/>
          </a:prstGeom>
          <a:noFill/>
          <a:ln w="9525">
            <a:noFill/>
          </a:ln>
          <a:effectLst>
            <a:prstShdw prst="shdw17" dist="17961" dir="2699999">
              <a:srgbClr val="2F648C">
                <a:alpha val="50000"/>
              </a:srgbClr>
            </a:prstShdw>
          </a:effectLst>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lnSpc>
                <a:spcPct val="150000"/>
              </a:lnSpc>
            </a:pPr>
            <a:r>
              <a:rPr lang="en-US" altLang="zh-CN" sz="2800" b="1">
                <a:solidFill>
                  <a:srgbClr val="FFFF66"/>
                </a:solidFill>
                <a:latin typeface="宋体" panose="02010600030101010101" pitchFamily="2" charset="-122"/>
                <a:ea typeface="宋体" panose="02010600030101010101" pitchFamily="2" charset="-122"/>
              </a:rPr>
              <a:t>2011</a:t>
            </a:r>
            <a:r>
              <a:rPr lang="zh-CN" altLang="en-US" sz="2800" b="1">
                <a:solidFill>
                  <a:srgbClr val="FFFF66"/>
                </a:solidFill>
                <a:latin typeface="宋体" panose="02010600030101010101" pitchFamily="2" charset="-122"/>
                <a:ea typeface="宋体" panose="02010600030101010101" pitchFamily="2" charset="-122"/>
              </a:rPr>
              <a:t>年世界卫生日</a:t>
            </a:r>
            <a:endParaRPr lang="zh-CN" altLang="en-US" sz="2800" b="1">
              <a:solidFill>
                <a:srgbClr val="FFFF66"/>
              </a:solidFill>
              <a:latin typeface="宋体" panose="02010600030101010101" pitchFamily="2" charset="-122"/>
              <a:ea typeface="宋体" panose="02010600030101010101" pitchFamily="2" charset="-122"/>
            </a:endParaRPr>
          </a:p>
          <a:p>
            <a:pPr eaLnBrk="0" hangingPunct="0">
              <a:lnSpc>
                <a:spcPct val="150000"/>
              </a:lnSpc>
            </a:pPr>
            <a:r>
              <a:rPr lang="zh-CN" altLang="en-US" sz="2800" b="1">
                <a:solidFill>
                  <a:srgbClr val="FFFF66"/>
                </a:solidFill>
                <a:latin typeface="宋体" panose="02010600030101010101" pitchFamily="2" charset="-122"/>
                <a:ea typeface="宋体" panose="02010600030101010101" pitchFamily="2" charset="-122"/>
              </a:rPr>
              <a:t>       </a:t>
            </a:r>
            <a:r>
              <a:rPr lang="en-US" altLang="zh-CN" sz="2800" b="1">
                <a:solidFill>
                  <a:srgbClr val="FFFF66"/>
                </a:solidFill>
                <a:latin typeface="宋体" panose="02010600030101010101" pitchFamily="2" charset="-122"/>
                <a:ea typeface="宋体" panose="02010600030101010101" pitchFamily="2" charset="-122"/>
              </a:rPr>
              <a:t>—</a:t>
            </a:r>
            <a:r>
              <a:rPr lang="zh-CN" altLang="en-US" sz="2800" b="1">
                <a:solidFill>
                  <a:srgbClr val="FFFF66"/>
                </a:solidFill>
                <a:latin typeface="宋体" panose="02010600030101010101" pitchFamily="2" charset="-122"/>
                <a:ea typeface="宋体" panose="02010600030101010101" pitchFamily="2" charset="-122"/>
              </a:rPr>
              <a:t>控制细菌耐药性</a:t>
            </a:r>
            <a:endParaRPr lang="zh-CN" altLang="en-US" sz="2800" b="1">
              <a:solidFill>
                <a:srgbClr val="FFFF66"/>
              </a:solidFill>
              <a:latin typeface="宋体" panose="02010600030101010101" pitchFamily="2" charset="-122"/>
              <a:ea typeface="宋体" panose="02010600030101010101" pitchFamily="2" charset="-122"/>
            </a:endParaRPr>
          </a:p>
        </p:txBody>
      </p:sp>
      <p:sp>
        <p:nvSpPr>
          <p:cNvPr id="52234" name="矩形 70666"/>
          <p:cNvSpPr/>
          <p:nvPr/>
        </p:nvSpPr>
        <p:spPr>
          <a:xfrm>
            <a:off x="2944813" y="4964113"/>
            <a:ext cx="3413125" cy="1133475"/>
          </a:xfrm>
          <a:prstGeom prst="rect">
            <a:avLst/>
          </a:prstGeom>
          <a:noFill/>
          <a:ln w="9525">
            <a:noFill/>
          </a:ln>
          <a:effectLst>
            <a:prstShdw prst="shdw17" dist="17961" dir="2699999">
              <a:srgbClr val="2F648C">
                <a:alpha val="50000"/>
              </a:srgbClr>
            </a:prstShdw>
          </a:effectLst>
        </p:spPr>
        <p:txBody>
          <a:bodyPr lIns="0" tIns="0" rIns="0" bIns="26979"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lnSpc>
                <a:spcPct val="150000"/>
              </a:lnSpc>
            </a:pPr>
            <a:r>
              <a:rPr lang="zh-CN" altLang="en-US" sz="2400" b="1">
                <a:solidFill>
                  <a:srgbClr val="BF0F01"/>
                </a:solidFill>
                <a:latin typeface="宋体" panose="02010600030101010101" pitchFamily="2" charset="-122"/>
                <a:ea typeface="宋体" panose="02010600030101010101" pitchFamily="2" charset="-122"/>
              </a:rPr>
              <a:t>“今天不采取行动，</a:t>
            </a:r>
            <a:endParaRPr lang="zh-CN" altLang="en-US" sz="2400" b="1">
              <a:solidFill>
                <a:srgbClr val="BF0F01"/>
              </a:solidFill>
              <a:latin typeface="宋体" panose="02010600030101010101" pitchFamily="2" charset="-122"/>
              <a:ea typeface="宋体" panose="02010600030101010101" pitchFamily="2" charset="-122"/>
            </a:endParaRPr>
          </a:p>
          <a:p>
            <a:pPr eaLnBrk="0" hangingPunct="0">
              <a:lnSpc>
                <a:spcPct val="150000"/>
              </a:lnSpc>
            </a:pPr>
            <a:r>
              <a:rPr lang="zh-CN" altLang="en-US" sz="2400" b="1">
                <a:solidFill>
                  <a:srgbClr val="BF0F01"/>
                </a:solidFill>
                <a:latin typeface="宋体" panose="02010600030101010101" pitchFamily="2" charset="-122"/>
                <a:ea typeface="宋体" panose="02010600030101010101" pitchFamily="2" charset="-122"/>
              </a:rPr>
              <a:t>  明天就无药可用”</a:t>
            </a:r>
            <a:endParaRPr lang="zh-CN" altLang="en-US" sz="2400" b="1">
              <a:solidFill>
                <a:srgbClr val="BF0F01"/>
              </a:solidFill>
              <a:latin typeface="宋体" panose="02010600030101010101" pitchFamily="2" charset="-122"/>
              <a:ea typeface="宋体" panose="02010600030101010101" pitchFamily="2" charset="-122"/>
            </a:endParaRPr>
          </a:p>
        </p:txBody>
      </p:sp>
      <p:pic>
        <p:nvPicPr>
          <p:cNvPr id="52235" name="图片 70667" descr="图片1"/>
          <p:cNvPicPr>
            <a:picLocks noChangeAspect="1"/>
          </p:cNvPicPr>
          <p:nvPr/>
        </p:nvPicPr>
        <p:blipFill>
          <a:blip r:embed="rId2">
            <a:clrChange>
              <a:clrFrom>
                <a:srgbClr val="FEFEFE"/>
              </a:clrFrom>
              <a:clrTo>
                <a:srgbClr val="FEFEFE">
                  <a:alpha val="0"/>
                </a:srgbClr>
              </a:clrTo>
            </a:clrChange>
          </a:blip>
          <a:stretch>
            <a:fillRect/>
          </a:stretch>
        </p:blipFill>
        <p:spPr>
          <a:xfrm>
            <a:off x="6600825" y="2781300"/>
            <a:ext cx="4286250" cy="4076700"/>
          </a:xfrm>
          <a:prstGeom prst="rect">
            <a:avLst/>
          </a:prstGeom>
          <a:noFill/>
          <a:ln w="9525">
            <a:noFill/>
          </a:ln>
        </p:spPr>
      </p:pic>
    </p:spTree>
  </p:cSld>
  <p:clrMapOvr>
    <a:masterClrMapping/>
  </p:clrMapOvr>
  <p:transition advTm="11250">
    <p:fad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nvPicPr>
        <p:blipFill>
          <a:blip r:embed="rId3"/>
          <a:srcRect t="22173" b="17447"/>
          <a:stretch>
            <a:fillRect/>
          </a:stretch>
        </p:blipFill>
        <p:spPr>
          <a:xfrm>
            <a:off x="1588" y="2695575"/>
            <a:ext cx="12190412" cy="4141788"/>
          </a:xfrm>
          <a:prstGeom prst="rect">
            <a:avLst/>
          </a:prstGeom>
          <a:noFill/>
          <a:ln w="9525">
            <a:noFill/>
          </a:ln>
        </p:spPr>
      </p:pic>
      <p:grpSp>
        <p:nvGrpSpPr>
          <p:cNvPr id="7" name="组合 6"/>
          <p:cNvGrpSpPr/>
          <p:nvPr/>
        </p:nvGrpSpPr>
        <p:grpSpPr>
          <a:xfrm rot="1534880">
            <a:off x="600075" y="3422650"/>
            <a:ext cx="1323975" cy="1530350"/>
            <a:chOff x="450109" y="2513252"/>
            <a:chExt cx="992271" cy="1148109"/>
          </a:xfrm>
        </p:grpSpPr>
        <p:sp>
          <p:nvSpPr>
            <p:cNvPr id="10" name="等腰三角形 2"/>
            <p:cNvSpPr/>
            <p:nvPr/>
          </p:nvSpPr>
          <p:spPr bwMode="auto">
            <a:xfrm rot="9051066">
              <a:off x="450109" y="2513252"/>
              <a:ext cx="992271" cy="1148109"/>
            </a:xfrm>
            <a:custGeom>
              <a:rect l="l" t="t" r="r" b="b"/>
              <a:pathLst>
                <a:path w="1152128" h="1333073">
                  <a:moveTo>
                    <a:pt x="576064" y="0"/>
                  </a:moveTo>
                  <a:lnTo>
                    <a:pt x="687529" y="192182"/>
                  </a:lnTo>
                  <a:cubicBezTo>
                    <a:pt x="952381" y="243689"/>
                    <a:pt x="1152128" y="477023"/>
                    <a:pt x="1152128" y="757009"/>
                  </a:cubicBezTo>
                  <a:cubicBezTo>
                    <a:pt x="1152128" y="1075160"/>
                    <a:pt x="894215" y="1333073"/>
                    <a:pt x="576064" y="1333073"/>
                  </a:cubicBezTo>
                  <a:cubicBezTo>
                    <a:pt x="257913" y="1333073"/>
                    <a:pt x="0" y="1075160"/>
                    <a:pt x="0" y="757009"/>
                  </a:cubicBezTo>
                  <a:cubicBezTo>
                    <a:pt x="0" y="477023"/>
                    <a:pt x="199747" y="243689"/>
                    <a:pt x="464599" y="192182"/>
                  </a:cubicBezTo>
                  <a:close/>
                </a:path>
              </a:pathLst>
            </a:custGeom>
            <a:solidFill>
              <a:schemeClr val="accent1"/>
            </a:solidFill>
            <a:ln w="63500">
              <a:solidFill>
                <a:schemeClr val="bg1"/>
              </a:solidFill>
            </a:ln>
            <a:effectLst>
              <a:outerShdw blurRad="127000" dist="50800" dir="5400000" sx="98000" sy="98000" algn="t" rotWithShape="0">
                <a:prstClr val="black">
                  <a:alpha val="40000"/>
                </a:prstClr>
              </a:outerShdw>
            </a:effectLst>
          </p:spPr>
          <p:txBody>
            <a:bodyPr wrap="none" lIns="68580" tIns="34290" rIns="68580" bIns="3429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auto"/>
              <a:endParaRPr lang="zh-CN" altLang="en-US" sz="1500" strike="noStrike" kern="0" noProof="1">
                <a:solidFill>
                  <a:srgbClr val="FFFFFF"/>
                </a:solidFill>
                <a:latin typeface="微软雅黑" panose="020b0503020204020204" pitchFamily="34" charset="-122"/>
                <a:ea typeface="微软雅黑" panose="020b0503020204020204" pitchFamily="34" charset="-122"/>
              </a:endParaRPr>
            </a:p>
          </p:txBody>
        </p:sp>
        <p:sp>
          <p:nvSpPr>
            <p:cNvPr id="53252" name="TextBox 4"/>
            <p:cNvSpPr txBox="1"/>
            <p:nvPr/>
          </p:nvSpPr>
          <p:spPr>
            <a:xfrm rot="-1534880">
              <a:off x="533021" y="2828490"/>
              <a:ext cx="708752" cy="38004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en-US" altLang="zh-CN" sz="2700">
                  <a:solidFill>
                    <a:schemeClr val="bg1"/>
                  </a:solidFill>
                  <a:latin typeface="微软雅黑" panose="020b0503020204020204" pitchFamily="34" charset="-122"/>
                  <a:ea typeface="微软雅黑" panose="020b0503020204020204" pitchFamily="34" charset="-122"/>
                </a:rPr>
                <a:t>2004</a:t>
              </a:r>
              <a:endParaRPr lang="en-US" altLang="zh-CN" sz="2700">
                <a:solidFill>
                  <a:schemeClr val="bg1"/>
                </a:solidFill>
                <a:latin typeface="微软雅黑" panose="020b0503020204020204" pitchFamily="34" charset="-122"/>
                <a:ea typeface="微软雅黑" panose="020b0503020204020204" pitchFamily="34" charset="-122"/>
              </a:endParaRPr>
            </a:p>
          </p:txBody>
        </p:sp>
      </p:grpSp>
      <p:grpSp>
        <p:nvGrpSpPr>
          <p:cNvPr id="9" name="组合 8"/>
          <p:cNvGrpSpPr/>
          <p:nvPr/>
        </p:nvGrpSpPr>
        <p:grpSpPr>
          <a:xfrm>
            <a:off x="3205163" y="4408488"/>
            <a:ext cx="1322387" cy="1531937"/>
            <a:chOff x="2385656" y="3199375"/>
            <a:chExt cx="992271" cy="1148109"/>
          </a:xfrm>
        </p:grpSpPr>
        <p:sp>
          <p:nvSpPr>
            <p:cNvPr id="13" name="等腰三角形 2"/>
            <p:cNvSpPr/>
            <p:nvPr/>
          </p:nvSpPr>
          <p:spPr bwMode="auto">
            <a:xfrm rot="19861646">
              <a:off x="2385656" y="3199375"/>
              <a:ext cx="992271" cy="1148109"/>
            </a:xfrm>
            <a:custGeom>
              <a:rect l="l" t="t" r="r" b="b"/>
              <a:pathLst>
                <a:path w="1152128" h="1333073">
                  <a:moveTo>
                    <a:pt x="576064" y="0"/>
                  </a:moveTo>
                  <a:lnTo>
                    <a:pt x="687529" y="192182"/>
                  </a:lnTo>
                  <a:cubicBezTo>
                    <a:pt x="952381" y="243689"/>
                    <a:pt x="1152128" y="477023"/>
                    <a:pt x="1152128" y="757009"/>
                  </a:cubicBezTo>
                  <a:cubicBezTo>
                    <a:pt x="1152128" y="1075160"/>
                    <a:pt x="894215" y="1333073"/>
                    <a:pt x="576064" y="1333073"/>
                  </a:cubicBezTo>
                  <a:cubicBezTo>
                    <a:pt x="257913" y="1333073"/>
                    <a:pt x="0" y="1075160"/>
                    <a:pt x="0" y="757009"/>
                  </a:cubicBezTo>
                  <a:cubicBezTo>
                    <a:pt x="0" y="477023"/>
                    <a:pt x="199747" y="243689"/>
                    <a:pt x="464599" y="192182"/>
                  </a:cubicBezTo>
                  <a:close/>
                </a:path>
              </a:pathLst>
            </a:custGeom>
            <a:solidFill>
              <a:schemeClr val="accent2"/>
            </a:solidFill>
            <a:ln w="63500">
              <a:solidFill>
                <a:schemeClr val="bg1"/>
              </a:solidFill>
            </a:ln>
            <a:effectLst>
              <a:outerShdw blurRad="127000" dist="50800" dir="5400000" sx="98000" sy="98000" algn="t" rotWithShape="0">
                <a:prstClr val="black">
                  <a:alpha val="40000"/>
                </a:prstClr>
              </a:outerShdw>
            </a:effectLst>
          </p:spPr>
          <p:txBody>
            <a:bodyPr wrap="none" lIns="68580" tIns="34290" rIns="68580" bIns="3429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auto"/>
              <a:endParaRPr lang="zh-CN" altLang="en-US" sz="1500" strike="noStrike" kern="0" noProof="1">
                <a:solidFill>
                  <a:srgbClr val="FFFFFF"/>
                </a:solidFill>
                <a:latin typeface="微软雅黑" panose="020b0503020204020204" pitchFamily="34" charset="-122"/>
                <a:ea typeface="微软雅黑" panose="020b0503020204020204" pitchFamily="34" charset="-122"/>
              </a:endParaRPr>
            </a:p>
          </p:txBody>
        </p:sp>
        <p:sp>
          <p:nvSpPr>
            <p:cNvPr id="53255" name="TextBox 16"/>
            <p:cNvSpPr txBox="1"/>
            <p:nvPr/>
          </p:nvSpPr>
          <p:spPr>
            <a:xfrm>
              <a:off x="2519628" y="3642553"/>
              <a:ext cx="708752" cy="38004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en-US" altLang="zh-CN" sz="2700">
                  <a:solidFill>
                    <a:schemeClr val="bg1"/>
                  </a:solidFill>
                  <a:latin typeface="微软雅黑" panose="020b0503020204020204" pitchFamily="34" charset="-122"/>
                  <a:ea typeface="微软雅黑" panose="020b0503020204020204" pitchFamily="34" charset="-122"/>
                </a:rPr>
                <a:t>2009</a:t>
              </a:r>
              <a:endParaRPr lang="zh-CN" altLang="en-US" sz="2700">
                <a:solidFill>
                  <a:schemeClr val="bg1"/>
                </a:solidFill>
                <a:latin typeface="微软雅黑" panose="020b0503020204020204" pitchFamily="34" charset="-122"/>
                <a:ea typeface="微软雅黑" panose="020b0503020204020204" pitchFamily="34" charset="-122"/>
              </a:endParaRPr>
            </a:p>
          </p:txBody>
        </p:sp>
      </p:grpSp>
      <p:grpSp>
        <p:nvGrpSpPr>
          <p:cNvPr id="22" name="组合 21"/>
          <p:cNvGrpSpPr/>
          <p:nvPr/>
        </p:nvGrpSpPr>
        <p:grpSpPr>
          <a:xfrm>
            <a:off x="6464300" y="3438525"/>
            <a:ext cx="1322388" cy="1530350"/>
            <a:chOff x="4856942" y="2489243"/>
            <a:chExt cx="992271" cy="1148109"/>
          </a:xfrm>
        </p:grpSpPr>
        <p:sp>
          <p:nvSpPr>
            <p:cNvPr id="14" name="等腰三角形 2"/>
            <p:cNvSpPr/>
            <p:nvPr/>
          </p:nvSpPr>
          <p:spPr bwMode="auto">
            <a:xfrm rot="20624090">
              <a:off x="4856942" y="2489243"/>
              <a:ext cx="992271" cy="1148109"/>
            </a:xfrm>
            <a:custGeom>
              <a:rect l="l" t="t" r="r" b="b"/>
              <a:pathLst>
                <a:path w="1152128" h="1333073">
                  <a:moveTo>
                    <a:pt x="576064" y="0"/>
                  </a:moveTo>
                  <a:lnTo>
                    <a:pt x="687529" y="192182"/>
                  </a:lnTo>
                  <a:cubicBezTo>
                    <a:pt x="952381" y="243689"/>
                    <a:pt x="1152128" y="477023"/>
                    <a:pt x="1152128" y="757009"/>
                  </a:cubicBezTo>
                  <a:cubicBezTo>
                    <a:pt x="1152128" y="1075160"/>
                    <a:pt x="894215" y="1333073"/>
                    <a:pt x="576064" y="1333073"/>
                  </a:cubicBezTo>
                  <a:cubicBezTo>
                    <a:pt x="257913" y="1333073"/>
                    <a:pt x="0" y="1075160"/>
                    <a:pt x="0" y="757009"/>
                  </a:cubicBezTo>
                  <a:cubicBezTo>
                    <a:pt x="0" y="477023"/>
                    <a:pt x="199747" y="243689"/>
                    <a:pt x="464599" y="192182"/>
                  </a:cubicBezTo>
                  <a:close/>
                </a:path>
              </a:pathLst>
            </a:custGeom>
            <a:solidFill>
              <a:schemeClr val="accent2"/>
            </a:solidFill>
            <a:ln w="63500">
              <a:solidFill>
                <a:schemeClr val="bg1"/>
              </a:solidFill>
            </a:ln>
            <a:effectLst>
              <a:outerShdw blurRad="127000" dist="50800" dir="5400000" sx="98000" sy="98000" algn="t" rotWithShape="0">
                <a:prstClr val="black">
                  <a:alpha val="40000"/>
                </a:prstClr>
              </a:outerShdw>
            </a:effectLst>
          </p:spPr>
          <p:txBody>
            <a:bodyPr wrap="none" lIns="68580" tIns="34290" rIns="68580" bIns="3429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auto"/>
              <a:endParaRPr lang="zh-CN" altLang="en-US" sz="1500" strike="noStrike" kern="0" noProof="1">
                <a:solidFill>
                  <a:srgbClr val="FFFFFF"/>
                </a:solidFill>
                <a:latin typeface="微软雅黑" panose="020b0503020204020204" pitchFamily="34" charset="-122"/>
                <a:ea typeface="微软雅黑" panose="020b0503020204020204" pitchFamily="34" charset="-122"/>
              </a:endParaRPr>
            </a:p>
          </p:txBody>
        </p:sp>
        <p:sp>
          <p:nvSpPr>
            <p:cNvPr id="53258" name="TextBox 18"/>
            <p:cNvSpPr txBox="1"/>
            <p:nvPr/>
          </p:nvSpPr>
          <p:spPr>
            <a:xfrm>
              <a:off x="4995932" y="2947465"/>
              <a:ext cx="708752" cy="38004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en-US" altLang="zh-CN" sz="2700">
                  <a:solidFill>
                    <a:schemeClr val="bg1"/>
                  </a:solidFill>
                  <a:latin typeface="微软雅黑" panose="020b0503020204020204" pitchFamily="34" charset="-122"/>
                  <a:ea typeface="微软雅黑" panose="020b0503020204020204" pitchFamily="34" charset="-122"/>
                </a:rPr>
                <a:t>2012</a:t>
              </a:r>
              <a:endParaRPr lang="en-US" altLang="zh-CN" sz="2700">
                <a:solidFill>
                  <a:schemeClr val="bg1"/>
                </a:solidFill>
                <a:latin typeface="微软雅黑" panose="020b0503020204020204" pitchFamily="34" charset="-122"/>
                <a:ea typeface="微软雅黑" panose="020b0503020204020204" pitchFamily="34" charset="-122"/>
              </a:endParaRPr>
            </a:p>
          </p:txBody>
        </p:sp>
      </p:grpSp>
      <p:grpSp>
        <p:nvGrpSpPr>
          <p:cNvPr id="33" name="组合 32"/>
          <p:cNvGrpSpPr/>
          <p:nvPr/>
        </p:nvGrpSpPr>
        <p:grpSpPr>
          <a:xfrm>
            <a:off x="8269288" y="1135063"/>
            <a:ext cx="1322387" cy="1530350"/>
            <a:chOff x="6300947" y="940508"/>
            <a:chExt cx="992271" cy="1148109"/>
          </a:xfrm>
        </p:grpSpPr>
        <p:sp>
          <p:nvSpPr>
            <p:cNvPr id="12" name="等腰三角形 2"/>
            <p:cNvSpPr/>
            <p:nvPr/>
          </p:nvSpPr>
          <p:spPr bwMode="auto">
            <a:xfrm rot="10800000">
              <a:off x="6300947" y="940508"/>
              <a:ext cx="992271" cy="1148109"/>
            </a:xfrm>
            <a:custGeom>
              <a:rect l="l" t="t" r="r" b="b"/>
              <a:pathLst>
                <a:path w="1152128" h="1333073">
                  <a:moveTo>
                    <a:pt x="576064" y="0"/>
                  </a:moveTo>
                  <a:lnTo>
                    <a:pt x="687529" y="192182"/>
                  </a:lnTo>
                  <a:cubicBezTo>
                    <a:pt x="952381" y="243689"/>
                    <a:pt x="1152128" y="477023"/>
                    <a:pt x="1152128" y="757009"/>
                  </a:cubicBezTo>
                  <a:cubicBezTo>
                    <a:pt x="1152128" y="1075160"/>
                    <a:pt x="894215" y="1333073"/>
                    <a:pt x="576064" y="1333073"/>
                  </a:cubicBezTo>
                  <a:cubicBezTo>
                    <a:pt x="257913" y="1333073"/>
                    <a:pt x="0" y="1075160"/>
                    <a:pt x="0" y="757009"/>
                  </a:cubicBezTo>
                  <a:cubicBezTo>
                    <a:pt x="0" y="477023"/>
                    <a:pt x="199747" y="243689"/>
                    <a:pt x="464599" y="192182"/>
                  </a:cubicBezTo>
                  <a:close/>
                </a:path>
              </a:pathLst>
            </a:custGeom>
            <a:solidFill>
              <a:schemeClr val="accent1"/>
            </a:solidFill>
            <a:ln w="63500">
              <a:solidFill>
                <a:schemeClr val="bg1"/>
              </a:solidFill>
            </a:ln>
            <a:effectLst>
              <a:outerShdw blurRad="127000" dist="50800" dir="5400000" sx="98000" sy="98000" algn="t" rotWithShape="0">
                <a:prstClr val="black">
                  <a:alpha val="40000"/>
                </a:prstClr>
              </a:outerShdw>
            </a:effectLst>
          </p:spPr>
          <p:txBody>
            <a:bodyPr wrap="none" lIns="68580" tIns="34290" rIns="68580" bIns="3429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auto"/>
              <a:endParaRPr lang="zh-CN" altLang="en-US" sz="1500" strike="noStrike" kern="0" noProof="1">
                <a:solidFill>
                  <a:srgbClr val="FFFFFF"/>
                </a:solidFill>
                <a:latin typeface="微软雅黑" panose="020b0503020204020204" pitchFamily="34" charset="-122"/>
                <a:ea typeface="微软雅黑" panose="020b0503020204020204" pitchFamily="34" charset="-122"/>
              </a:endParaRPr>
            </a:p>
          </p:txBody>
        </p:sp>
        <p:sp>
          <p:nvSpPr>
            <p:cNvPr id="53261" name="TextBox 19"/>
            <p:cNvSpPr txBox="1"/>
            <p:nvPr/>
          </p:nvSpPr>
          <p:spPr>
            <a:xfrm>
              <a:off x="6413042" y="1227242"/>
              <a:ext cx="708752" cy="38004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en-US" altLang="zh-CN" sz="2700">
                  <a:solidFill>
                    <a:schemeClr val="bg1"/>
                  </a:solidFill>
                  <a:latin typeface="微软雅黑" panose="020b0503020204020204" pitchFamily="34" charset="-122"/>
                  <a:ea typeface="微软雅黑" panose="020b0503020204020204" pitchFamily="34" charset="-122"/>
                </a:rPr>
                <a:t>2015</a:t>
              </a:r>
              <a:endParaRPr lang="zh-CN" altLang="en-US" sz="2700">
                <a:solidFill>
                  <a:schemeClr val="bg1"/>
                </a:solidFill>
                <a:latin typeface="微软雅黑" panose="020b0503020204020204" pitchFamily="34" charset="-122"/>
                <a:ea typeface="微软雅黑" panose="020b0503020204020204" pitchFamily="34" charset="-122"/>
              </a:endParaRPr>
            </a:p>
          </p:txBody>
        </p:sp>
      </p:grpSp>
      <p:grpSp>
        <p:nvGrpSpPr>
          <p:cNvPr id="34" name="组合 33"/>
          <p:cNvGrpSpPr/>
          <p:nvPr/>
        </p:nvGrpSpPr>
        <p:grpSpPr>
          <a:xfrm>
            <a:off x="9925050" y="3406775"/>
            <a:ext cx="1322388" cy="1530350"/>
            <a:chOff x="7525082" y="2483320"/>
            <a:chExt cx="992271" cy="1148109"/>
          </a:xfrm>
        </p:grpSpPr>
        <p:sp>
          <p:nvSpPr>
            <p:cNvPr id="15" name="等腰三角形 2"/>
            <p:cNvSpPr/>
            <p:nvPr/>
          </p:nvSpPr>
          <p:spPr bwMode="auto">
            <a:xfrm rot="430599">
              <a:off x="7525082" y="2483320"/>
              <a:ext cx="992271" cy="1148109"/>
            </a:xfrm>
            <a:custGeom>
              <a:rect l="l" t="t" r="r" b="b"/>
              <a:pathLst>
                <a:path w="1152128" h="1333073">
                  <a:moveTo>
                    <a:pt x="576064" y="0"/>
                  </a:moveTo>
                  <a:lnTo>
                    <a:pt x="687529" y="192182"/>
                  </a:lnTo>
                  <a:cubicBezTo>
                    <a:pt x="952381" y="243689"/>
                    <a:pt x="1152128" y="477023"/>
                    <a:pt x="1152128" y="757009"/>
                  </a:cubicBezTo>
                  <a:cubicBezTo>
                    <a:pt x="1152128" y="1075160"/>
                    <a:pt x="894215" y="1333073"/>
                    <a:pt x="576064" y="1333073"/>
                  </a:cubicBezTo>
                  <a:cubicBezTo>
                    <a:pt x="257913" y="1333073"/>
                    <a:pt x="0" y="1075160"/>
                    <a:pt x="0" y="757009"/>
                  </a:cubicBezTo>
                  <a:cubicBezTo>
                    <a:pt x="0" y="477023"/>
                    <a:pt x="199747" y="243689"/>
                    <a:pt x="464599" y="192182"/>
                  </a:cubicBezTo>
                  <a:close/>
                </a:path>
              </a:pathLst>
            </a:custGeom>
            <a:solidFill>
              <a:schemeClr val="accent2"/>
            </a:solidFill>
            <a:ln w="63500">
              <a:solidFill>
                <a:schemeClr val="bg1"/>
              </a:solidFill>
            </a:ln>
            <a:effectLst>
              <a:outerShdw blurRad="127000" dist="50800" dir="5400000" sx="98000" sy="98000" algn="t" rotWithShape="0">
                <a:prstClr val="black">
                  <a:alpha val="40000"/>
                </a:prstClr>
              </a:outerShdw>
            </a:effectLst>
          </p:spPr>
          <p:txBody>
            <a:bodyPr wrap="none" lIns="68580" tIns="34290" rIns="68580" bIns="3429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auto"/>
              <a:endParaRPr lang="zh-CN" altLang="en-US" sz="1500" strike="noStrike" kern="0" noProof="1">
                <a:solidFill>
                  <a:srgbClr val="FFFFFF"/>
                </a:solidFill>
                <a:latin typeface="微软雅黑" panose="020b0503020204020204" pitchFamily="34" charset="-122"/>
                <a:ea typeface="微软雅黑" panose="020b0503020204020204" pitchFamily="34" charset="-122"/>
              </a:endParaRPr>
            </a:p>
          </p:txBody>
        </p:sp>
        <p:sp>
          <p:nvSpPr>
            <p:cNvPr id="53264" name="TextBox 20"/>
            <p:cNvSpPr txBox="1"/>
            <p:nvPr/>
          </p:nvSpPr>
          <p:spPr>
            <a:xfrm>
              <a:off x="7628212" y="2933985"/>
              <a:ext cx="708752" cy="38004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en-US" altLang="zh-CN" sz="2700">
                  <a:solidFill>
                    <a:schemeClr val="bg1"/>
                  </a:solidFill>
                  <a:latin typeface="微软雅黑" panose="020b0503020204020204" pitchFamily="34" charset="-122"/>
                  <a:ea typeface="微软雅黑" panose="020b0503020204020204" pitchFamily="34" charset="-122"/>
                </a:rPr>
                <a:t>2018</a:t>
              </a:r>
              <a:endParaRPr lang="zh-CN" altLang="en-US" sz="2700">
                <a:solidFill>
                  <a:schemeClr val="bg1"/>
                </a:solidFill>
                <a:latin typeface="微软雅黑" panose="020b0503020204020204" pitchFamily="34" charset="-122"/>
                <a:ea typeface="微软雅黑" panose="020b0503020204020204" pitchFamily="34" charset="-122"/>
              </a:endParaRPr>
            </a:p>
          </p:txBody>
        </p:sp>
      </p:grpSp>
      <p:sp>
        <p:nvSpPr>
          <p:cNvPr id="6" name="椭圆 5"/>
          <p:cNvSpPr/>
          <p:nvPr/>
        </p:nvSpPr>
        <p:spPr>
          <a:xfrm>
            <a:off x="1246188" y="5389563"/>
            <a:ext cx="287338" cy="287338"/>
          </a:xfrm>
          <a:prstGeom prst="ellipse">
            <a:avLst/>
          </a:prstGeom>
          <a:ln>
            <a:noFill/>
          </a:ln>
          <a:effectLst>
            <a:outerShdw blurRad="508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908" tIns="60954" rIns="121908" bIns="60954"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algn="ctr" fontAlgn="auto"/>
            <a:endParaRPr lang="zh-CN" altLang="en-US" strike="noStrike" noProof="1"/>
          </a:p>
        </p:txBody>
      </p:sp>
      <p:sp>
        <p:nvSpPr>
          <p:cNvPr id="24" name="椭圆 23"/>
          <p:cNvSpPr/>
          <p:nvPr/>
        </p:nvSpPr>
        <p:spPr>
          <a:xfrm>
            <a:off x="3216275" y="4092575"/>
            <a:ext cx="287338" cy="287338"/>
          </a:xfrm>
          <a:prstGeom prst="ellipse">
            <a:avLst/>
          </a:prstGeom>
          <a:solidFill>
            <a:schemeClr val="accent2"/>
          </a:solidFill>
          <a:ln>
            <a:noFill/>
          </a:ln>
          <a:effectLst>
            <a:outerShdw blurRad="508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908" tIns="60954" rIns="121908" bIns="60954"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algn="ctr" fontAlgn="auto"/>
            <a:endParaRPr lang="zh-CN" altLang="en-US" strike="noStrike" noProof="1"/>
          </a:p>
        </p:txBody>
      </p:sp>
      <p:sp>
        <p:nvSpPr>
          <p:cNvPr id="25" name="椭圆 24"/>
          <p:cNvSpPr/>
          <p:nvPr/>
        </p:nvSpPr>
        <p:spPr>
          <a:xfrm>
            <a:off x="4983163" y="3406775"/>
            <a:ext cx="287338" cy="288925"/>
          </a:xfrm>
          <a:prstGeom prst="ellipse">
            <a:avLst/>
          </a:prstGeom>
          <a:solidFill>
            <a:schemeClr val="accent1"/>
          </a:solidFill>
          <a:ln>
            <a:noFill/>
          </a:ln>
          <a:effectLst>
            <a:outerShdw blurRad="508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908" tIns="60954" rIns="121908" bIns="60954"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algn="ctr" fontAlgn="auto"/>
            <a:endParaRPr lang="zh-CN" altLang="en-US" strike="noStrike" noProof="1"/>
          </a:p>
        </p:txBody>
      </p:sp>
      <p:sp>
        <p:nvSpPr>
          <p:cNvPr id="26" name="椭圆 25"/>
          <p:cNvSpPr/>
          <p:nvPr/>
        </p:nvSpPr>
        <p:spPr>
          <a:xfrm>
            <a:off x="6672263" y="3008313"/>
            <a:ext cx="287338" cy="288925"/>
          </a:xfrm>
          <a:prstGeom prst="ellipse">
            <a:avLst/>
          </a:prstGeom>
          <a:solidFill>
            <a:schemeClr val="accent2"/>
          </a:solidFill>
          <a:ln>
            <a:noFill/>
          </a:ln>
          <a:effectLst>
            <a:outerShdw blurRad="508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908" tIns="60954" rIns="121908" bIns="60954"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algn="ctr" fontAlgn="auto"/>
            <a:endParaRPr lang="zh-CN" altLang="en-US" strike="noStrike" noProof="1"/>
          </a:p>
        </p:txBody>
      </p:sp>
      <p:sp>
        <p:nvSpPr>
          <p:cNvPr id="31" name="椭圆 30"/>
          <p:cNvSpPr/>
          <p:nvPr/>
        </p:nvSpPr>
        <p:spPr>
          <a:xfrm>
            <a:off x="8788400" y="2867025"/>
            <a:ext cx="287338" cy="288925"/>
          </a:xfrm>
          <a:prstGeom prst="ellipse">
            <a:avLst/>
          </a:prstGeom>
          <a:ln>
            <a:noFill/>
          </a:ln>
          <a:effectLst>
            <a:outerShdw blurRad="508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908" tIns="60954" rIns="121908" bIns="60954"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algn="ctr" fontAlgn="auto"/>
            <a:endParaRPr lang="zh-CN" altLang="en-US" strike="noStrike" noProof="1"/>
          </a:p>
        </p:txBody>
      </p:sp>
      <p:sp>
        <p:nvSpPr>
          <p:cNvPr id="32" name="椭圆 31"/>
          <p:cNvSpPr/>
          <p:nvPr/>
        </p:nvSpPr>
        <p:spPr>
          <a:xfrm>
            <a:off x="10610850" y="2947988"/>
            <a:ext cx="287338" cy="287338"/>
          </a:xfrm>
          <a:prstGeom prst="ellipse">
            <a:avLst/>
          </a:prstGeom>
          <a:solidFill>
            <a:schemeClr val="accent2"/>
          </a:solidFill>
          <a:ln>
            <a:noFill/>
          </a:ln>
          <a:effectLst>
            <a:outerShdw blurRad="508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908" tIns="60954" rIns="121908" bIns="60954"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algn="ctr" fontAlgn="auto"/>
            <a:endParaRPr lang="zh-CN" altLang="en-US" strike="noStrike" noProof="1"/>
          </a:p>
        </p:txBody>
      </p:sp>
      <p:sp>
        <p:nvSpPr>
          <p:cNvPr id="35" name="TextBox 34"/>
          <p:cNvSpPr txBox="1"/>
          <p:nvPr/>
        </p:nvSpPr>
        <p:spPr>
          <a:xfrm>
            <a:off x="1325563" y="5762625"/>
            <a:ext cx="1892300" cy="982663"/>
          </a:xfrm>
          <a:prstGeom prst="rect">
            <a:avLst/>
          </a:prstGeom>
          <a:noFill/>
          <a:ln w="9525">
            <a:noFill/>
          </a:ln>
        </p:spPr>
        <p:txBody>
          <a:bodyPr wrap="square" lIns="121908" tIns="60954" rIns="121908" bIns="60954"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1400">
                <a:solidFill>
                  <a:srgbClr val="808080"/>
                </a:solidFill>
                <a:latin typeface="微软雅黑" panose="020b0503020204020204" pitchFamily="34" charset="-122"/>
                <a:ea typeface="微软雅黑" panose="020b0503020204020204" pitchFamily="34" charset="-122"/>
              </a:rPr>
              <a:t>卫生部、中医药管理局和总后卫生部联合发布《抗菌药物临床应用指导原则》</a:t>
            </a:r>
            <a:endParaRPr lang="zh-CN" altLang="en-US" sz="1400">
              <a:solidFill>
                <a:srgbClr val="808080"/>
              </a:solidFill>
              <a:latin typeface="微软雅黑" panose="020b0503020204020204" pitchFamily="34" charset="-122"/>
              <a:ea typeface="微软雅黑" panose="020b0503020204020204" pitchFamily="34" charset="-122"/>
            </a:endParaRPr>
          </a:p>
        </p:txBody>
      </p:sp>
      <p:sp>
        <p:nvSpPr>
          <p:cNvPr id="36" name="TextBox 35"/>
          <p:cNvSpPr txBox="1"/>
          <p:nvPr/>
        </p:nvSpPr>
        <p:spPr>
          <a:xfrm>
            <a:off x="2189163" y="3074988"/>
            <a:ext cx="1892300" cy="981075"/>
          </a:xfrm>
          <a:prstGeom prst="rect">
            <a:avLst/>
          </a:prstGeom>
          <a:noFill/>
          <a:ln w="9525">
            <a:noFill/>
          </a:ln>
        </p:spPr>
        <p:txBody>
          <a:bodyPr wrap="square" lIns="121908" tIns="60954" rIns="121908" bIns="60954"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1400">
                <a:solidFill>
                  <a:srgbClr val="808080"/>
                </a:solidFill>
                <a:latin typeface="微软雅黑" panose="020b0503020204020204" pitchFamily="34" charset="-122"/>
                <a:ea typeface="微软雅黑" panose="020b0503020204020204" pitchFamily="34" charset="-122"/>
              </a:rPr>
              <a:t>卫生部办公厅发布抗菌药物临床应用管理有关问题的通知（38号文）</a:t>
            </a:r>
            <a:endParaRPr lang="zh-CN" altLang="en-US" sz="1400">
              <a:solidFill>
                <a:srgbClr val="808080"/>
              </a:solidFill>
              <a:latin typeface="微软雅黑" panose="020b0503020204020204" pitchFamily="34" charset="-122"/>
              <a:ea typeface="微软雅黑" panose="020b0503020204020204" pitchFamily="34" charset="-122"/>
            </a:endParaRPr>
          </a:p>
        </p:txBody>
      </p:sp>
      <p:sp>
        <p:nvSpPr>
          <p:cNvPr id="37" name="TextBox 36"/>
          <p:cNvSpPr txBox="1"/>
          <p:nvPr/>
        </p:nvSpPr>
        <p:spPr>
          <a:xfrm>
            <a:off x="4383088" y="3817938"/>
            <a:ext cx="1892300" cy="766762"/>
          </a:xfrm>
          <a:prstGeom prst="rect">
            <a:avLst/>
          </a:prstGeom>
          <a:noFill/>
          <a:ln w="9525">
            <a:noFill/>
          </a:ln>
        </p:spPr>
        <p:txBody>
          <a:bodyPr wrap="square" lIns="121908" tIns="60954" rIns="121908" bIns="60954"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1400">
                <a:solidFill>
                  <a:srgbClr val="808080"/>
                </a:solidFill>
                <a:latin typeface="微软雅黑" panose="020b0503020204020204" pitchFamily="34" charset="-122"/>
                <a:ea typeface="微软雅黑" panose="020b0503020204020204" pitchFamily="34" charset="-122"/>
              </a:rPr>
              <a:t>卫生部开展为期</a:t>
            </a:r>
            <a:r>
              <a:rPr lang="en-US" altLang="zh-CN" sz="1400">
                <a:solidFill>
                  <a:srgbClr val="808080"/>
                </a:solidFill>
                <a:latin typeface="微软雅黑" panose="020b0503020204020204" pitchFamily="34" charset="-122"/>
                <a:ea typeface="微软雅黑" panose="020b0503020204020204" pitchFamily="34" charset="-122"/>
              </a:rPr>
              <a:t>3</a:t>
            </a:r>
            <a:r>
              <a:rPr lang="zh-CN" altLang="en-US" sz="1400">
                <a:solidFill>
                  <a:srgbClr val="808080"/>
                </a:solidFill>
                <a:latin typeface="微软雅黑" panose="020b0503020204020204" pitchFamily="34" charset="-122"/>
                <a:ea typeface="宋体" panose="02010600030101010101" pitchFamily="2" charset="-122"/>
              </a:rPr>
              <a:t>年的</a:t>
            </a:r>
            <a:r>
              <a:rPr lang="zh-CN" altLang="en-US" sz="1400">
                <a:solidFill>
                  <a:srgbClr val="808080"/>
                </a:solidFill>
                <a:latin typeface="微软雅黑" panose="020b0503020204020204" pitchFamily="34" charset="-122"/>
                <a:ea typeface="微软雅黑" panose="020b0503020204020204" pitchFamily="34" charset="-122"/>
              </a:rPr>
              <a:t>全国抗菌药物临床应用专项整治活动</a:t>
            </a:r>
            <a:endParaRPr lang="zh-CN" altLang="en-US" sz="1400">
              <a:solidFill>
                <a:srgbClr val="808080"/>
              </a:solidFill>
              <a:latin typeface="微软雅黑" panose="020b0503020204020204" pitchFamily="34" charset="-122"/>
              <a:ea typeface="微软雅黑" panose="020b0503020204020204" pitchFamily="34" charset="-122"/>
            </a:endParaRPr>
          </a:p>
        </p:txBody>
      </p:sp>
      <p:sp>
        <p:nvSpPr>
          <p:cNvPr id="38" name="TextBox 37"/>
          <p:cNvSpPr txBox="1"/>
          <p:nvPr/>
        </p:nvSpPr>
        <p:spPr>
          <a:xfrm>
            <a:off x="5870575" y="2184400"/>
            <a:ext cx="1892300" cy="550863"/>
          </a:xfrm>
          <a:prstGeom prst="rect">
            <a:avLst/>
          </a:prstGeom>
          <a:noFill/>
          <a:ln w="9525">
            <a:noFill/>
          </a:ln>
        </p:spPr>
        <p:txBody>
          <a:bodyPr wrap="square" lIns="121908" tIns="60954" rIns="121908" bIns="60954"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1400">
                <a:solidFill>
                  <a:srgbClr val="808080"/>
                </a:solidFill>
                <a:latin typeface="微软雅黑" panose="020b0503020204020204" pitchFamily="34" charset="-122"/>
                <a:ea typeface="微软雅黑" panose="020b0503020204020204" pitchFamily="34" charset="-122"/>
              </a:rPr>
              <a:t>出台《抗菌药物临床应用管理办法》</a:t>
            </a:r>
            <a:endParaRPr lang="zh-CN" altLang="en-US" sz="1400">
              <a:solidFill>
                <a:srgbClr val="808080"/>
              </a:solidFill>
              <a:latin typeface="微软雅黑" panose="020b0503020204020204" pitchFamily="34" charset="-122"/>
              <a:ea typeface="微软雅黑" panose="020b0503020204020204" pitchFamily="34" charset="-122"/>
            </a:endParaRPr>
          </a:p>
        </p:txBody>
      </p:sp>
      <p:sp>
        <p:nvSpPr>
          <p:cNvPr id="39" name="TextBox 38"/>
          <p:cNvSpPr txBox="1"/>
          <p:nvPr/>
        </p:nvSpPr>
        <p:spPr>
          <a:xfrm>
            <a:off x="7943850" y="3311525"/>
            <a:ext cx="1893888" cy="765175"/>
          </a:xfrm>
          <a:prstGeom prst="rect">
            <a:avLst/>
          </a:prstGeom>
          <a:noFill/>
          <a:ln w="9525">
            <a:noFill/>
          </a:ln>
        </p:spPr>
        <p:txBody>
          <a:bodyPr wrap="square" lIns="121908" tIns="60954" rIns="121908" bIns="60954"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1400">
                <a:solidFill>
                  <a:srgbClr val="808080"/>
                </a:solidFill>
                <a:latin typeface="微软雅黑" panose="020b0503020204020204" pitchFamily="34" charset="-122"/>
                <a:ea typeface="微软雅黑" panose="020b0503020204020204" pitchFamily="34" charset="-122"/>
              </a:rPr>
              <a:t>修订并重新颁布《抗菌药物临床应用指导原则》</a:t>
            </a:r>
            <a:endParaRPr lang="zh-CN" altLang="en-US" sz="1400">
              <a:solidFill>
                <a:srgbClr val="808080"/>
              </a:solidFill>
              <a:latin typeface="微软雅黑" panose="020b0503020204020204" pitchFamily="34" charset="-122"/>
              <a:ea typeface="微软雅黑" panose="020b0503020204020204" pitchFamily="34" charset="-122"/>
            </a:endParaRPr>
          </a:p>
        </p:txBody>
      </p:sp>
      <p:sp>
        <p:nvSpPr>
          <p:cNvPr id="40" name="TextBox 39"/>
          <p:cNvSpPr txBox="1"/>
          <p:nvPr/>
        </p:nvSpPr>
        <p:spPr>
          <a:xfrm>
            <a:off x="10063163" y="1135063"/>
            <a:ext cx="1892300" cy="1843087"/>
          </a:xfrm>
          <a:prstGeom prst="rect">
            <a:avLst/>
          </a:prstGeom>
          <a:noFill/>
          <a:ln w="9525">
            <a:noFill/>
          </a:ln>
        </p:spPr>
        <p:txBody>
          <a:bodyPr wrap="square" lIns="121908" tIns="60954" rIns="121908" bIns="60954"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1400">
                <a:solidFill>
                  <a:srgbClr val="808080"/>
                </a:solidFill>
                <a:latin typeface="微软雅黑" panose="020b0503020204020204" pitchFamily="34" charset="-122"/>
                <a:ea typeface="微软雅黑" panose="020b0503020204020204" pitchFamily="34" charset="-122"/>
              </a:rPr>
              <a:t>卫健委发布《关于持续做好抗菌药物临床应用管理有关工作的通知》，加强儿童等重点人群抗菌药物临床应用管理，开展抗菌药物临床应用阶段性评估工作</a:t>
            </a:r>
            <a:endParaRPr lang="zh-CN" altLang="en-US" sz="1400">
              <a:solidFill>
                <a:srgbClr val="808080"/>
              </a:solidFill>
              <a:latin typeface="微软雅黑" panose="020b0503020204020204" pitchFamily="34" charset="-122"/>
              <a:ea typeface="微软雅黑" panose="020b0503020204020204" pitchFamily="34" charset="-122"/>
            </a:endParaRPr>
          </a:p>
        </p:txBody>
      </p:sp>
      <p:sp>
        <p:nvSpPr>
          <p:cNvPr id="3" name="等腰三角形 2"/>
          <p:cNvSpPr/>
          <p:nvPr/>
        </p:nvSpPr>
        <p:spPr bwMode="auto">
          <a:xfrm rot="9805946">
            <a:off x="4057650" y="1616075"/>
            <a:ext cx="1323975" cy="1530350"/>
          </a:xfrm>
          <a:custGeom>
            <a:rect l="l" t="t" r="r" b="b"/>
            <a:pathLst>
              <a:path w="1152128" h="1333073">
                <a:moveTo>
                  <a:pt x="576064" y="0"/>
                </a:moveTo>
                <a:lnTo>
                  <a:pt x="687529" y="192182"/>
                </a:lnTo>
                <a:cubicBezTo>
                  <a:pt x="952381" y="243689"/>
                  <a:pt x="1152128" y="477023"/>
                  <a:pt x="1152128" y="757009"/>
                </a:cubicBezTo>
                <a:cubicBezTo>
                  <a:pt x="1152128" y="1075160"/>
                  <a:pt x="894215" y="1333073"/>
                  <a:pt x="576064" y="1333073"/>
                </a:cubicBezTo>
                <a:cubicBezTo>
                  <a:pt x="257913" y="1333073"/>
                  <a:pt x="0" y="1075160"/>
                  <a:pt x="0" y="757009"/>
                </a:cubicBezTo>
                <a:cubicBezTo>
                  <a:pt x="0" y="477023"/>
                  <a:pt x="199747" y="243689"/>
                  <a:pt x="464599" y="192182"/>
                </a:cubicBezTo>
                <a:close/>
              </a:path>
            </a:pathLst>
          </a:custGeom>
          <a:solidFill>
            <a:schemeClr val="accent1"/>
          </a:solidFill>
          <a:ln w="63500">
            <a:solidFill>
              <a:schemeClr val="bg1"/>
            </a:solidFill>
          </a:ln>
          <a:effectLst>
            <a:outerShdw blurRad="127000" dist="50800" dir="5400000" sx="98000" sy="98000" algn="t" rotWithShape="0">
              <a:prstClr val="black">
                <a:alpha val="40000"/>
              </a:prstClr>
            </a:outerShdw>
          </a:effectLst>
        </p:spPr>
        <p:txBody>
          <a:bodyPr wrap="none" lIns="68580" tIns="34290" rIns="68580" bIns="3429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fontAlgn="auto"/>
            <a:endParaRPr lang="zh-CN" altLang="en-US" sz="1500" strike="noStrike" kern="0" noProof="1">
              <a:solidFill>
                <a:srgbClr val="FFFFFF"/>
              </a:solidFill>
              <a:latin typeface="微软雅黑" panose="020b0503020204020204" pitchFamily="34" charset="-122"/>
              <a:ea typeface="微软雅黑" panose="020b0503020204020204" pitchFamily="34" charset="-122"/>
            </a:endParaRPr>
          </a:p>
        </p:txBody>
      </p:sp>
      <p:sp>
        <p:nvSpPr>
          <p:cNvPr id="48158" name="TextBox 17"/>
          <p:cNvSpPr txBox="1"/>
          <p:nvPr/>
        </p:nvSpPr>
        <p:spPr>
          <a:xfrm>
            <a:off x="4260850" y="2024063"/>
            <a:ext cx="919163" cy="506412"/>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en-US" altLang="zh-CN" sz="2700">
                <a:solidFill>
                  <a:schemeClr val="bg1"/>
                </a:solidFill>
                <a:latin typeface="微软雅黑" panose="020b0503020204020204" pitchFamily="34" charset="-122"/>
                <a:ea typeface="微软雅黑" panose="020b0503020204020204" pitchFamily="34" charset="-122"/>
              </a:rPr>
              <a:t>2011</a:t>
            </a:r>
            <a:endParaRPr lang="zh-CN" altLang="en-US" sz="2700">
              <a:solidFill>
                <a:schemeClr val="bg1"/>
              </a:solidFill>
              <a:latin typeface="微软雅黑" panose="020b0503020204020204" pitchFamily="34" charset="-122"/>
              <a:ea typeface="微软雅黑" panose="020b0503020204020204" pitchFamily="34" charset="-122"/>
            </a:endParaRPr>
          </a:p>
        </p:txBody>
      </p:sp>
      <p:sp>
        <p:nvSpPr>
          <p:cNvPr id="53279" name="文本框 38"/>
          <p:cNvSpPr txBox="1"/>
          <p:nvPr/>
        </p:nvSpPr>
        <p:spPr>
          <a:xfrm>
            <a:off x="554038" y="552450"/>
            <a:ext cx="5980112" cy="582613"/>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02060"/>
                </a:solidFill>
                <a:latin typeface="宋体" panose="02010600030101010101" pitchFamily="2" charset="-122"/>
                <a:ea typeface="宋体" panose="02010600030101010101" pitchFamily="2" charset="-122"/>
              </a:rPr>
              <a:t>相关背景和政策</a:t>
            </a:r>
            <a:endParaRPr lang="zh-CN" altLang="en-US" sz="3200" b="1">
              <a:solidFill>
                <a:srgbClr val="002060"/>
              </a:solidFill>
              <a:latin typeface="宋体" panose="02010600030101010101" pitchFamily="2" charset="-122"/>
              <a:ea typeface="宋体" panose="02010600030101010101" pitchFamily="2" charset="-122"/>
            </a:endParaRPr>
          </a:p>
        </p:txBody>
      </p:sp>
    </p:spTree>
  </p:cSld>
  <p:clrMapOvr>
    <a:masterClrMapping/>
  </p:clrMapOvr>
  <p:transition spd="med" advTm="67219">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par>
                          <p:cTn id="8" fill="hold" nodeType="afterGroup">
                            <p:stCondLst>
                              <p:cond delay="500"/>
                            </p:stCondLst>
                            <p:childTnLst>
                              <p:par>
                                <p:cTn id="9" presetID="10" presetClass="entr" presetSubtype="0" dur="5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par>
                          <p:cTn id="12" fill="hold" nodeType="afterGroup">
                            <p:stCondLst>
                              <p:cond delay="1000"/>
                            </p:stCondLst>
                            <p:childTnLst>
                              <p:par>
                                <p:cTn id="13" presetID="42" presetClass="entr" presetSubtype="0" dur="1000" fill="hold"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1000"/>
                                        <p:tgtEl>
                                          <p:spTgt spid="7"/>
                                        </p:tgtEl>
                                      </p:cBhvr>
                                    </p:animEffect>
                                    <p:anim calcmode="lin" valueType="num">
                                      <p:cBhvr>
                                        <p:cTn id="16" dur="1000" fill="hold"/>
                                        <p:tgtEl>
                                          <p:spTgt spid="7"/>
                                        </p:tgtEl>
                                        <p:attrNameLst>
                                          <p:attrName>ppt_x</p:attrName>
                                        </p:attrNameLst>
                                      </p:cBhvr>
                                      <p:tavLst>
                                        <p:tav tm="0">
                                          <p:val>
                                            <p:strVal val="#ppt_x"/>
                                          </p:val>
                                        </p:tav>
                                        <p:tav tm="100000">
                                          <p:val>
                                            <p:strVal val="#ppt_x"/>
                                          </p:val>
                                        </p:tav>
                                      </p:tavLst>
                                    </p:anim>
                                    <p:anim calcmode="lin" valueType="num">
                                      <p:cBhvr>
                                        <p:cTn id="17" dur="1000" fill="hold"/>
                                        <p:tgtEl>
                                          <p:spTgt spid="7"/>
                                        </p:tgtEl>
                                        <p:attrNameLst>
                                          <p:attrName>ppt_y</p:attrName>
                                        </p:attrNameLst>
                                      </p:cBhvr>
                                      <p:tavLst>
                                        <p:tav tm="0">
                                          <p:val>
                                            <p:strVal val="#ppt_y+.1"/>
                                          </p:val>
                                        </p:tav>
                                        <p:tav tm="100000">
                                          <p:val>
                                            <p:strVal val="#ppt_y"/>
                                          </p:val>
                                        </p:tav>
                                      </p:tavLst>
                                    </p:anim>
                                  </p:childTnLst>
                                </p:cTn>
                              </p:par>
                            </p:childTnLst>
                          </p:cTn>
                        </p:par>
                        <p:par>
                          <p:cTn id="18" fill="hold" nodeType="afterGroup">
                            <p:stCondLst>
                              <p:cond delay="2000"/>
                            </p:stCondLst>
                            <p:childTnLst>
                              <p:par>
                                <p:cTn id="19" presetID="22" presetClass="entr" presetSubtype="8" dur="500" fill="hold" grpId="0" nodeType="afterEffect">
                                  <p:stCondLst>
                                    <p:cond delay="0"/>
                                  </p:stCondLst>
                                  <p:childTnLst>
                                    <p:set>
                                      <p:cBhvr>
                                        <p:cTn id="20" dur="1" fill="hold">
                                          <p:stCondLst>
                                            <p:cond delay="0"/>
                                          </p:stCondLst>
                                        </p:cTn>
                                        <p:tgtEl>
                                          <p:spTgt spid="35"/>
                                        </p:tgtEl>
                                        <p:attrNameLst>
                                          <p:attrName>style.visibility</p:attrName>
                                        </p:attrNameLst>
                                      </p:cBhvr>
                                      <p:to>
                                        <p:strVal val="visible"/>
                                      </p:to>
                                    </p:set>
                                    <p:animEffect transition="in" filter="wipe(left)">
                                      <p:cBhvr>
                                        <p:cTn id="21" dur="500"/>
                                        <p:tgtEl>
                                          <p:spTgt spid="35"/>
                                        </p:tgtEl>
                                      </p:cBhvr>
                                    </p:animEffect>
                                  </p:childTnLst>
                                </p:cTn>
                              </p:par>
                            </p:childTnLst>
                          </p:cTn>
                        </p:par>
                        <p:par>
                          <p:cTn id="22" fill="hold" nodeType="afterGroup">
                            <p:stCondLst>
                              <p:cond delay="2500"/>
                            </p:stCondLst>
                            <p:childTnLst>
                              <p:par>
                                <p:cTn id="23" presetID="47" presetClass="entr" presetSubtype="0" dur="1000" fill="hold"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cTn>
                              </p:par>
                            </p:childTnLst>
                          </p:cTn>
                        </p:par>
                        <p:par>
                          <p:cTn id="28" fill="hold" nodeType="afterGroup">
                            <p:stCondLst>
                              <p:cond delay="3500"/>
                            </p:stCondLst>
                            <p:childTnLst>
                              <p:par>
                                <p:cTn id="29" presetID="22" presetClass="entr" presetSubtype="8" dur="500" fill="hold" grpId="0" nodeType="afterEffect">
                                  <p:stCondLst>
                                    <p:cond delay="0"/>
                                  </p:stCondLst>
                                  <p:childTnLst>
                                    <p:set>
                                      <p:cBhvr>
                                        <p:cTn id="30" dur="1" fill="hold">
                                          <p:stCondLst>
                                            <p:cond delay="0"/>
                                          </p:stCondLst>
                                        </p:cTn>
                                        <p:tgtEl>
                                          <p:spTgt spid="36"/>
                                        </p:tgtEl>
                                        <p:attrNameLst>
                                          <p:attrName>style.visibility</p:attrName>
                                        </p:attrNameLst>
                                      </p:cBhvr>
                                      <p:to>
                                        <p:strVal val="visible"/>
                                      </p:to>
                                    </p:set>
                                    <p:animEffect transition="in" filter="wipe(left)">
                                      <p:cBhvr>
                                        <p:cTn id="31" dur="500"/>
                                        <p:tgtEl>
                                          <p:spTgt spid="36"/>
                                        </p:tgtEl>
                                      </p:cBhvr>
                                    </p:animEffect>
                                  </p:childTnLst>
                                </p:cTn>
                              </p:par>
                              <p:par>
                                <p:cTn id="32" presetID="1" presetClass="entr" presetSubtype="0" dur="1" fill="hold" grpId="0" nodeType="withEffect">
                                  <p:stCondLst>
                                    <p:cond delay="0"/>
                                  </p:stCondLst>
                                  <p:childTnLst>
                                    <p:set>
                                      <p:cBhvr>
                                        <p:cTn id="33" dur="1" fill="hold">
                                          <p:stCondLst>
                                            <p:cond delay="0"/>
                                          </p:stCondLst>
                                        </p:cTn>
                                        <p:tgtEl>
                                          <p:spTgt spid="3"/>
                                        </p:tgtEl>
                                        <p:attrNameLst>
                                          <p:attrName>style.visibility</p:attrName>
                                        </p:attrNameLst>
                                      </p:cBhvr>
                                      <p:to>
                                        <p:strVal val="visible"/>
                                      </p:to>
                                    </p:set>
                                  </p:childTnLst>
                                </p:cTn>
                              </p:par>
                              <p:par>
                                <p:cTn id="34" presetID="1" presetClass="entr" presetSubtype="0" dur="1" fill="hold" grpId="0" nodeType="withEffect">
                                  <p:stCondLst>
                                    <p:cond delay="0"/>
                                  </p:stCondLst>
                                  <p:childTnLst>
                                    <p:set>
                                      <p:cBhvr>
                                        <p:cTn id="35" dur="1" fill="hold">
                                          <p:stCondLst>
                                            <p:cond delay="0"/>
                                          </p:stCondLst>
                                        </p:cTn>
                                        <p:tgtEl>
                                          <p:spTgt spid="48158"/>
                                        </p:tgtEl>
                                        <p:attrNameLst>
                                          <p:attrName>style.visibility</p:attrName>
                                        </p:attrNameLst>
                                      </p:cBhvr>
                                      <p:to>
                                        <p:strVal val="visible"/>
                                      </p:to>
                                    </p:set>
                                  </p:childTnLst>
                                </p:cTn>
                              </p:par>
                            </p:childTnLst>
                          </p:cTn>
                        </p:par>
                        <p:par>
                          <p:cTn id="36" fill="hold" nodeType="afterGroup">
                            <p:stCondLst>
                              <p:cond delay="4000"/>
                            </p:stCondLst>
                            <p:childTnLst>
                              <p:par>
                                <p:cTn id="37" presetID="22" presetClass="entr" presetSubtype="8" dur="500" fill="hold" grpId="0" nodeType="afterEffect">
                                  <p:stCondLst>
                                    <p:cond delay="0"/>
                                  </p:stCondLst>
                                  <p:childTnLst>
                                    <p:set>
                                      <p:cBhvr>
                                        <p:cTn id="38" dur="1" fill="hold">
                                          <p:stCondLst>
                                            <p:cond delay="0"/>
                                          </p:stCondLst>
                                        </p:cTn>
                                        <p:tgtEl>
                                          <p:spTgt spid="37"/>
                                        </p:tgtEl>
                                        <p:attrNameLst>
                                          <p:attrName>style.visibility</p:attrName>
                                        </p:attrNameLst>
                                      </p:cBhvr>
                                      <p:to>
                                        <p:strVal val="visible"/>
                                      </p:to>
                                    </p:set>
                                    <p:animEffect transition="in" filter="wipe(left)">
                                      <p:cBhvr>
                                        <p:cTn id="39" dur="500"/>
                                        <p:tgtEl>
                                          <p:spTgt spid="37"/>
                                        </p:tgtEl>
                                      </p:cBhvr>
                                    </p:animEffect>
                                  </p:childTnLst>
                                </p:cTn>
                              </p:par>
                            </p:childTnLst>
                          </p:cTn>
                        </p:par>
                        <p:par>
                          <p:cTn id="40" fill="hold" nodeType="afterGroup">
                            <p:stCondLst>
                              <p:cond delay="4500"/>
                            </p:stCondLst>
                            <p:childTnLst>
                              <p:par>
                                <p:cTn id="41" presetID="10" presetClass="entr" presetSubtype="0" dur="500" fill="hold" grpId="0" nodeType="afterEffect">
                                  <p:stCondLst>
                                    <p:cond delay="0"/>
                                  </p:stCondLst>
                                  <p:childTnLst>
                                    <p:set>
                                      <p:cBhvr>
                                        <p:cTn id="42" dur="1" fill="hold">
                                          <p:stCondLst>
                                            <p:cond delay="0"/>
                                          </p:stCondLst>
                                        </p:cTn>
                                        <p:tgtEl>
                                          <p:spTgt spid="24"/>
                                        </p:tgtEl>
                                        <p:attrNameLst>
                                          <p:attrName>style.visibility</p:attrName>
                                        </p:attrNameLst>
                                      </p:cBhvr>
                                      <p:to>
                                        <p:strVal val="visible"/>
                                      </p:to>
                                    </p:set>
                                    <p:animEffect transition="in" filter="fade">
                                      <p:cBhvr>
                                        <p:cTn id="43" dur="500"/>
                                        <p:tgtEl>
                                          <p:spTgt spid="24"/>
                                        </p:tgtEl>
                                      </p:cBhvr>
                                    </p:animEffect>
                                  </p:childTnLst>
                                </p:cTn>
                              </p:par>
                            </p:childTnLst>
                          </p:cTn>
                        </p:par>
                        <p:par>
                          <p:cTn id="44" fill="hold" nodeType="afterGroup">
                            <p:stCondLst>
                              <p:cond delay="5000"/>
                            </p:stCondLst>
                            <p:childTnLst>
                              <p:par>
                                <p:cTn id="45" presetID="22" presetClass="entr" presetSubtype="8" dur="500" fill="hold" grpId="0" nodeType="afterEffect">
                                  <p:stCondLst>
                                    <p:cond delay="0"/>
                                  </p:stCondLst>
                                  <p:childTnLst>
                                    <p:set>
                                      <p:cBhvr>
                                        <p:cTn id="46" dur="1" fill="hold">
                                          <p:stCondLst>
                                            <p:cond delay="0"/>
                                          </p:stCondLst>
                                        </p:cTn>
                                        <p:tgtEl>
                                          <p:spTgt spid="39"/>
                                        </p:tgtEl>
                                        <p:attrNameLst>
                                          <p:attrName>style.visibility</p:attrName>
                                        </p:attrNameLst>
                                      </p:cBhvr>
                                      <p:to>
                                        <p:strVal val="visible"/>
                                      </p:to>
                                    </p:set>
                                    <p:animEffect transition="in" filter="wipe(left)">
                                      <p:cBhvr>
                                        <p:cTn id="47" dur="500"/>
                                        <p:tgtEl>
                                          <p:spTgt spid="39"/>
                                        </p:tgtEl>
                                      </p:cBhvr>
                                    </p:animEffect>
                                  </p:childTnLst>
                                </p:cTn>
                              </p:par>
                            </p:childTnLst>
                          </p:cTn>
                        </p:par>
                        <p:par>
                          <p:cTn id="48" fill="hold" nodeType="afterGroup">
                            <p:stCondLst>
                              <p:cond delay="5500"/>
                            </p:stCondLst>
                            <p:childTnLst>
                              <p:par>
                                <p:cTn id="49" presetID="10" presetClass="entr" presetSubtype="0" dur="500" fill="hold" grpId="0" nodeType="afterEffect">
                                  <p:stCondLst>
                                    <p:cond delay="0"/>
                                  </p:stCondLst>
                                  <p:childTnLst>
                                    <p:set>
                                      <p:cBhvr>
                                        <p:cTn id="50" dur="1" fill="hold">
                                          <p:stCondLst>
                                            <p:cond delay="0"/>
                                          </p:stCondLst>
                                        </p:cTn>
                                        <p:tgtEl>
                                          <p:spTgt spid="25"/>
                                        </p:tgtEl>
                                        <p:attrNameLst>
                                          <p:attrName>style.visibility</p:attrName>
                                        </p:attrNameLst>
                                      </p:cBhvr>
                                      <p:to>
                                        <p:strVal val="visible"/>
                                      </p:to>
                                    </p:set>
                                    <p:animEffect transition="in" filter="fade">
                                      <p:cBhvr>
                                        <p:cTn id="51" dur="500"/>
                                        <p:tgtEl>
                                          <p:spTgt spid="25"/>
                                        </p:tgtEl>
                                      </p:cBhvr>
                                    </p:animEffect>
                                  </p:childTnLst>
                                </p:cTn>
                              </p:par>
                            </p:childTnLst>
                          </p:cTn>
                        </p:par>
                        <p:par>
                          <p:cTn id="52" fill="hold" nodeType="afterGroup">
                            <p:stCondLst>
                              <p:cond delay="6000"/>
                            </p:stCondLst>
                            <p:childTnLst>
                              <p:par>
                                <p:cTn id="53" presetID="10" presetClass="entr" presetSubtype="0" dur="500" fill="hold" grpId="0" nodeType="afterEffect">
                                  <p:stCondLst>
                                    <p:cond delay="0"/>
                                  </p:stCondLst>
                                  <p:childTnLst>
                                    <p:set>
                                      <p:cBhvr>
                                        <p:cTn id="54" dur="1" fill="hold">
                                          <p:stCondLst>
                                            <p:cond delay="0"/>
                                          </p:stCondLst>
                                        </p:cTn>
                                        <p:tgtEl>
                                          <p:spTgt spid="26"/>
                                        </p:tgtEl>
                                        <p:attrNameLst>
                                          <p:attrName>style.visibility</p:attrName>
                                        </p:attrNameLst>
                                      </p:cBhvr>
                                      <p:to>
                                        <p:strVal val="visible"/>
                                      </p:to>
                                    </p:set>
                                    <p:animEffect transition="in" filter="fade">
                                      <p:cBhvr>
                                        <p:cTn id="55" dur="500"/>
                                        <p:tgtEl>
                                          <p:spTgt spid="26"/>
                                        </p:tgtEl>
                                      </p:cBhvr>
                                    </p:animEffect>
                                  </p:childTnLst>
                                </p:cTn>
                              </p:par>
                            </p:childTnLst>
                          </p:cTn>
                        </p:par>
                        <p:par>
                          <p:cTn id="56" fill="hold" nodeType="afterGroup">
                            <p:stCondLst>
                              <p:cond delay="6500"/>
                            </p:stCondLst>
                            <p:childTnLst>
                              <p:par>
                                <p:cTn id="57" presetID="47" presetClass="entr" presetSubtype="0" dur="1000" fill="hold" nodeType="afterEffect">
                                  <p:stCondLst>
                                    <p:cond delay="0"/>
                                  </p:stCondLst>
                                  <p:childTnLst>
                                    <p:set>
                                      <p:cBhvr>
                                        <p:cTn id="58" dur="1" fill="hold">
                                          <p:stCondLst>
                                            <p:cond delay="0"/>
                                          </p:stCondLst>
                                        </p:cTn>
                                        <p:tgtEl>
                                          <p:spTgt spid="22"/>
                                        </p:tgtEl>
                                        <p:attrNameLst>
                                          <p:attrName>style.visibility</p:attrName>
                                        </p:attrNameLst>
                                      </p:cBhvr>
                                      <p:to>
                                        <p:strVal val="visible"/>
                                      </p:to>
                                    </p:set>
                                    <p:animEffect transition="in" filter="fade">
                                      <p:cBhvr>
                                        <p:cTn id="59" dur="1000"/>
                                        <p:tgtEl>
                                          <p:spTgt spid="22"/>
                                        </p:tgtEl>
                                      </p:cBhvr>
                                    </p:animEffect>
                                    <p:anim calcmode="lin" valueType="num">
                                      <p:cBhvr>
                                        <p:cTn id="60" dur="1000" fill="hold"/>
                                        <p:tgtEl>
                                          <p:spTgt spid="22"/>
                                        </p:tgtEl>
                                        <p:attrNameLst>
                                          <p:attrName>ppt_x</p:attrName>
                                        </p:attrNameLst>
                                      </p:cBhvr>
                                      <p:tavLst>
                                        <p:tav tm="0">
                                          <p:val>
                                            <p:strVal val="#ppt_x"/>
                                          </p:val>
                                        </p:tav>
                                        <p:tav tm="100000">
                                          <p:val>
                                            <p:strVal val="#ppt_x"/>
                                          </p:val>
                                        </p:tav>
                                      </p:tavLst>
                                    </p:anim>
                                    <p:anim calcmode="lin" valueType="num">
                                      <p:cBhvr>
                                        <p:cTn id="61" dur="1000" fill="hold"/>
                                        <p:tgtEl>
                                          <p:spTgt spid="22"/>
                                        </p:tgtEl>
                                        <p:attrNameLst>
                                          <p:attrName>ppt_y</p:attrName>
                                        </p:attrNameLst>
                                      </p:cBhvr>
                                      <p:tavLst>
                                        <p:tav tm="0">
                                          <p:val>
                                            <p:strVal val="#ppt_y-.1"/>
                                          </p:val>
                                        </p:tav>
                                        <p:tav tm="100000">
                                          <p:val>
                                            <p:strVal val="#ppt_y"/>
                                          </p:val>
                                        </p:tav>
                                      </p:tavLst>
                                    </p:anim>
                                  </p:childTnLst>
                                </p:cTn>
                              </p:par>
                            </p:childTnLst>
                          </p:cTn>
                        </p:par>
                        <p:par>
                          <p:cTn id="62" fill="hold" nodeType="afterGroup">
                            <p:stCondLst>
                              <p:cond delay="7500"/>
                            </p:stCondLst>
                            <p:childTnLst>
                              <p:par>
                                <p:cTn id="63" presetID="22" presetClass="entr" presetSubtype="8" dur="500" fill="hold" grpId="0" nodeType="afterEffect">
                                  <p:stCondLst>
                                    <p:cond delay="0"/>
                                  </p:stCondLst>
                                  <p:childTnLst>
                                    <p:set>
                                      <p:cBhvr>
                                        <p:cTn id="64" dur="1" fill="hold">
                                          <p:stCondLst>
                                            <p:cond delay="0"/>
                                          </p:stCondLst>
                                        </p:cTn>
                                        <p:tgtEl>
                                          <p:spTgt spid="38"/>
                                        </p:tgtEl>
                                        <p:attrNameLst>
                                          <p:attrName>style.visibility</p:attrName>
                                        </p:attrNameLst>
                                      </p:cBhvr>
                                      <p:to>
                                        <p:strVal val="visible"/>
                                      </p:to>
                                    </p:set>
                                    <p:animEffect transition="in" filter="wipe(left)">
                                      <p:cBhvr>
                                        <p:cTn id="65" dur="500"/>
                                        <p:tgtEl>
                                          <p:spTgt spid="38"/>
                                        </p:tgtEl>
                                      </p:cBhvr>
                                    </p:animEffect>
                                  </p:childTnLst>
                                </p:cTn>
                              </p:par>
                            </p:childTnLst>
                          </p:cTn>
                        </p:par>
                        <p:par>
                          <p:cTn id="66" fill="hold" nodeType="afterGroup">
                            <p:stCondLst>
                              <p:cond delay="8000"/>
                            </p:stCondLst>
                            <p:childTnLst>
                              <p:par>
                                <p:cTn id="67" presetID="10" presetClass="entr" presetSubtype="0" dur="500" fill="hold" grpId="0" nodeType="afterEffect">
                                  <p:stCondLst>
                                    <p:cond delay="0"/>
                                  </p:stCondLst>
                                  <p:childTnLst>
                                    <p:set>
                                      <p:cBhvr>
                                        <p:cTn id="68" dur="1" fill="hold">
                                          <p:stCondLst>
                                            <p:cond delay="0"/>
                                          </p:stCondLst>
                                        </p:cTn>
                                        <p:tgtEl>
                                          <p:spTgt spid="31"/>
                                        </p:tgtEl>
                                        <p:attrNameLst>
                                          <p:attrName>style.visibility</p:attrName>
                                        </p:attrNameLst>
                                      </p:cBhvr>
                                      <p:to>
                                        <p:strVal val="visible"/>
                                      </p:to>
                                    </p:set>
                                    <p:animEffect transition="in" filter="fade">
                                      <p:cBhvr>
                                        <p:cTn id="69" dur="500"/>
                                        <p:tgtEl>
                                          <p:spTgt spid="31"/>
                                        </p:tgtEl>
                                      </p:cBhvr>
                                    </p:animEffect>
                                  </p:childTnLst>
                                </p:cTn>
                              </p:par>
                            </p:childTnLst>
                          </p:cTn>
                        </p:par>
                        <p:par>
                          <p:cTn id="70" fill="hold" nodeType="afterGroup">
                            <p:stCondLst>
                              <p:cond delay="8500"/>
                            </p:stCondLst>
                            <p:childTnLst>
                              <p:par>
                                <p:cTn id="71" presetID="42" presetClass="entr" presetSubtype="0" dur="1000" fill="hold" nodeType="afterEffect">
                                  <p:stCondLst>
                                    <p:cond delay="0"/>
                                  </p:stCondLst>
                                  <p:childTnLst>
                                    <p:set>
                                      <p:cBhvr>
                                        <p:cTn id="72" dur="1" fill="hold">
                                          <p:stCondLst>
                                            <p:cond delay="0"/>
                                          </p:stCondLst>
                                        </p:cTn>
                                        <p:tgtEl>
                                          <p:spTgt spid="33"/>
                                        </p:tgtEl>
                                        <p:attrNameLst>
                                          <p:attrName>style.visibility</p:attrName>
                                        </p:attrNameLst>
                                      </p:cBhvr>
                                      <p:to>
                                        <p:strVal val="visible"/>
                                      </p:to>
                                    </p:set>
                                    <p:animEffect transition="in" filter="fade">
                                      <p:cBhvr>
                                        <p:cTn id="73" dur="1000"/>
                                        <p:tgtEl>
                                          <p:spTgt spid="33"/>
                                        </p:tgtEl>
                                      </p:cBhvr>
                                    </p:animEffect>
                                    <p:anim calcmode="lin" valueType="num">
                                      <p:cBhvr>
                                        <p:cTn id="74" dur="1000" fill="hold"/>
                                        <p:tgtEl>
                                          <p:spTgt spid="33"/>
                                        </p:tgtEl>
                                        <p:attrNameLst>
                                          <p:attrName>ppt_x</p:attrName>
                                        </p:attrNameLst>
                                      </p:cBhvr>
                                      <p:tavLst>
                                        <p:tav tm="0">
                                          <p:val>
                                            <p:strVal val="#ppt_x"/>
                                          </p:val>
                                        </p:tav>
                                        <p:tav tm="100000">
                                          <p:val>
                                            <p:strVal val="#ppt_x"/>
                                          </p:val>
                                        </p:tav>
                                      </p:tavLst>
                                    </p:anim>
                                    <p:anim calcmode="lin" valueType="num">
                                      <p:cBhvr>
                                        <p:cTn id="75" dur="1000" fill="hold"/>
                                        <p:tgtEl>
                                          <p:spTgt spid="33"/>
                                        </p:tgtEl>
                                        <p:attrNameLst>
                                          <p:attrName>ppt_y</p:attrName>
                                        </p:attrNameLst>
                                      </p:cBhvr>
                                      <p:tavLst>
                                        <p:tav tm="0">
                                          <p:val>
                                            <p:strVal val="#ppt_y+.1"/>
                                          </p:val>
                                        </p:tav>
                                        <p:tav tm="100000">
                                          <p:val>
                                            <p:strVal val="#ppt_y"/>
                                          </p:val>
                                        </p:tav>
                                      </p:tavLst>
                                    </p:anim>
                                  </p:childTnLst>
                                </p:cTn>
                              </p:par>
                            </p:childTnLst>
                          </p:cTn>
                        </p:par>
                        <p:par>
                          <p:cTn id="76" fill="hold" nodeType="afterGroup">
                            <p:stCondLst>
                              <p:cond delay="9500"/>
                            </p:stCondLst>
                            <p:childTnLst>
                              <p:par>
                                <p:cTn id="77" presetID="10" presetClass="entr" presetSubtype="0" dur="500" fill="hold" grpId="0" nodeType="afterEffect">
                                  <p:stCondLst>
                                    <p:cond delay="0"/>
                                  </p:stCondLst>
                                  <p:childTnLst>
                                    <p:set>
                                      <p:cBhvr>
                                        <p:cTn id="78" dur="1" fill="hold">
                                          <p:stCondLst>
                                            <p:cond delay="0"/>
                                          </p:stCondLst>
                                        </p:cTn>
                                        <p:tgtEl>
                                          <p:spTgt spid="32"/>
                                        </p:tgtEl>
                                        <p:attrNameLst>
                                          <p:attrName>style.visibility</p:attrName>
                                        </p:attrNameLst>
                                      </p:cBhvr>
                                      <p:to>
                                        <p:strVal val="visible"/>
                                      </p:to>
                                    </p:set>
                                    <p:animEffect transition="in" filter="fade">
                                      <p:cBhvr>
                                        <p:cTn id="79" dur="500"/>
                                        <p:tgtEl>
                                          <p:spTgt spid="32"/>
                                        </p:tgtEl>
                                      </p:cBhvr>
                                    </p:animEffect>
                                  </p:childTnLst>
                                </p:cTn>
                              </p:par>
                            </p:childTnLst>
                          </p:cTn>
                        </p:par>
                        <p:par>
                          <p:cTn id="80" fill="hold" nodeType="afterGroup">
                            <p:stCondLst>
                              <p:cond delay="10000"/>
                            </p:stCondLst>
                            <p:childTnLst>
                              <p:par>
                                <p:cTn id="81" presetID="47" presetClass="entr" presetSubtype="0" dur="1000" fill="hold" nodeType="afterEffect">
                                  <p:stCondLst>
                                    <p:cond delay="0"/>
                                  </p:stCondLst>
                                  <p:childTnLst>
                                    <p:set>
                                      <p:cBhvr>
                                        <p:cTn id="82" dur="1" fill="hold">
                                          <p:stCondLst>
                                            <p:cond delay="0"/>
                                          </p:stCondLst>
                                        </p:cTn>
                                        <p:tgtEl>
                                          <p:spTgt spid="34"/>
                                        </p:tgtEl>
                                        <p:attrNameLst>
                                          <p:attrName>style.visibility</p:attrName>
                                        </p:attrNameLst>
                                      </p:cBhvr>
                                      <p:to>
                                        <p:strVal val="visible"/>
                                      </p:to>
                                    </p:set>
                                    <p:animEffect transition="in" filter="fade">
                                      <p:cBhvr>
                                        <p:cTn id="83" dur="1000"/>
                                        <p:tgtEl>
                                          <p:spTgt spid="34"/>
                                        </p:tgtEl>
                                      </p:cBhvr>
                                    </p:animEffect>
                                    <p:anim calcmode="lin" valueType="num">
                                      <p:cBhvr>
                                        <p:cTn id="84" dur="1000" fill="hold"/>
                                        <p:tgtEl>
                                          <p:spTgt spid="34"/>
                                        </p:tgtEl>
                                        <p:attrNameLst>
                                          <p:attrName>ppt_x</p:attrName>
                                        </p:attrNameLst>
                                      </p:cBhvr>
                                      <p:tavLst>
                                        <p:tav tm="0">
                                          <p:val>
                                            <p:strVal val="#ppt_x"/>
                                          </p:val>
                                        </p:tav>
                                        <p:tav tm="100000">
                                          <p:val>
                                            <p:strVal val="#ppt_x"/>
                                          </p:val>
                                        </p:tav>
                                      </p:tavLst>
                                    </p:anim>
                                    <p:anim calcmode="lin" valueType="num">
                                      <p:cBhvr>
                                        <p:cTn id="85" dur="1000" fill="hold"/>
                                        <p:tgtEl>
                                          <p:spTgt spid="34"/>
                                        </p:tgtEl>
                                        <p:attrNameLst>
                                          <p:attrName>ppt_y</p:attrName>
                                        </p:attrNameLst>
                                      </p:cBhvr>
                                      <p:tavLst>
                                        <p:tav tm="0">
                                          <p:val>
                                            <p:strVal val="#ppt_y-.1"/>
                                          </p:val>
                                        </p:tav>
                                        <p:tav tm="100000">
                                          <p:val>
                                            <p:strVal val="#ppt_y"/>
                                          </p:val>
                                        </p:tav>
                                      </p:tavLst>
                                    </p:anim>
                                  </p:childTnLst>
                                </p:cTn>
                              </p:par>
                            </p:childTnLst>
                          </p:cTn>
                        </p:par>
                        <p:par>
                          <p:cTn id="86" fill="hold" nodeType="afterGroup">
                            <p:stCondLst>
                              <p:cond delay="11000"/>
                            </p:stCondLst>
                            <p:childTnLst>
                              <p:par>
                                <p:cTn id="87" presetID="22" presetClass="entr" presetSubtype="8" dur="500" fill="hold" grpId="0" nodeType="afterEffect">
                                  <p:stCondLst>
                                    <p:cond delay="0"/>
                                  </p:stCondLst>
                                  <p:childTnLst>
                                    <p:set>
                                      <p:cBhvr>
                                        <p:cTn id="88" dur="1" fill="hold">
                                          <p:stCondLst>
                                            <p:cond delay="0"/>
                                          </p:stCondLst>
                                        </p:cTn>
                                        <p:tgtEl>
                                          <p:spTgt spid="40"/>
                                        </p:tgtEl>
                                        <p:attrNameLst>
                                          <p:attrName>style.visibility</p:attrName>
                                        </p:attrNameLst>
                                      </p:cBhvr>
                                      <p:to>
                                        <p:strVal val="visible"/>
                                      </p:to>
                                    </p:set>
                                    <p:animEffect transition="in" filter="wipe(left)">
                                      <p:cBhvr>
                                        <p:cTn id="89"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4" grpId="0"/>
      <p:bldP spid="25" grpId="0"/>
      <p:bldP spid="26" grpId="0"/>
      <p:bldP spid="31" grpId="0"/>
      <p:bldP spid="32" grpId="0"/>
      <p:bldP spid="35" grpId="0"/>
      <p:bldP spid="36" grpId="0"/>
      <p:bldP spid="37" grpId="0"/>
      <p:bldP spid="38" grpId="0"/>
      <p:bldP spid="39" grpId="0"/>
      <p:bldP spid="40" grpId="0"/>
      <p:bldP spid="3" grpId="0"/>
      <p:bldP spid="48158"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rotWithShape="0">
          <a:gsLst>
            <a:gs pos="0">
              <a:srgbClr val="89B7E1">
                <a:alpha val="100000"/>
              </a:srgbClr>
            </a:gs>
            <a:gs pos="34000">
              <a:srgbClr val="89B7E1">
                <a:alpha val="100000"/>
              </a:srgbClr>
            </a:gs>
            <a:gs pos="100000">
              <a:srgbClr val="327EC3">
                <a:alpha val="100000"/>
              </a:srgbClr>
            </a:gs>
          </a:gsLst>
          <a:lin ang="2400000"/>
        </a:gradFill>
        <a:effectLst/>
      </p:bgPr>
    </p:bg>
    <p:spTree>
      <p:nvGrpSpPr>
        <p:cNvPr id="1" name=""/>
        <p:cNvGrpSpPr/>
        <p:nvPr/>
      </p:nvGrpSpPr>
      <p:grpSpPr>
        <a:xfrm>
          <a:off x="0" y="0"/>
          <a:ext cx="0" cy="0"/>
        </a:xfrm>
      </p:grpSpPr>
      <p:pic>
        <p:nvPicPr>
          <p:cNvPr id="55298" name="图片 13"/>
          <p:cNvPicPr>
            <a:picLocks noChangeAspect="1"/>
          </p:cNvPicPr>
          <p:nvPr/>
        </p:nvPicPr>
        <p:blipFill>
          <a:blip r:embed="rId3"/>
          <a:srcRect t="18726" b="7982"/>
          <a:stretch>
            <a:fillRect/>
          </a:stretch>
        </p:blipFill>
        <p:spPr>
          <a:xfrm>
            <a:off x="0" y="-38100"/>
            <a:ext cx="12192000" cy="6934200"/>
          </a:xfrm>
          <a:prstGeom prst="rect">
            <a:avLst/>
          </a:prstGeom>
          <a:noFill/>
          <a:ln w="9525">
            <a:noFill/>
          </a:ln>
        </p:spPr>
      </p:pic>
      <p:grpSp>
        <p:nvGrpSpPr>
          <p:cNvPr id="55299" name="组合 14"/>
          <p:cNvGrpSpPr/>
          <p:nvPr/>
        </p:nvGrpSpPr>
        <p:grpSpPr>
          <a:xfrm>
            <a:off x="452438" y="4148138"/>
            <a:ext cx="2016125" cy="2214562"/>
            <a:chExt cx="2016224" cy="2216309"/>
          </a:xfrm>
        </p:grpSpPr>
        <p:sp>
          <p:nvSpPr>
            <p:cNvPr id="55300" name="椭圆 15"/>
            <p:cNvSpPr/>
            <p:nvPr/>
          </p:nvSpPr>
          <p:spPr>
            <a:xfrm>
              <a:off x="0" y="171892"/>
              <a:ext cx="2016224" cy="1872208"/>
            </a:xfrm>
            <a:prstGeom prst="ellipse">
              <a:avLst/>
            </a:prstGeom>
            <a:solidFill>
              <a:schemeClr val="bg1"/>
            </a:solid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a typeface="宋体" panose="02010600030101010101" pitchFamily="2" charset="-122"/>
              </a:endParaRPr>
            </a:p>
          </p:txBody>
        </p:sp>
        <p:sp>
          <p:nvSpPr>
            <p:cNvPr id="55301" name="文本框 16"/>
            <p:cNvSpPr txBox="1"/>
            <p:nvPr/>
          </p:nvSpPr>
          <p:spPr>
            <a:xfrm>
              <a:off x="360040" y="0"/>
              <a:ext cx="1296144" cy="2216309"/>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en-US" altLang="zh-CN" sz="13800" b="1">
                  <a:solidFill>
                    <a:srgbClr val="00B0F0"/>
                  </a:solidFill>
                  <a:latin typeface="微软雅黑" panose="020b0503020204020204" pitchFamily="34" charset="-122"/>
                  <a:ea typeface="微软雅黑" panose="020b0503020204020204" pitchFamily="34" charset="-122"/>
                </a:rPr>
                <a:t>2</a:t>
              </a:r>
              <a:endParaRPr lang="zh-CN" altLang="en-US" sz="13800" b="1">
                <a:solidFill>
                  <a:srgbClr val="00B0F0"/>
                </a:solidFill>
                <a:latin typeface="微软雅黑" panose="020b0503020204020204" pitchFamily="34" charset="-122"/>
                <a:ea typeface="微软雅黑" panose="020b0503020204020204" pitchFamily="34" charset="-122"/>
              </a:endParaRPr>
            </a:p>
          </p:txBody>
        </p:sp>
      </p:grpSp>
      <p:sp>
        <p:nvSpPr>
          <p:cNvPr id="19461" name="文本框 43"/>
          <p:cNvSpPr txBox="1"/>
          <p:nvPr/>
        </p:nvSpPr>
        <p:spPr>
          <a:xfrm>
            <a:off x="5265738" y="600075"/>
            <a:ext cx="5903913" cy="768350"/>
          </a:xfrm>
          <a:prstGeom prst="rect">
            <a:avLst/>
          </a:prstGeom>
          <a:noFill/>
          <a:ln w="9525">
            <a:noFill/>
          </a:ln>
        </p:spPr>
        <p:txBody>
          <a:bodyPr wrap="square">
            <a:spAutoFit/>
          </a:bodyPr>
          <a:lstStyle>
            <a:defPPr>
              <a:defRPr lang="zh-CN"/>
            </a:defPPr>
            <a:lvl1pPr marL="342900" lvl="0" indent="-342900" algn="l" defTabSz="9144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9144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Font typeface="Arial" pitchFamily="34" charset="0"/>
              <a:buNone/>
            </a:pPr>
            <a:r>
              <a:rPr kumimoji="0" lang="zh-CN" altLang="en-US" sz="4400" b="1" i="0" u="none" strike="noStrike" kern="1200" cap="none" spc="0" normalizeH="0" baseline="0" noProof="1">
                <a:solidFill>
                  <a:srgbClr val="FFFF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cs"/>
                <a:sym typeface="+mn-ea"/>
              </a:rPr>
              <a:t>简述各类抗菌药物</a:t>
            </a:r>
            <a:endParaRPr kumimoji="0" lang="zh-CN" altLang="en-US" sz="4400" b="1" i="0" u="none" strike="noStrike" kern="1200" cap="none" spc="0" normalizeH="0" baseline="0" noProof="1">
              <a:solidFill>
                <a:srgbClr val="FFFF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cs"/>
              <a:sym typeface="+mn-ea"/>
            </a:endParaRPr>
          </a:p>
        </p:txBody>
      </p:sp>
    </p:spTree>
  </p:cSld>
  <p:clrMapOvr>
    <a:masterClrMapping/>
  </p:clrMapOvr>
  <p:transition spd="slow" advTm="4453">
    <p:wipe/>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Freeform 5"/>
          <p:cNvSpPr/>
          <p:nvPr/>
        </p:nvSpPr>
        <p:spPr>
          <a:xfrm>
            <a:off x="3478213" y="1717675"/>
            <a:ext cx="2571750" cy="4117975"/>
          </a:xfrm>
          <a:custGeom>
            <a:cxnLst>
              <a:cxn ang="0">
                <a:pos x="102081" y="0"/>
              </a:cxn>
              <a:cxn ang="0">
                <a:pos x="2468731" y="0"/>
              </a:cxn>
              <a:cxn ang="0">
                <a:pos x="2570812" y="102848"/>
              </a:cxn>
              <a:cxn ang="0">
                <a:pos x="2570812" y="4015212"/>
              </a:cxn>
              <a:cxn ang="0">
                <a:pos x="2468731" y="4118061"/>
              </a:cxn>
              <a:cxn ang="0">
                <a:pos x="102081" y="4118061"/>
              </a:cxn>
              <a:cxn ang="0">
                <a:pos x="0" y="4015212"/>
              </a:cxn>
              <a:cxn ang="0">
                <a:pos x="0" y="102848"/>
              </a:cxn>
              <a:cxn ang="0">
                <a:pos x="102081" y="0"/>
              </a:cxn>
            </a:cxnLst>
            <a:rect l="l" t="t" r="r" b="b"/>
            <a:pathLst>
              <a:path w="3148" h="5005">
                <a:moveTo>
                  <a:pt x="125" y="0"/>
                </a:moveTo>
                <a:lnTo>
                  <a:pt x="3023" y="0"/>
                </a:lnTo>
                <a:cubicBezTo>
                  <a:pt x="3092" y="0"/>
                  <a:pt x="3148" y="56"/>
                  <a:pt x="3148" y="125"/>
                </a:cubicBezTo>
                <a:lnTo>
                  <a:pt x="3148" y="4880"/>
                </a:lnTo>
                <a:cubicBezTo>
                  <a:pt x="3148" y="4949"/>
                  <a:pt x="3092" y="5005"/>
                  <a:pt x="3023" y="5005"/>
                </a:cubicBezTo>
                <a:lnTo>
                  <a:pt x="125" y="5005"/>
                </a:lnTo>
                <a:cubicBezTo>
                  <a:pt x="56" y="5005"/>
                  <a:pt x="0" y="4949"/>
                  <a:pt x="0" y="4880"/>
                </a:cubicBezTo>
                <a:lnTo>
                  <a:pt x="0" y="125"/>
                </a:lnTo>
                <a:cubicBezTo>
                  <a:pt x="0" y="56"/>
                  <a:pt x="56" y="0"/>
                  <a:pt x="125" y="0"/>
                </a:cubicBezTo>
                <a:close/>
              </a:path>
            </a:pathLst>
          </a:custGeom>
          <a:noFill/>
          <a:ln w="10" cap="flat" cmpd="sng">
            <a:solidFill>
              <a:srgbClr val="4383C3"/>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Freeform 6"/>
          <p:cNvSpPr/>
          <p:nvPr/>
        </p:nvSpPr>
        <p:spPr>
          <a:xfrm>
            <a:off x="633413" y="1717675"/>
            <a:ext cx="2571750" cy="4117975"/>
          </a:xfrm>
          <a:custGeom>
            <a:cxnLst>
              <a:cxn ang="0">
                <a:pos x="102111" y="0"/>
              </a:cxn>
              <a:cxn ang="0">
                <a:pos x="2470288" y="0"/>
              </a:cxn>
              <a:cxn ang="0">
                <a:pos x="2572400" y="102848"/>
              </a:cxn>
              <a:cxn ang="0">
                <a:pos x="2572400" y="4015212"/>
              </a:cxn>
              <a:cxn ang="0">
                <a:pos x="2470288" y="4118061"/>
              </a:cxn>
              <a:cxn ang="0">
                <a:pos x="102111" y="4118061"/>
              </a:cxn>
              <a:cxn ang="0">
                <a:pos x="0" y="4015212"/>
              </a:cxn>
              <a:cxn ang="0">
                <a:pos x="0" y="102848"/>
              </a:cxn>
              <a:cxn ang="0">
                <a:pos x="102111" y="0"/>
              </a:cxn>
            </a:cxnLst>
            <a:rect l="l" t="t" r="r" b="b"/>
            <a:pathLst>
              <a:path w="3149" h="5005">
                <a:moveTo>
                  <a:pt x="125" y="0"/>
                </a:moveTo>
                <a:lnTo>
                  <a:pt x="3024" y="0"/>
                </a:lnTo>
                <a:cubicBezTo>
                  <a:pt x="3092" y="0"/>
                  <a:pt x="3149" y="56"/>
                  <a:pt x="3149" y="125"/>
                </a:cubicBezTo>
                <a:lnTo>
                  <a:pt x="3149" y="4880"/>
                </a:lnTo>
                <a:cubicBezTo>
                  <a:pt x="3149" y="4949"/>
                  <a:pt x="3092" y="5005"/>
                  <a:pt x="3024" y="5005"/>
                </a:cubicBezTo>
                <a:lnTo>
                  <a:pt x="125" y="5005"/>
                </a:lnTo>
                <a:cubicBezTo>
                  <a:pt x="56" y="5005"/>
                  <a:pt x="0" y="4949"/>
                  <a:pt x="0" y="4880"/>
                </a:cubicBezTo>
                <a:lnTo>
                  <a:pt x="0" y="125"/>
                </a:lnTo>
                <a:cubicBezTo>
                  <a:pt x="0" y="56"/>
                  <a:pt x="56" y="0"/>
                  <a:pt x="125" y="0"/>
                </a:cubicBezTo>
                <a:close/>
              </a:path>
            </a:pathLst>
          </a:custGeom>
          <a:noFill/>
          <a:ln w="10" cap="flat" cmpd="sng">
            <a:solidFill>
              <a:srgbClr val="E06614"/>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Freeform 7"/>
          <p:cNvSpPr/>
          <p:nvPr/>
        </p:nvSpPr>
        <p:spPr>
          <a:xfrm>
            <a:off x="9167813" y="1717675"/>
            <a:ext cx="2571750" cy="4117975"/>
          </a:xfrm>
          <a:custGeom>
            <a:cxnLst>
              <a:cxn ang="0">
                <a:pos x="102081" y="0"/>
              </a:cxn>
              <a:cxn ang="0">
                <a:pos x="2468731" y="0"/>
              </a:cxn>
              <a:cxn ang="0">
                <a:pos x="2570812" y="102848"/>
              </a:cxn>
              <a:cxn ang="0">
                <a:pos x="2570812" y="4015212"/>
              </a:cxn>
              <a:cxn ang="0">
                <a:pos x="2468731" y="4118061"/>
              </a:cxn>
              <a:cxn ang="0">
                <a:pos x="102081" y="4118061"/>
              </a:cxn>
              <a:cxn ang="0">
                <a:pos x="0" y="4015212"/>
              </a:cxn>
              <a:cxn ang="0">
                <a:pos x="0" y="102848"/>
              </a:cxn>
              <a:cxn ang="0">
                <a:pos x="102081" y="0"/>
              </a:cxn>
            </a:cxnLst>
            <a:rect l="l" t="t" r="r" b="b"/>
            <a:pathLst>
              <a:path w="3148" h="5005">
                <a:moveTo>
                  <a:pt x="125" y="0"/>
                </a:moveTo>
                <a:lnTo>
                  <a:pt x="3023" y="0"/>
                </a:lnTo>
                <a:cubicBezTo>
                  <a:pt x="3092" y="0"/>
                  <a:pt x="3148" y="56"/>
                  <a:pt x="3148" y="125"/>
                </a:cubicBezTo>
                <a:lnTo>
                  <a:pt x="3148" y="4880"/>
                </a:lnTo>
                <a:cubicBezTo>
                  <a:pt x="3148" y="4949"/>
                  <a:pt x="3092" y="5005"/>
                  <a:pt x="3023" y="5005"/>
                </a:cubicBezTo>
                <a:lnTo>
                  <a:pt x="125" y="5005"/>
                </a:lnTo>
                <a:cubicBezTo>
                  <a:pt x="56" y="5005"/>
                  <a:pt x="0" y="4949"/>
                  <a:pt x="0" y="4880"/>
                </a:cubicBezTo>
                <a:lnTo>
                  <a:pt x="0" y="125"/>
                </a:lnTo>
                <a:cubicBezTo>
                  <a:pt x="0" y="56"/>
                  <a:pt x="56" y="0"/>
                  <a:pt x="125" y="0"/>
                </a:cubicBezTo>
                <a:close/>
              </a:path>
            </a:pathLst>
          </a:custGeom>
          <a:noFill/>
          <a:ln w="10" cap="flat" cmpd="sng">
            <a:solidFill>
              <a:srgbClr val="7030A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8" name="Freeform 8"/>
          <p:cNvSpPr/>
          <p:nvPr/>
        </p:nvSpPr>
        <p:spPr>
          <a:xfrm>
            <a:off x="6324600" y="1717675"/>
            <a:ext cx="2568575" cy="4117975"/>
          </a:xfrm>
          <a:custGeom>
            <a:cxnLst>
              <a:cxn ang="0">
                <a:pos x="102018" y="0"/>
              </a:cxn>
              <a:cxn ang="0">
                <a:pos x="2467208" y="0"/>
              </a:cxn>
              <a:cxn ang="0">
                <a:pos x="2569226" y="102848"/>
              </a:cxn>
              <a:cxn ang="0">
                <a:pos x="2569226" y="4015212"/>
              </a:cxn>
              <a:cxn ang="0">
                <a:pos x="2467208" y="4118061"/>
              </a:cxn>
              <a:cxn ang="0">
                <a:pos x="102018" y="4118061"/>
              </a:cxn>
              <a:cxn ang="0">
                <a:pos x="0" y="4015212"/>
              </a:cxn>
              <a:cxn ang="0">
                <a:pos x="0" y="102848"/>
              </a:cxn>
              <a:cxn ang="0">
                <a:pos x="102018" y="0"/>
              </a:cxn>
            </a:cxnLst>
            <a:rect l="l" t="t" r="r" b="b"/>
            <a:pathLst>
              <a:path w="3148" h="5005">
                <a:moveTo>
                  <a:pt x="125" y="0"/>
                </a:moveTo>
                <a:lnTo>
                  <a:pt x="3023" y="0"/>
                </a:lnTo>
                <a:cubicBezTo>
                  <a:pt x="3092" y="0"/>
                  <a:pt x="3148" y="56"/>
                  <a:pt x="3148" y="125"/>
                </a:cubicBezTo>
                <a:lnTo>
                  <a:pt x="3148" y="4880"/>
                </a:lnTo>
                <a:cubicBezTo>
                  <a:pt x="3148" y="4949"/>
                  <a:pt x="3092" y="5005"/>
                  <a:pt x="3023" y="5005"/>
                </a:cubicBezTo>
                <a:lnTo>
                  <a:pt x="125" y="5005"/>
                </a:lnTo>
                <a:cubicBezTo>
                  <a:pt x="56" y="5005"/>
                  <a:pt x="0" y="4949"/>
                  <a:pt x="0" y="4880"/>
                </a:cubicBezTo>
                <a:lnTo>
                  <a:pt x="0" y="125"/>
                </a:lnTo>
                <a:cubicBezTo>
                  <a:pt x="0" y="56"/>
                  <a:pt x="56" y="0"/>
                  <a:pt x="125" y="0"/>
                </a:cubicBezTo>
                <a:close/>
              </a:path>
            </a:pathLst>
          </a:custGeom>
          <a:noFill/>
          <a:ln w="10" cap="flat" cmpd="sng">
            <a:solidFill>
              <a:srgbClr val="00B05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nvGrpSpPr>
          <p:cNvPr id="21" name="组合 20"/>
          <p:cNvGrpSpPr/>
          <p:nvPr/>
        </p:nvGrpSpPr>
        <p:grpSpPr>
          <a:xfrm>
            <a:off x="685800" y="1179513"/>
            <a:ext cx="2465388" cy="936625"/>
            <a:chOff x="739106" y="1178124"/>
            <a:chExt cx="2467239" cy="938237"/>
          </a:xfrm>
        </p:grpSpPr>
        <p:sp>
          <p:nvSpPr>
            <p:cNvPr id="57350" name="Oval 18"/>
            <p:cNvSpPr/>
            <p:nvPr/>
          </p:nvSpPr>
          <p:spPr>
            <a:xfrm>
              <a:off x="739106" y="1178124"/>
              <a:ext cx="2467239" cy="938237"/>
            </a:xfrm>
            <a:prstGeom prst="ellipse">
              <a:avLst/>
            </a:prstGeom>
            <a:solidFill>
              <a:schemeClr val="accent2"/>
            </a:solidFill>
            <a:ln w="9525">
              <a:noFill/>
            </a:ln>
          </p:spPr>
          <p:txBody>
            <a:bodyPr wrap="square" lIns="91406" tIns="45703" rIns="91406" bIns="45703"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sz="100">
                <a:latin typeface="Calibri" panose="020f0502020204030204" pitchFamily="34" charset="0"/>
                <a:ea typeface="宋体" panose="02010600030101010101" pitchFamily="2" charset="-122"/>
              </a:endParaRPr>
            </a:p>
          </p:txBody>
        </p:sp>
        <p:sp>
          <p:nvSpPr>
            <p:cNvPr id="57351" name="TextBox 22"/>
            <p:cNvSpPr txBox="1"/>
            <p:nvPr/>
          </p:nvSpPr>
          <p:spPr>
            <a:xfrm>
              <a:off x="891561" y="1354842"/>
              <a:ext cx="1971123" cy="52216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800" b="1">
                  <a:solidFill>
                    <a:schemeClr val="bg1"/>
                  </a:solidFill>
                  <a:latin typeface="宋体" panose="02010600030101010101" pitchFamily="2" charset="-122"/>
                  <a:ea typeface="宋体" panose="02010600030101010101" pitchFamily="2" charset="-122"/>
                </a:rPr>
                <a:t>天然青霉素</a:t>
              </a:r>
              <a:endParaRPr lang="zh-CN" altLang="en-US" sz="2800" b="1">
                <a:solidFill>
                  <a:schemeClr val="bg1"/>
                </a:solidFill>
                <a:latin typeface="宋体" panose="02010600030101010101" pitchFamily="2" charset="-122"/>
                <a:ea typeface="宋体" panose="02010600030101010101" pitchFamily="2" charset="-122"/>
              </a:endParaRPr>
            </a:p>
          </p:txBody>
        </p:sp>
      </p:grpSp>
      <p:grpSp>
        <p:nvGrpSpPr>
          <p:cNvPr id="28" name="组合 27"/>
          <p:cNvGrpSpPr/>
          <p:nvPr/>
        </p:nvGrpSpPr>
        <p:grpSpPr>
          <a:xfrm>
            <a:off x="3522663" y="1177925"/>
            <a:ext cx="2482850" cy="938213"/>
            <a:chOff x="4283761" y="1939131"/>
            <a:chExt cx="930275" cy="938213"/>
          </a:xfrm>
        </p:grpSpPr>
        <p:sp>
          <p:nvSpPr>
            <p:cNvPr id="57353" name="Oval 19"/>
            <p:cNvSpPr/>
            <p:nvPr/>
          </p:nvSpPr>
          <p:spPr>
            <a:xfrm>
              <a:off x="4283761" y="1939131"/>
              <a:ext cx="930275" cy="938213"/>
            </a:xfrm>
            <a:prstGeom prst="ellipse">
              <a:avLst/>
            </a:prstGeom>
            <a:solidFill>
              <a:srgbClr val="4383C3"/>
            </a:solidFill>
            <a:ln w="9525">
              <a:noFill/>
            </a:ln>
          </p:spPr>
          <p:txBody>
            <a:bodyPr wrap="square" lIns="91406" tIns="45703" rIns="91406" bIns="45703"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sz="100">
                <a:latin typeface="Calibri" panose="020f0502020204030204" pitchFamily="34" charset="0"/>
                <a:ea typeface="宋体" panose="02010600030101010101" pitchFamily="2" charset="-122"/>
              </a:endParaRPr>
            </a:p>
          </p:txBody>
        </p:sp>
        <p:sp>
          <p:nvSpPr>
            <p:cNvPr id="57354" name="TextBox 29"/>
            <p:cNvSpPr txBox="1"/>
            <p:nvPr/>
          </p:nvSpPr>
          <p:spPr>
            <a:xfrm>
              <a:off x="4359879" y="2148170"/>
              <a:ext cx="778064" cy="522278"/>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800" b="1">
                  <a:solidFill>
                    <a:schemeClr val="bg1"/>
                  </a:solidFill>
                  <a:latin typeface="宋体" panose="02010600030101010101" pitchFamily="2" charset="-122"/>
                  <a:ea typeface="宋体" panose="02010600030101010101" pitchFamily="2" charset="-122"/>
                </a:rPr>
                <a:t>耐酶青霉素</a:t>
              </a:r>
              <a:endParaRPr lang="zh-CN" altLang="en-US" sz="2800" b="1">
                <a:solidFill>
                  <a:schemeClr val="bg1"/>
                </a:solidFill>
                <a:latin typeface="宋体" panose="02010600030101010101" pitchFamily="2" charset="-122"/>
                <a:ea typeface="宋体" panose="02010600030101010101" pitchFamily="2" charset="-122"/>
              </a:endParaRPr>
            </a:p>
          </p:txBody>
        </p:sp>
      </p:grpSp>
      <p:grpSp>
        <p:nvGrpSpPr>
          <p:cNvPr id="31" name="组合 30"/>
          <p:cNvGrpSpPr/>
          <p:nvPr/>
        </p:nvGrpSpPr>
        <p:grpSpPr>
          <a:xfrm>
            <a:off x="6348413" y="1179513"/>
            <a:ext cx="2551112" cy="938212"/>
            <a:chOff x="7145339" y="1939131"/>
            <a:chExt cx="931863" cy="938213"/>
          </a:xfrm>
        </p:grpSpPr>
        <p:sp>
          <p:nvSpPr>
            <p:cNvPr id="57356" name="Oval 20"/>
            <p:cNvSpPr/>
            <p:nvPr/>
          </p:nvSpPr>
          <p:spPr>
            <a:xfrm>
              <a:off x="7145339" y="1939131"/>
              <a:ext cx="931863" cy="938213"/>
            </a:xfrm>
            <a:prstGeom prst="ellipse">
              <a:avLst/>
            </a:prstGeom>
            <a:solidFill>
              <a:srgbClr val="00B050"/>
            </a:solidFill>
            <a:ln w="9525">
              <a:noFill/>
            </a:ln>
          </p:spPr>
          <p:txBody>
            <a:bodyPr wrap="square" lIns="91406" tIns="45703" rIns="91406" bIns="45703"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sz="100">
                <a:latin typeface="Calibri" panose="020f0502020204030204" pitchFamily="34" charset="0"/>
                <a:ea typeface="宋体" panose="02010600030101010101" pitchFamily="2" charset="-122"/>
              </a:endParaRPr>
            </a:p>
          </p:txBody>
        </p:sp>
        <p:sp>
          <p:nvSpPr>
            <p:cNvPr id="57357" name="TextBox 32"/>
            <p:cNvSpPr txBox="1"/>
            <p:nvPr/>
          </p:nvSpPr>
          <p:spPr>
            <a:xfrm>
              <a:off x="7264083" y="2116991"/>
              <a:ext cx="811032" cy="522147"/>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800" b="1">
                  <a:solidFill>
                    <a:schemeClr val="bg1"/>
                  </a:solidFill>
                  <a:latin typeface="宋体" panose="02010600030101010101" pitchFamily="2" charset="-122"/>
                  <a:ea typeface="宋体" panose="02010600030101010101" pitchFamily="2" charset="-122"/>
                </a:rPr>
                <a:t>广谱青霉素</a:t>
              </a:r>
              <a:endParaRPr lang="zh-CN" altLang="en-US" sz="2800" b="1">
                <a:solidFill>
                  <a:schemeClr val="bg1"/>
                </a:solidFill>
                <a:latin typeface="宋体" panose="02010600030101010101" pitchFamily="2" charset="-122"/>
                <a:ea typeface="宋体" panose="02010600030101010101" pitchFamily="2" charset="-122"/>
              </a:endParaRPr>
            </a:p>
          </p:txBody>
        </p:sp>
      </p:grpSp>
      <p:grpSp>
        <p:nvGrpSpPr>
          <p:cNvPr id="34" name="组合 33"/>
          <p:cNvGrpSpPr/>
          <p:nvPr/>
        </p:nvGrpSpPr>
        <p:grpSpPr>
          <a:xfrm>
            <a:off x="9158288" y="1211263"/>
            <a:ext cx="2571750" cy="938212"/>
            <a:chOff x="9991726" y="1939131"/>
            <a:chExt cx="931863" cy="938213"/>
          </a:xfrm>
        </p:grpSpPr>
        <p:sp>
          <p:nvSpPr>
            <p:cNvPr id="57359" name="Oval 21"/>
            <p:cNvSpPr/>
            <p:nvPr/>
          </p:nvSpPr>
          <p:spPr>
            <a:xfrm>
              <a:off x="9991726" y="1939131"/>
              <a:ext cx="931863" cy="938213"/>
            </a:xfrm>
            <a:prstGeom prst="ellipse">
              <a:avLst/>
            </a:prstGeom>
            <a:solidFill>
              <a:srgbClr val="7030A0"/>
            </a:solidFill>
            <a:ln w="9525">
              <a:noFill/>
            </a:ln>
          </p:spPr>
          <p:txBody>
            <a:bodyPr wrap="square" lIns="91406" tIns="45703" rIns="91406" bIns="45703"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sz="100">
                <a:latin typeface="Calibri" panose="020f0502020204030204" pitchFamily="34" charset="0"/>
                <a:ea typeface="宋体" panose="02010600030101010101" pitchFamily="2" charset="-122"/>
              </a:endParaRPr>
            </a:p>
          </p:txBody>
        </p:sp>
        <p:sp>
          <p:nvSpPr>
            <p:cNvPr id="57360" name="TextBox 35"/>
            <p:cNvSpPr txBox="1"/>
            <p:nvPr/>
          </p:nvSpPr>
          <p:spPr>
            <a:xfrm>
              <a:off x="10124258" y="2116356"/>
              <a:ext cx="754004" cy="522147"/>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800" b="1">
                  <a:solidFill>
                    <a:schemeClr val="bg1"/>
                  </a:solidFill>
                  <a:latin typeface="宋体" panose="02010600030101010101" pitchFamily="2" charset="-122"/>
                  <a:ea typeface="宋体" panose="02010600030101010101" pitchFamily="2" charset="-122"/>
                </a:rPr>
                <a:t>抗</a:t>
              </a:r>
              <a:r>
                <a:rPr lang="en-US" altLang="zh-CN" sz="2800" b="1">
                  <a:solidFill>
                    <a:schemeClr val="bg1"/>
                  </a:solidFill>
                  <a:latin typeface="宋体" panose="02010600030101010101" pitchFamily="2" charset="-122"/>
                  <a:ea typeface="宋体" panose="02010600030101010101" pitchFamily="2" charset="-122"/>
                </a:rPr>
                <a:t>PA</a:t>
              </a:r>
              <a:r>
                <a:rPr lang="zh-CN" altLang="en-US" sz="2800" b="1">
                  <a:solidFill>
                    <a:schemeClr val="bg1"/>
                  </a:solidFill>
                  <a:latin typeface="宋体" panose="02010600030101010101" pitchFamily="2" charset="-122"/>
                  <a:ea typeface="宋体" panose="02010600030101010101" pitchFamily="2" charset="-122"/>
                </a:rPr>
                <a:t>青霉素</a:t>
              </a:r>
              <a:endParaRPr lang="zh-CN" altLang="en-US" sz="2800" b="1">
                <a:solidFill>
                  <a:schemeClr val="bg1"/>
                </a:solidFill>
                <a:latin typeface="宋体" panose="02010600030101010101" pitchFamily="2" charset="-122"/>
                <a:ea typeface="宋体" panose="02010600030101010101" pitchFamily="2" charset="-122"/>
              </a:endParaRPr>
            </a:p>
          </p:txBody>
        </p:sp>
      </p:grpSp>
      <p:sp>
        <p:nvSpPr>
          <p:cNvPr id="57361" name="文本框 24"/>
          <p:cNvSpPr txBox="1"/>
          <p:nvPr/>
        </p:nvSpPr>
        <p:spPr>
          <a:xfrm>
            <a:off x="358775" y="444500"/>
            <a:ext cx="5905500" cy="5842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02060"/>
                </a:solidFill>
                <a:latin typeface="微软雅黑" panose="020b0503020204020204" pitchFamily="34" charset="-122"/>
                <a:ea typeface="微软雅黑" panose="020b0503020204020204" pitchFamily="34" charset="-122"/>
              </a:rPr>
              <a:t>（一）青霉素类</a:t>
            </a:r>
            <a:endParaRPr lang="zh-CN" altLang="en-US" sz="3200" b="1">
              <a:solidFill>
                <a:srgbClr val="002060"/>
              </a:solidFill>
              <a:latin typeface="微软雅黑" panose="020b0503020204020204" pitchFamily="34" charset="-122"/>
              <a:ea typeface="微软雅黑" panose="020b0503020204020204" pitchFamily="34" charset="-122"/>
            </a:endParaRPr>
          </a:p>
        </p:txBody>
      </p:sp>
      <p:sp>
        <p:nvSpPr>
          <p:cNvPr id="44055" name="TextBox 44"/>
          <p:cNvSpPr txBox="1"/>
          <p:nvPr/>
        </p:nvSpPr>
        <p:spPr>
          <a:xfrm>
            <a:off x="933450" y="2325688"/>
            <a:ext cx="1971675" cy="1938337"/>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lnSpc>
                <a:spcPct val="150000"/>
              </a:lnSpc>
            </a:pPr>
            <a:r>
              <a:rPr lang="zh-CN" altLang="en-US" sz="2000" b="1">
                <a:solidFill>
                  <a:srgbClr val="FF0000"/>
                </a:solidFill>
                <a:latin typeface="宋体" panose="02010600030101010101" pitchFamily="2" charset="-122"/>
                <a:ea typeface="宋体" panose="02010600030101010101" pitchFamily="2" charset="-122"/>
              </a:rPr>
              <a:t>青霉素 </a:t>
            </a:r>
            <a:r>
              <a:rPr lang="en-US" altLang="zh-CN" sz="2000" b="1">
                <a:solidFill>
                  <a:srgbClr val="FF0000"/>
                </a:solidFill>
                <a:latin typeface="宋体" panose="02010600030101010101" pitchFamily="2" charset="-122"/>
                <a:ea typeface="宋体" panose="02010600030101010101" pitchFamily="2" charset="-122"/>
              </a:rPr>
              <a:t>G</a:t>
            </a:r>
            <a:endParaRPr lang="en-US" altLang="zh-CN" sz="2000" b="1">
              <a:solidFill>
                <a:srgbClr val="FF0000"/>
              </a:solidFill>
              <a:latin typeface="宋体" panose="02010600030101010101" pitchFamily="2" charset="-122"/>
              <a:ea typeface="宋体" panose="02010600030101010101" pitchFamily="2" charset="-122"/>
            </a:endParaRPr>
          </a:p>
          <a:p>
            <a:pPr algn="ctr" eaLnBrk="0" hangingPunct="0">
              <a:lnSpc>
                <a:spcPct val="150000"/>
              </a:lnSpc>
            </a:pPr>
            <a:r>
              <a:rPr lang="zh-CN" altLang="en-US" sz="2000" b="1">
                <a:solidFill>
                  <a:schemeClr val="accent2"/>
                </a:solidFill>
                <a:latin typeface="宋体" panose="02010600030101010101" pitchFamily="2" charset="-122"/>
                <a:ea typeface="宋体" panose="02010600030101010101" pitchFamily="2" charset="-122"/>
              </a:rPr>
              <a:t>青霉素 </a:t>
            </a:r>
            <a:r>
              <a:rPr lang="en-US" altLang="zh-CN" sz="2000" b="1">
                <a:solidFill>
                  <a:schemeClr val="accent2"/>
                </a:solidFill>
                <a:latin typeface="宋体" panose="02010600030101010101" pitchFamily="2" charset="-122"/>
                <a:ea typeface="宋体" panose="02010600030101010101" pitchFamily="2" charset="-122"/>
              </a:rPr>
              <a:t>V</a:t>
            </a:r>
            <a:endParaRPr lang="zh-CN" altLang="en-US" sz="2000" b="1">
              <a:solidFill>
                <a:schemeClr val="accent2"/>
              </a:solidFill>
              <a:latin typeface="宋体" panose="02010600030101010101" pitchFamily="2" charset="-122"/>
              <a:ea typeface="宋体" panose="02010600030101010101" pitchFamily="2" charset="-122"/>
            </a:endParaRPr>
          </a:p>
          <a:p>
            <a:pPr algn="ctr" eaLnBrk="0" hangingPunct="0">
              <a:lnSpc>
                <a:spcPct val="150000"/>
              </a:lnSpc>
            </a:pPr>
            <a:r>
              <a:rPr lang="zh-CN" altLang="en-US" sz="2000" b="1">
                <a:solidFill>
                  <a:schemeClr val="accent2"/>
                </a:solidFill>
                <a:latin typeface="宋体" panose="02010600030101010101" pitchFamily="2" charset="-122"/>
                <a:ea typeface="宋体" panose="02010600030101010101" pitchFamily="2" charset="-122"/>
              </a:rPr>
              <a:t>普鲁卡因青霉素</a:t>
            </a:r>
            <a:r>
              <a:rPr lang="zh-CN" altLang="en-US" sz="2000" b="1">
                <a:solidFill>
                  <a:srgbClr val="FF0000"/>
                </a:solidFill>
                <a:latin typeface="宋体" panose="02010600030101010101" pitchFamily="2" charset="-122"/>
                <a:ea typeface="宋体" panose="02010600030101010101" pitchFamily="2" charset="-122"/>
              </a:rPr>
              <a:t>苄星青霉素</a:t>
            </a:r>
            <a:endParaRPr lang="zh-CN" altLang="en-US" sz="2000" b="1">
              <a:solidFill>
                <a:srgbClr val="FF0000"/>
              </a:solidFill>
              <a:latin typeface="宋体" panose="02010600030101010101" pitchFamily="2" charset="-122"/>
              <a:ea typeface="宋体" panose="02010600030101010101" pitchFamily="2" charset="-122"/>
            </a:endParaRPr>
          </a:p>
        </p:txBody>
      </p:sp>
      <p:sp>
        <p:nvSpPr>
          <p:cNvPr id="2" name="TextBox 44"/>
          <p:cNvSpPr txBox="1"/>
          <p:nvPr/>
        </p:nvSpPr>
        <p:spPr>
          <a:xfrm>
            <a:off x="3725863" y="2325688"/>
            <a:ext cx="1970087" cy="1938337"/>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lnSpc>
                <a:spcPct val="150000"/>
              </a:lnSpc>
            </a:pPr>
            <a:r>
              <a:rPr lang="zh-CN" altLang="en-US" sz="2000" b="1">
                <a:solidFill>
                  <a:srgbClr val="1F4E79"/>
                </a:solidFill>
                <a:latin typeface="宋体" panose="02010600030101010101" pitchFamily="2" charset="-122"/>
                <a:ea typeface="宋体" panose="02010600030101010101" pitchFamily="2" charset="-122"/>
                <a:sym typeface="宋体" panose="02010600030101010101" pitchFamily="2" charset="-122"/>
              </a:rPr>
              <a:t>甲氧西林</a:t>
            </a:r>
            <a:endParaRPr lang="zh-CN" altLang="en-US" sz="2000" b="1">
              <a:solidFill>
                <a:srgbClr val="1F4E79"/>
              </a:solidFill>
              <a:latin typeface="宋体" panose="02010600030101010101" pitchFamily="2" charset="-122"/>
              <a:ea typeface="宋体" panose="02010600030101010101" pitchFamily="2" charset="-122"/>
              <a:sym typeface="宋体" panose="02010600030101010101" pitchFamily="2" charset="-122"/>
            </a:endParaRPr>
          </a:p>
          <a:p>
            <a:pPr algn="ctr" eaLnBrk="0" hangingPunct="0">
              <a:lnSpc>
                <a:spcPct val="150000"/>
              </a:lnSpc>
            </a:pPr>
            <a:r>
              <a:rPr lang="zh-CN" altLang="en-US" sz="2000" b="1">
                <a:solidFill>
                  <a:srgbClr val="1F4E79"/>
                </a:solidFill>
                <a:latin typeface="宋体" panose="02010600030101010101" pitchFamily="2" charset="-122"/>
                <a:ea typeface="宋体" panose="02010600030101010101" pitchFamily="2" charset="-122"/>
              </a:rPr>
              <a:t>苯唑西林</a:t>
            </a:r>
            <a:endParaRPr lang="zh-CN" altLang="en-US" sz="2000" b="1">
              <a:solidFill>
                <a:srgbClr val="1F4E79"/>
              </a:solidFill>
              <a:latin typeface="宋体" panose="02010600030101010101" pitchFamily="2" charset="-122"/>
              <a:ea typeface="宋体" panose="02010600030101010101" pitchFamily="2" charset="-122"/>
            </a:endParaRPr>
          </a:p>
          <a:p>
            <a:pPr algn="ctr" eaLnBrk="0" hangingPunct="0">
              <a:lnSpc>
                <a:spcPct val="150000"/>
              </a:lnSpc>
            </a:pPr>
            <a:r>
              <a:rPr lang="zh-CN" altLang="en-US" sz="2000" b="1">
                <a:solidFill>
                  <a:srgbClr val="1F4E79"/>
                </a:solidFill>
                <a:latin typeface="宋体" panose="02010600030101010101" pitchFamily="2" charset="-122"/>
                <a:ea typeface="宋体" panose="02010600030101010101" pitchFamily="2" charset="-122"/>
              </a:rPr>
              <a:t>氟氯西林</a:t>
            </a:r>
            <a:endParaRPr lang="zh-CN" altLang="en-US" sz="2000" b="1">
              <a:solidFill>
                <a:srgbClr val="1F4E79"/>
              </a:solidFill>
              <a:latin typeface="宋体" panose="02010600030101010101" pitchFamily="2" charset="-122"/>
              <a:ea typeface="宋体" panose="02010600030101010101" pitchFamily="2" charset="-122"/>
            </a:endParaRPr>
          </a:p>
          <a:p>
            <a:pPr algn="ctr" eaLnBrk="0" hangingPunct="0">
              <a:lnSpc>
                <a:spcPct val="150000"/>
              </a:lnSpc>
            </a:pPr>
            <a:r>
              <a:rPr lang="zh-CN" altLang="en-US" sz="2000" b="1">
                <a:solidFill>
                  <a:srgbClr val="1F4E79"/>
                </a:solidFill>
                <a:latin typeface="宋体" panose="02010600030101010101" pitchFamily="2" charset="-122"/>
                <a:ea typeface="宋体" panose="02010600030101010101" pitchFamily="2" charset="-122"/>
              </a:rPr>
              <a:t>双氯西林</a:t>
            </a:r>
            <a:endParaRPr lang="zh-CN" altLang="en-US" sz="2000" b="1">
              <a:solidFill>
                <a:srgbClr val="1F4E79"/>
              </a:solidFill>
              <a:latin typeface="宋体" panose="02010600030101010101" pitchFamily="2" charset="-122"/>
              <a:ea typeface="宋体" panose="02010600030101010101" pitchFamily="2" charset="-122"/>
            </a:endParaRPr>
          </a:p>
        </p:txBody>
      </p:sp>
      <p:sp>
        <p:nvSpPr>
          <p:cNvPr id="3" name="TextBox 44"/>
          <p:cNvSpPr txBox="1"/>
          <p:nvPr/>
        </p:nvSpPr>
        <p:spPr>
          <a:xfrm>
            <a:off x="6623050" y="2787650"/>
            <a:ext cx="1971675" cy="1014413"/>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lnSpc>
                <a:spcPct val="150000"/>
              </a:lnSpc>
            </a:pPr>
            <a:r>
              <a:rPr lang="zh-CN" altLang="en-US" sz="2000" b="1">
                <a:solidFill>
                  <a:srgbClr val="00B050"/>
                </a:solidFill>
                <a:latin typeface="宋体" panose="02010600030101010101" pitchFamily="2" charset="-122"/>
                <a:ea typeface="宋体" panose="02010600030101010101" pitchFamily="2" charset="-122"/>
              </a:rPr>
              <a:t>氨苄西林</a:t>
            </a:r>
            <a:endParaRPr lang="zh-CN" altLang="en-US" sz="2000" b="1">
              <a:solidFill>
                <a:srgbClr val="00B050"/>
              </a:solidFill>
              <a:latin typeface="宋体" panose="02010600030101010101" pitchFamily="2" charset="-122"/>
              <a:ea typeface="宋体" panose="02010600030101010101" pitchFamily="2" charset="-122"/>
            </a:endParaRPr>
          </a:p>
          <a:p>
            <a:pPr algn="ctr" eaLnBrk="0" hangingPunct="0">
              <a:lnSpc>
                <a:spcPct val="150000"/>
              </a:lnSpc>
            </a:pPr>
            <a:r>
              <a:rPr lang="zh-CN" altLang="en-US" sz="2000" b="1">
                <a:solidFill>
                  <a:srgbClr val="FF0000"/>
                </a:solidFill>
                <a:latin typeface="宋体" panose="02010600030101010101" pitchFamily="2" charset="-122"/>
                <a:ea typeface="宋体" panose="02010600030101010101" pitchFamily="2" charset="-122"/>
              </a:rPr>
              <a:t>阿莫西林</a:t>
            </a:r>
            <a:endParaRPr lang="zh-CN" altLang="en-US" sz="2000" b="1">
              <a:solidFill>
                <a:srgbClr val="FF0000"/>
              </a:solidFill>
              <a:latin typeface="宋体" panose="02010600030101010101" pitchFamily="2" charset="-122"/>
              <a:ea typeface="宋体" panose="02010600030101010101" pitchFamily="2" charset="-122"/>
            </a:endParaRPr>
          </a:p>
        </p:txBody>
      </p:sp>
      <p:sp>
        <p:nvSpPr>
          <p:cNvPr id="4" name="TextBox 44"/>
          <p:cNvSpPr txBox="1"/>
          <p:nvPr/>
        </p:nvSpPr>
        <p:spPr>
          <a:xfrm>
            <a:off x="9467850" y="2325688"/>
            <a:ext cx="1971675" cy="2398712"/>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lnSpc>
                <a:spcPct val="150000"/>
              </a:lnSpc>
            </a:pPr>
            <a:r>
              <a:rPr lang="zh-CN" altLang="en-US" sz="2000" b="1">
                <a:solidFill>
                  <a:srgbClr val="7030A0"/>
                </a:solidFill>
                <a:latin typeface="宋体" panose="02010600030101010101" pitchFamily="2" charset="-122"/>
                <a:ea typeface="宋体" panose="02010600030101010101" pitchFamily="2" charset="-122"/>
                <a:sym typeface="宋体" panose="02010600030101010101" pitchFamily="2" charset="-122"/>
              </a:rPr>
              <a:t>羧苄西林</a:t>
            </a:r>
            <a:endParaRPr lang="zh-CN" altLang="en-US" sz="2000" b="1">
              <a:solidFill>
                <a:srgbClr val="7030A0"/>
              </a:solidFill>
              <a:latin typeface="宋体" panose="02010600030101010101" pitchFamily="2" charset="-122"/>
              <a:ea typeface="宋体" panose="02010600030101010101" pitchFamily="2" charset="-122"/>
              <a:sym typeface="宋体" panose="02010600030101010101" pitchFamily="2" charset="-122"/>
            </a:endParaRPr>
          </a:p>
          <a:p>
            <a:pPr algn="ctr" eaLnBrk="0" hangingPunct="0">
              <a:lnSpc>
                <a:spcPct val="150000"/>
              </a:lnSpc>
            </a:pPr>
            <a:r>
              <a:rPr lang="zh-CN" altLang="en-US" sz="2000" b="1">
                <a:solidFill>
                  <a:srgbClr val="7030A0"/>
                </a:solidFill>
                <a:latin typeface="宋体" panose="02010600030101010101" pitchFamily="2" charset="-122"/>
                <a:ea typeface="宋体" panose="02010600030101010101" pitchFamily="2" charset="-122"/>
              </a:rPr>
              <a:t>替卡西林</a:t>
            </a:r>
            <a:endParaRPr lang="zh-CN" altLang="en-US" sz="2000" b="1">
              <a:solidFill>
                <a:srgbClr val="7030A0"/>
              </a:solidFill>
              <a:latin typeface="宋体" panose="02010600030101010101" pitchFamily="2" charset="-122"/>
              <a:ea typeface="宋体" panose="02010600030101010101" pitchFamily="2" charset="-122"/>
            </a:endParaRPr>
          </a:p>
          <a:p>
            <a:pPr algn="ctr" eaLnBrk="0" hangingPunct="0">
              <a:lnSpc>
                <a:spcPct val="150000"/>
              </a:lnSpc>
            </a:pPr>
            <a:r>
              <a:rPr lang="zh-CN" altLang="en-US" sz="2000" b="1">
                <a:solidFill>
                  <a:srgbClr val="7030A0"/>
                </a:solidFill>
                <a:latin typeface="宋体" panose="02010600030101010101" pitchFamily="2" charset="-122"/>
                <a:ea typeface="宋体" panose="02010600030101010101" pitchFamily="2" charset="-122"/>
              </a:rPr>
              <a:t>哌拉西林</a:t>
            </a:r>
            <a:endParaRPr lang="zh-CN" altLang="en-US" sz="2000" b="1">
              <a:solidFill>
                <a:srgbClr val="1F4E79"/>
              </a:solidFill>
              <a:latin typeface="宋体" panose="02010600030101010101" pitchFamily="2" charset="-122"/>
              <a:ea typeface="宋体" panose="02010600030101010101" pitchFamily="2" charset="-122"/>
            </a:endParaRPr>
          </a:p>
          <a:p>
            <a:pPr algn="ctr" eaLnBrk="0" hangingPunct="0">
              <a:lnSpc>
                <a:spcPct val="150000"/>
              </a:lnSpc>
            </a:pPr>
            <a:r>
              <a:rPr lang="zh-CN" altLang="en-US" sz="2000" b="1">
                <a:solidFill>
                  <a:srgbClr val="FF0000"/>
                </a:solidFill>
                <a:latin typeface="宋体" panose="02010600030101010101" pitchFamily="2" charset="-122"/>
                <a:ea typeface="宋体" panose="02010600030101010101" pitchFamily="2" charset="-122"/>
              </a:rPr>
              <a:t>美洛西林</a:t>
            </a:r>
            <a:endParaRPr lang="zh-CN" altLang="en-US" sz="2000" b="1">
              <a:solidFill>
                <a:srgbClr val="FF0000"/>
              </a:solidFill>
              <a:latin typeface="宋体" panose="02010600030101010101" pitchFamily="2" charset="-122"/>
              <a:ea typeface="宋体" panose="02010600030101010101" pitchFamily="2" charset="-122"/>
            </a:endParaRPr>
          </a:p>
          <a:p>
            <a:pPr algn="ctr" eaLnBrk="0" hangingPunct="0">
              <a:lnSpc>
                <a:spcPct val="150000"/>
              </a:lnSpc>
            </a:pPr>
            <a:r>
              <a:rPr lang="zh-CN" altLang="en-US" sz="2000" b="1">
                <a:solidFill>
                  <a:srgbClr val="7030A0"/>
                </a:solidFill>
                <a:latin typeface="宋体" panose="02010600030101010101" pitchFamily="2" charset="-122"/>
                <a:ea typeface="宋体" panose="02010600030101010101" pitchFamily="2" charset="-122"/>
              </a:rPr>
              <a:t>磺苄西林</a:t>
            </a:r>
            <a:endParaRPr lang="zh-CN" altLang="en-US" sz="2000" b="1">
              <a:solidFill>
                <a:srgbClr val="7030A0"/>
              </a:solidFill>
              <a:latin typeface="宋体" panose="02010600030101010101" pitchFamily="2" charset="-122"/>
              <a:ea typeface="宋体" panose="02010600030101010101" pitchFamily="2" charset="-122"/>
            </a:endParaRPr>
          </a:p>
        </p:txBody>
      </p:sp>
      <p:sp>
        <p:nvSpPr>
          <p:cNvPr id="37" name="TextBox 44"/>
          <p:cNvSpPr txBox="1"/>
          <p:nvPr/>
        </p:nvSpPr>
        <p:spPr>
          <a:xfrm>
            <a:off x="933450" y="4910138"/>
            <a:ext cx="1970088" cy="830262"/>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lnSpc>
                <a:spcPct val="150000"/>
              </a:lnSpc>
            </a:pPr>
            <a:r>
              <a:rPr lang="zh-CN" altLang="en-US" sz="1600" b="1">
                <a:solidFill>
                  <a:srgbClr val="3B3838"/>
                </a:solidFill>
                <a:latin typeface="宋体" panose="02010600030101010101" pitchFamily="2" charset="-122"/>
                <a:ea typeface="宋体" panose="02010600030101010101" pitchFamily="2" charset="-122"/>
              </a:rPr>
              <a:t>抗菌谱几乎一致，但各有特点</a:t>
            </a:r>
            <a:endParaRPr lang="zh-CN" altLang="en-US" sz="1600" b="1">
              <a:solidFill>
                <a:srgbClr val="3B3838"/>
              </a:solidFill>
              <a:latin typeface="宋体" panose="02010600030101010101" pitchFamily="2" charset="-122"/>
              <a:ea typeface="宋体" panose="02010600030101010101" pitchFamily="2" charset="-122"/>
            </a:endParaRPr>
          </a:p>
        </p:txBody>
      </p:sp>
      <p:sp>
        <p:nvSpPr>
          <p:cNvPr id="38" name="TextBox 44"/>
          <p:cNvSpPr txBox="1"/>
          <p:nvPr/>
        </p:nvSpPr>
        <p:spPr>
          <a:xfrm>
            <a:off x="3778250" y="5094288"/>
            <a:ext cx="1971675" cy="46037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lnSpc>
                <a:spcPct val="150000"/>
              </a:lnSpc>
            </a:pPr>
            <a:r>
              <a:rPr lang="zh-CN" altLang="en-US" sz="1600" b="1">
                <a:solidFill>
                  <a:srgbClr val="3B3838"/>
                </a:solidFill>
                <a:latin typeface="宋体" panose="02010600030101010101" pitchFamily="2" charset="-122"/>
                <a:ea typeface="宋体" panose="02010600030101010101" pitchFamily="2" charset="-122"/>
              </a:rPr>
              <a:t>临床使用较少</a:t>
            </a:r>
            <a:endParaRPr lang="zh-CN" altLang="en-US" sz="1600" b="1">
              <a:solidFill>
                <a:srgbClr val="3B3838"/>
              </a:solidFill>
              <a:latin typeface="宋体" panose="02010600030101010101" pitchFamily="2" charset="-122"/>
              <a:ea typeface="宋体" panose="02010600030101010101" pitchFamily="2" charset="-122"/>
            </a:endParaRPr>
          </a:p>
        </p:txBody>
      </p:sp>
      <p:sp>
        <p:nvSpPr>
          <p:cNvPr id="39" name="TextBox 44"/>
          <p:cNvSpPr txBox="1"/>
          <p:nvPr/>
        </p:nvSpPr>
        <p:spPr>
          <a:xfrm>
            <a:off x="6489700" y="4910138"/>
            <a:ext cx="2270125" cy="830262"/>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lnSpc>
                <a:spcPct val="150000"/>
              </a:lnSpc>
            </a:pPr>
            <a:r>
              <a:rPr lang="zh-CN" altLang="en-US" sz="1600" b="1">
                <a:solidFill>
                  <a:srgbClr val="3B3838"/>
                </a:solidFill>
                <a:latin typeface="宋体" panose="02010600030101010101" pitchFamily="2" charset="-122"/>
                <a:ea typeface="宋体" panose="02010600030101010101" pitchFamily="2" charset="-122"/>
              </a:rPr>
              <a:t>口服吸收好，抗菌谱广，临床应用较多</a:t>
            </a:r>
            <a:endParaRPr lang="zh-CN" altLang="en-US" sz="1600" b="1">
              <a:solidFill>
                <a:srgbClr val="3B3838"/>
              </a:solidFill>
              <a:latin typeface="宋体" panose="02010600030101010101" pitchFamily="2" charset="-122"/>
              <a:ea typeface="宋体" panose="02010600030101010101" pitchFamily="2" charset="-122"/>
            </a:endParaRPr>
          </a:p>
        </p:txBody>
      </p:sp>
      <p:sp>
        <p:nvSpPr>
          <p:cNvPr id="40" name="TextBox 44"/>
          <p:cNvSpPr txBox="1"/>
          <p:nvPr/>
        </p:nvSpPr>
        <p:spPr>
          <a:xfrm>
            <a:off x="9309100" y="4910138"/>
            <a:ext cx="2270125" cy="830262"/>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lnSpc>
                <a:spcPct val="150000"/>
              </a:lnSpc>
            </a:pPr>
            <a:r>
              <a:rPr lang="zh-CN" altLang="en-US" sz="1600" b="1">
                <a:solidFill>
                  <a:srgbClr val="3B3838"/>
                </a:solidFill>
                <a:latin typeface="宋体" panose="02010600030101010101" pitchFamily="2" charset="-122"/>
                <a:ea typeface="宋体" panose="02010600030101010101" pitchFamily="2" charset="-122"/>
              </a:rPr>
              <a:t>抗菌谱更广，抗</a:t>
            </a:r>
            <a:r>
              <a:rPr lang="en-US" altLang="zh-CN" sz="1600" b="1">
                <a:solidFill>
                  <a:srgbClr val="3B3838"/>
                </a:solidFill>
                <a:latin typeface="宋体" panose="02010600030101010101" pitchFamily="2" charset="-122"/>
                <a:ea typeface="宋体" panose="02010600030101010101" pitchFamily="2" charset="-122"/>
              </a:rPr>
              <a:t>PA</a:t>
            </a:r>
            <a:r>
              <a:rPr lang="zh-CN" altLang="en-US" sz="1600" b="1">
                <a:solidFill>
                  <a:srgbClr val="3B3838"/>
                </a:solidFill>
                <a:latin typeface="宋体" panose="02010600030101010101" pitchFamily="2" charset="-122"/>
                <a:ea typeface="宋体" panose="02010600030101010101" pitchFamily="2" charset="-122"/>
              </a:rPr>
              <a:t>和肠杆菌科效果强</a:t>
            </a:r>
            <a:endParaRPr lang="zh-CN" altLang="en-US" sz="1600" b="1">
              <a:solidFill>
                <a:srgbClr val="3B3838"/>
              </a:solidFill>
              <a:latin typeface="宋体" panose="02010600030101010101" pitchFamily="2" charset="-122"/>
              <a:ea typeface="宋体" panose="02010600030101010101" pitchFamily="2" charset="-122"/>
            </a:endParaRPr>
          </a:p>
        </p:txBody>
      </p:sp>
      <p:sp>
        <p:nvSpPr>
          <p:cNvPr id="41" name="TextBox 45"/>
          <p:cNvSpPr txBox="1"/>
          <p:nvPr/>
        </p:nvSpPr>
        <p:spPr>
          <a:xfrm>
            <a:off x="2332349" y="5966460"/>
            <a:ext cx="8236585" cy="891540"/>
          </a:xfrm>
          <a:prstGeom prst="rect">
            <a:avLst/>
          </a:prstGeom>
          <a:noFill/>
          <a:ln w="9525">
            <a:noFill/>
          </a:ln>
        </p:spPr>
        <p:txBody>
          <a:bodyPr wrap="square" anchor="t">
            <a:spAutoFit/>
            <a:scene3d>
              <a:camera prst="orthographicFront"/>
              <a:lightRig rig="soft" dir="t">
                <a:rot lat="0" lon="0" rev="15600000"/>
              </a:lightRig>
            </a:scene3d>
            <a:sp3d extrusionH="57150" prstMaterial="softEdge">
              <a:bevelT w="25400" h="38100"/>
            </a:sp3d>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lnSpc>
                <a:spcPct val="130000"/>
              </a:lnSpc>
            </a:pPr>
            <a:r>
              <a:rPr lang="zh-CN" altLang="en-US" sz="2000" b="1" noProof="1">
                <a:solidFill>
                  <a:srgbClr val="C00000"/>
                </a:solidFill>
                <a:latin typeface="黑体" panose="02010609060101010101" pitchFamily="2" charset="-122"/>
                <a:ea typeface="黑体" panose="02010609060101010101" pitchFamily="2" charset="-122"/>
                <a:cs typeface="黑体" panose="02010609060101010101" pitchFamily="2" charset="-122"/>
              </a:rPr>
              <a:t>共性：</a:t>
            </a:r>
            <a:r>
              <a:rPr lang="zh-CN" altLang="en-US" sz="2000" b="1" noProof="1">
                <a:solidFill>
                  <a:schemeClr val="accent5">
                    <a:lumMod val="10000"/>
                  </a:schemeClr>
                </a:solidFill>
                <a:latin typeface="黑体" panose="02010609060101010101" pitchFamily="2" charset="-122"/>
                <a:ea typeface="黑体" panose="02010609060101010101" pitchFamily="2" charset="-122"/>
                <a:cs typeface="黑体" panose="02010609060101010101" pitchFamily="2" charset="-122"/>
              </a:rPr>
              <a:t>对链球菌、敏感葡萄球菌有效；</a:t>
            </a:r>
            <a:endParaRPr lang="zh-CN" altLang="en-US" sz="2000" b="1" noProof="1">
              <a:solidFill>
                <a:schemeClr val="accent5">
                  <a:lumMod val="10000"/>
                </a:schemeClr>
              </a:solidFill>
              <a:latin typeface="黑体" panose="02010609060101010101" pitchFamily="2" charset="-122"/>
              <a:ea typeface="黑体" panose="02010609060101010101" pitchFamily="2" charset="-122"/>
              <a:cs typeface="黑体" panose="02010609060101010101" pitchFamily="2" charset="-122"/>
            </a:endParaRPr>
          </a:p>
          <a:p>
            <a:pPr eaLnBrk="0" hangingPunct="0">
              <a:lnSpc>
                <a:spcPct val="130000"/>
              </a:lnSpc>
            </a:pPr>
            <a:r>
              <a:rPr lang="zh-CN" altLang="en-US" sz="2000" b="1" noProof="1">
                <a:solidFill>
                  <a:schemeClr val="accent5">
                    <a:lumMod val="10000"/>
                  </a:schemeClr>
                </a:solidFill>
                <a:latin typeface="黑体" panose="02010609060101010101" pitchFamily="2" charset="-122"/>
                <a:ea typeface="黑体" panose="02010609060101010101" pitchFamily="2" charset="-122"/>
                <a:cs typeface="黑体" panose="02010609060101010101" pitchFamily="2" charset="-122"/>
              </a:rPr>
              <a:t>      对</a:t>
            </a:r>
            <a:r>
              <a:rPr lang="en-US" altLang="zh-CN" sz="2000" b="1" noProof="1">
                <a:solidFill>
                  <a:schemeClr val="accent5">
                    <a:lumMod val="10000"/>
                  </a:schemeClr>
                </a:solidFill>
                <a:latin typeface="黑体" panose="02010609060101010101" pitchFamily="2" charset="-122"/>
                <a:ea typeface="黑体" panose="02010609060101010101" pitchFamily="2" charset="-122"/>
                <a:cs typeface="黑体" panose="02010609060101010101" pitchFamily="2" charset="-122"/>
              </a:rPr>
              <a:t>MRSA</a:t>
            </a:r>
            <a:r>
              <a:rPr lang="zh-CN" altLang="en-US" sz="2000" b="1" noProof="1">
                <a:solidFill>
                  <a:schemeClr val="accent5">
                    <a:lumMod val="10000"/>
                  </a:schemeClr>
                </a:solidFill>
                <a:latin typeface="黑体" panose="02010609060101010101" pitchFamily="2" charset="-122"/>
                <a:ea typeface="黑体" panose="02010609060101010101" pitchFamily="2" charset="-122"/>
                <a:cs typeface="黑体" panose="02010609060101010101" pitchFamily="2" charset="-122"/>
              </a:rPr>
              <a:t>在内的甲氧西林耐药的葡萄球菌均无效。</a:t>
            </a:r>
            <a:endParaRPr lang="zh-CN" altLang="en-US" sz="2000" b="1" noProof="1">
              <a:solidFill>
                <a:schemeClr val="accent5">
                  <a:lumMod val="10000"/>
                </a:schemeClr>
              </a:solidFill>
              <a:latin typeface="黑体" panose="02010609060101010101" pitchFamily="2" charset="-122"/>
              <a:ea typeface="黑体" panose="02010609060101010101" pitchFamily="2" charset="-122"/>
              <a:cs typeface="黑体" panose="02010609060101010101" pitchFamily="2" charset="-122"/>
            </a:endParaRPr>
          </a:p>
        </p:txBody>
      </p:sp>
    </p:spTree>
    <p:custDataLst>
      <p:tags r:id="rId3"/>
    </p:custDataLst>
  </p:cSld>
  <p:clrMapOvr>
    <a:masterClrMapping/>
  </p:clrMapOvr>
  <p:transition spd="slow" advTm="38953">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7" presetClass="entr" presetSubtype="0" dur="5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anim calcmode="lin" valueType="num">
                                      <p:cBhvr>
                                        <p:cTn id="8" dur="500" fill="hold"/>
                                        <p:tgtEl>
                                          <p:spTgt spid="6"/>
                                        </p:tgtEl>
                                        <p:attrNameLst>
                                          <p:attrName>ppt_x</p:attrName>
                                        </p:attrNameLst>
                                      </p:cBhvr>
                                      <p:tavLst>
                                        <p:tav tm="0">
                                          <p:val>
                                            <p:strVal val="#ppt_x"/>
                                          </p:val>
                                        </p:tav>
                                        <p:tav tm="100000">
                                          <p:val>
                                            <p:strVal val="#ppt_x"/>
                                          </p:val>
                                        </p:tav>
                                      </p:tavLst>
                                    </p:anim>
                                    <p:anim calcmode="lin" valueType="num">
                                      <p:cBhvr>
                                        <p:cTn id="9" dur="500" fill="hold"/>
                                        <p:tgtEl>
                                          <p:spTgt spid="6"/>
                                        </p:tgtEl>
                                        <p:attrNameLst>
                                          <p:attrName>ppt_y</p:attrName>
                                        </p:attrNameLst>
                                      </p:cBhvr>
                                      <p:tavLst>
                                        <p:tav tm="0">
                                          <p:val>
                                            <p:strVal val="#ppt_y-.1"/>
                                          </p:val>
                                        </p:tav>
                                        <p:tav tm="100000">
                                          <p:val>
                                            <p:strVal val="#ppt_y"/>
                                          </p:val>
                                        </p:tav>
                                      </p:tavLst>
                                    </p:anim>
                                  </p:childTnLst>
                                </p:cTn>
                              </p:par>
                              <p:par>
                                <p:cTn id="10" presetID="47" presetClass="entr" presetSubtype="0" dur="500" fill="hold" grpId="0" nodeType="withEffect">
                                  <p:stCondLst>
                                    <p:cond delay="20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anim calcmode="lin" valueType="num">
                                      <p:cBhvr>
                                        <p:cTn id="13" dur="500" fill="hold"/>
                                        <p:tgtEl>
                                          <p:spTgt spid="5"/>
                                        </p:tgtEl>
                                        <p:attrNameLst>
                                          <p:attrName>ppt_x</p:attrName>
                                        </p:attrNameLst>
                                      </p:cBhvr>
                                      <p:tavLst>
                                        <p:tav tm="0">
                                          <p:val>
                                            <p:strVal val="#ppt_x"/>
                                          </p:val>
                                        </p:tav>
                                        <p:tav tm="100000">
                                          <p:val>
                                            <p:strVal val="#ppt_x"/>
                                          </p:val>
                                        </p:tav>
                                      </p:tavLst>
                                    </p:anim>
                                    <p:anim calcmode="lin" valueType="num">
                                      <p:cBhvr>
                                        <p:cTn id="14" dur="500" fill="hold"/>
                                        <p:tgtEl>
                                          <p:spTgt spid="5"/>
                                        </p:tgtEl>
                                        <p:attrNameLst>
                                          <p:attrName>ppt_y</p:attrName>
                                        </p:attrNameLst>
                                      </p:cBhvr>
                                      <p:tavLst>
                                        <p:tav tm="0">
                                          <p:val>
                                            <p:strVal val="#ppt_y-.1"/>
                                          </p:val>
                                        </p:tav>
                                        <p:tav tm="100000">
                                          <p:val>
                                            <p:strVal val="#ppt_y"/>
                                          </p:val>
                                        </p:tav>
                                      </p:tavLst>
                                    </p:anim>
                                  </p:childTnLst>
                                </p:cTn>
                              </p:par>
                              <p:par>
                                <p:cTn id="15" presetID="47" presetClass="entr" presetSubtype="0" dur="500" fill="hold" grpId="0" nodeType="withEffect">
                                  <p:stCondLst>
                                    <p:cond delay="40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anim calcmode="lin" valueType="num">
                                      <p:cBhvr>
                                        <p:cTn id="18" dur="500" fill="hold"/>
                                        <p:tgtEl>
                                          <p:spTgt spid="8"/>
                                        </p:tgtEl>
                                        <p:attrNameLst>
                                          <p:attrName>ppt_x</p:attrName>
                                        </p:attrNameLst>
                                      </p:cBhvr>
                                      <p:tavLst>
                                        <p:tav tm="0">
                                          <p:val>
                                            <p:strVal val="#ppt_x"/>
                                          </p:val>
                                        </p:tav>
                                        <p:tav tm="100000">
                                          <p:val>
                                            <p:strVal val="#ppt_x"/>
                                          </p:val>
                                        </p:tav>
                                      </p:tavLst>
                                    </p:anim>
                                    <p:anim calcmode="lin" valueType="num">
                                      <p:cBhvr>
                                        <p:cTn id="19" dur="500" fill="hold"/>
                                        <p:tgtEl>
                                          <p:spTgt spid="8"/>
                                        </p:tgtEl>
                                        <p:attrNameLst>
                                          <p:attrName>ppt_y</p:attrName>
                                        </p:attrNameLst>
                                      </p:cBhvr>
                                      <p:tavLst>
                                        <p:tav tm="0">
                                          <p:val>
                                            <p:strVal val="#ppt_y-.1"/>
                                          </p:val>
                                        </p:tav>
                                        <p:tav tm="100000">
                                          <p:val>
                                            <p:strVal val="#ppt_y"/>
                                          </p:val>
                                        </p:tav>
                                      </p:tavLst>
                                    </p:anim>
                                  </p:childTnLst>
                                </p:cTn>
                              </p:par>
                              <p:par>
                                <p:cTn id="20" presetID="47" presetClass="entr" presetSubtype="0" dur="500" fill="hold" grpId="0" nodeType="withEffect">
                                  <p:stCondLst>
                                    <p:cond delay="60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anim calcmode="lin" valueType="num">
                                      <p:cBhvr>
                                        <p:cTn id="23" dur="500" fill="hold"/>
                                        <p:tgtEl>
                                          <p:spTgt spid="7"/>
                                        </p:tgtEl>
                                        <p:attrNameLst>
                                          <p:attrName>ppt_x</p:attrName>
                                        </p:attrNameLst>
                                      </p:cBhvr>
                                      <p:tavLst>
                                        <p:tav tm="0">
                                          <p:val>
                                            <p:strVal val="#ppt_x"/>
                                          </p:val>
                                        </p:tav>
                                        <p:tav tm="100000">
                                          <p:val>
                                            <p:strVal val="#ppt_x"/>
                                          </p:val>
                                        </p:tav>
                                      </p:tavLst>
                                    </p:anim>
                                    <p:anim calcmode="lin" valueType="num">
                                      <p:cBhvr>
                                        <p:cTn id="24" dur="500" fill="hold"/>
                                        <p:tgtEl>
                                          <p:spTgt spid="7"/>
                                        </p:tgtEl>
                                        <p:attrNameLst>
                                          <p:attrName>ppt_y</p:attrName>
                                        </p:attrNameLst>
                                      </p:cBhvr>
                                      <p:tavLst>
                                        <p:tav tm="0">
                                          <p:val>
                                            <p:strVal val="#ppt_y-.1"/>
                                          </p:val>
                                        </p:tav>
                                        <p:tav tm="100000">
                                          <p:val>
                                            <p:strVal val="#ppt_y"/>
                                          </p:val>
                                        </p:tav>
                                      </p:tavLst>
                                    </p:anim>
                                  </p:childTnLst>
                                </p:cTn>
                              </p:par>
                            </p:childTnLst>
                          </p:cTn>
                        </p:par>
                        <p:par>
                          <p:cTn id="25" fill="hold" nodeType="afterGroup">
                            <p:stCondLst>
                              <p:cond delay="1100"/>
                            </p:stCondLst>
                            <p:childTnLst>
                              <p:par>
                                <p:cTn id="26" presetID="53" presetClass="entr" presetSubtype="16" dur="300" fill="hold" nodeType="afterEffect">
                                  <p:stCondLst>
                                    <p:cond delay="0"/>
                                  </p:stCondLst>
                                  <p:childTnLst>
                                    <p:set>
                                      <p:cBhvr>
                                        <p:cTn id="27" dur="1" fill="hold">
                                          <p:stCondLst>
                                            <p:cond delay="0"/>
                                          </p:stCondLst>
                                        </p:cTn>
                                        <p:tgtEl>
                                          <p:spTgt spid="21"/>
                                        </p:tgtEl>
                                        <p:attrNameLst>
                                          <p:attrName>style.visibility</p:attrName>
                                        </p:attrNameLst>
                                      </p:cBhvr>
                                      <p:to>
                                        <p:strVal val="visible"/>
                                      </p:to>
                                    </p:set>
                                    <p:anim calcmode="lin" valueType="num">
                                      <p:cBhvr>
                                        <p:cTn id="28" dur="300" fill="hold"/>
                                        <p:tgtEl>
                                          <p:spTgt spid="21"/>
                                        </p:tgtEl>
                                        <p:attrNameLst>
                                          <p:attrName>ppt_w</p:attrName>
                                        </p:attrNameLst>
                                      </p:cBhvr>
                                      <p:tavLst>
                                        <p:tav tm="0">
                                          <p:val>
                                            <p:fltVal val="0"/>
                                          </p:val>
                                        </p:tav>
                                        <p:tav tm="100000">
                                          <p:val>
                                            <p:strVal val="#ppt_w"/>
                                          </p:val>
                                        </p:tav>
                                      </p:tavLst>
                                    </p:anim>
                                    <p:anim calcmode="lin" valueType="num">
                                      <p:cBhvr>
                                        <p:cTn id="29" dur="300" fill="hold"/>
                                        <p:tgtEl>
                                          <p:spTgt spid="21"/>
                                        </p:tgtEl>
                                        <p:attrNameLst>
                                          <p:attrName>ppt_h</p:attrName>
                                        </p:attrNameLst>
                                      </p:cBhvr>
                                      <p:tavLst>
                                        <p:tav tm="0">
                                          <p:val>
                                            <p:fltVal val="0"/>
                                          </p:val>
                                        </p:tav>
                                        <p:tav tm="100000">
                                          <p:val>
                                            <p:strVal val="#ppt_h"/>
                                          </p:val>
                                        </p:tav>
                                      </p:tavLst>
                                    </p:anim>
                                    <p:animEffect transition="in" filter="fade">
                                      <p:cBhvr>
                                        <p:cTn id="30" dur="300"/>
                                        <p:tgtEl>
                                          <p:spTgt spid="21"/>
                                        </p:tgtEl>
                                      </p:cBhvr>
                                    </p:animEffect>
                                  </p:childTnLst>
                                </p:cTn>
                              </p:par>
                            </p:childTnLst>
                          </p:cTn>
                        </p:par>
                        <p:par>
                          <p:cTn id="31" fill="hold" nodeType="afterGroup">
                            <p:stCondLst>
                              <p:cond delay="1400"/>
                            </p:stCondLst>
                            <p:childTnLst>
                              <p:par>
                                <p:cTn id="32" presetID="53" presetClass="entr" presetSubtype="16" dur="300" fill="hold" nodeType="afterEffect">
                                  <p:stCondLst>
                                    <p:cond delay="0"/>
                                  </p:stCondLst>
                                  <p:childTnLst>
                                    <p:set>
                                      <p:cBhvr>
                                        <p:cTn id="33" dur="1" fill="hold">
                                          <p:stCondLst>
                                            <p:cond delay="0"/>
                                          </p:stCondLst>
                                        </p:cTn>
                                        <p:tgtEl>
                                          <p:spTgt spid="28"/>
                                        </p:tgtEl>
                                        <p:attrNameLst>
                                          <p:attrName>style.visibility</p:attrName>
                                        </p:attrNameLst>
                                      </p:cBhvr>
                                      <p:to>
                                        <p:strVal val="visible"/>
                                      </p:to>
                                    </p:set>
                                    <p:anim calcmode="lin" valueType="num">
                                      <p:cBhvr>
                                        <p:cTn id="34" dur="300" fill="hold"/>
                                        <p:tgtEl>
                                          <p:spTgt spid="28"/>
                                        </p:tgtEl>
                                        <p:attrNameLst>
                                          <p:attrName>ppt_w</p:attrName>
                                        </p:attrNameLst>
                                      </p:cBhvr>
                                      <p:tavLst>
                                        <p:tav tm="0">
                                          <p:val>
                                            <p:fltVal val="0"/>
                                          </p:val>
                                        </p:tav>
                                        <p:tav tm="100000">
                                          <p:val>
                                            <p:strVal val="#ppt_w"/>
                                          </p:val>
                                        </p:tav>
                                      </p:tavLst>
                                    </p:anim>
                                    <p:anim calcmode="lin" valueType="num">
                                      <p:cBhvr>
                                        <p:cTn id="35" dur="300" fill="hold"/>
                                        <p:tgtEl>
                                          <p:spTgt spid="28"/>
                                        </p:tgtEl>
                                        <p:attrNameLst>
                                          <p:attrName>ppt_h</p:attrName>
                                        </p:attrNameLst>
                                      </p:cBhvr>
                                      <p:tavLst>
                                        <p:tav tm="0">
                                          <p:val>
                                            <p:fltVal val="0"/>
                                          </p:val>
                                        </p:tav>
                                        <p:tav tm="100000">
                                          <p:val>
                                            <p:strVal val="#ppt_h"/>
                                          </p:val>
                                        </p:tav>
                                      </p:tavLst>
                                    </p:anim>
                                    <p:animEffect transition="in" filter="fade">
                                      <p:cBhvr>
                                        <p:cTn id="36" dur="300"/>
                                        <p:tgtEl>
                                          <p:spTgt spid="28"/>
                                        </p:tgtEl>
                                      </p:cBhvr>
                                    </p:animEffect>
                                  </p:childTnLst>
                                </p:cTn>
                              </p:par>
                            </p:childTnLst>
                          </p:cTn>
                        </p:par>
                        <p:par>
                          <p:cTn id="37" fill="hold" nodeType="afterGroup">
                            <p:stCondLst>
                              <p:cond delay="1700"/>
                            </p:stCondLst>
                            <p:childTnLst>
                              <p:par>
                                <p:cTn id="38" presetID="53" presetClass="entr" presetSubtype="16" dur="300" fill="hold" nodeType="afterEffect">
                                  <p:stCondLst>
                                    <p:cond delay="0"/>
                                  </p:stCondLst>
                                  <p:childTnLst>
                                    <p:set>
                                      <p:cBhvr>
                                        <p:cTn id="39" dur="1" fill="hold">
                                          <p:stCondLst>
                                            <p:cond delay="0"/>
                                          </p:stCondLst>
                                        </p:cTn>
                                        <p:tgtEl>
                                          <p:spTgt spid="31"/>
                                        </p:tgtEl>
                                        <p:attrNameLst>
                                          <p:attrName>style.visibility</p:attrName>
                                        </p:attrNameLst>
                                      </p:cBhvr>
                                      <p:to>
                                        <p:strVal val="visible"/>
                                      </p:to>
                                    </p:set>
                                    <p:anim calcmode="lin" valueType="num">
                                      <p:cBhvr>
                                        <p:cTn id="40" dur="300" fill="hold"/>
                                        <p:tgtEl>
                                          <p:spTgt spid="31"/>
                                        </p:tgtEl>
                                        <p:attrNameLst>
                                          <p:attrName>ppt_w</p:attrName>
                                        </p:attrNameLst>
                                      </p:cBhvr>
                                      <p:tavLst>
                                        <p:tav tm="0">
                                          <p:val>
                                            <p:fltVal val="0"/>
                                          </p:val>
                                        </p:tav>
                                        <p:tav tm="100000">
                                          <p:val>
                                            <p:strVal val="#ppt_w"/>
                                          </p:val>
                                        </p:tav>
                                      </p:tavLst>
                                    </p:anim>
                                    <p:anim calcmode="lin" valueType="num">
                                      <p:cBhvr>
                                        <p:cTn id="41" dur="300" fill="hold"/>
                                        <p:tgtEl>
                                          <p:spTgt spid="31"/>
                                        </p:tgtEl>
                                        <p:attrNameLst>
                                          <p:attrName>ppt_h</p:attrName>
                                        </p:attrNameLst>
                                      </p:cBhvr>
                                      <p:tavLst>
                                        <p:tav tm="0">
                                          <p:val>
                                            <p:fltVal val="0"/>
                                          </p:val>
                                        </p:tav>
                                        <p:tav tm="100000">
                                          <p:val>
                                            <p:strVal val="#ppt_h"/>
                                          </p:val>
                                        </p:tav>
                                      </p:tavLst>
                                    </p:anim>
                                    <p:animEffect transition="in" filter="fade">
                                      <p:cBhvr>
                                        <p:cTn id="42" dur="300"/>
                                        <p:tgtEl>
                                          <p:spTgt spid="31"/>
                                        </p:tgtEl>
                                      </p:cBhvr>
                                    </p:animEffect>
                                  </p:childTnLst>
                                </p:cTn>
                              </p:par>
                            </p:childTnLst>
                          </p:cTn>
                        </p:par>
                        <p:par>
                          <p:cTn id="43" fill="hold" nodeType="afterGroup">
                            <p:stCondLst>
                              <p:cond delay="2000"/>
                            </p:stCondLst>
                            <p:childTnLst>
                              <p:par>
                                <p:cTn id="44" presetID="53" presetClass="entr" presetSubtype="16" dur="300" fill="hold" nodeType="afterEffect">
                                  <p:stCondLst>
                                    <p:cond delay="0"/>
                                  </p:stCondLst>
                                  <p:childTnLst>
                                    <p:set>
                                      <p:cBhvr>
                                        <p:cTn id="45" dur="1" fill="hold">
                                          <p:stCondLst>
                                            <p:cond delay="0"/>
                                          </p:stCondLst>
                                        </p:cTn>
                                        <p:tgtEl>
                                          <p:spTgt spid="34"/>
                                        </p:tgtEl>
                                        <p:attrNameLst>
                                          <p:attrName>style.visibility</p:attrName>
                                        </p:attrNameLst>
                                      </p:cBhvr>
                                      <p:to>
                                        <p:strVal val="visible"/>
                                      </p:to>
                                    </p:set>
                                    <p:anim calcmode="lin" valueType="num">
                                      <p:cBhvr>
                                        <p:cTn id="46" dur="300" fill="hold"/>
                                        <p:tgtEl>
                                          <p:spTgt spid="34"/>
                                        </p:tgtEl>
                                        <p:attrNameLst>
                                          <p:attrName>ppt_w</p:attrName>
                                        </p:attrNameLst>
                                      </p:cBhvr>
                                      <p:tavLst>
                                        <p:tav tm="0">
                                          <p:val>
                                            <p:fltVal val="0"/>
                                          </p:val>
                                        </p:tav>
                                        <p:tav tm="100000">
                                          <p:val>
                                            <p:strVal val="#ppt_w"/>
                                          </p:val>
                                        </p:tav>
                                      </p:tavLst>
                                    </p:anim>
                                    <p:anim calcmode="lin" valueType="num">
                                      <p:cBhvr>
                                        <p:cTn id="47" dur="300" fill="hold"/>
                                        <p:tgtEl>
                                          <p:spTgt spid="34"/>
                                        </p:tgtEl>
                                        <p:attrNameLst>
                                          <p:attrName>ppt_h</p:attrName>
                                        </p:attrNameLst>
                                      </p:cBhvr>
                                      <p:tavLst>
                                        <p:tav tm="0">
                                          <p:val>
                                            <p:fltVal val="0"/>
                                          </p:val>
                                        </p:tav>
                                        <p:tav tm="100000">
                                          <p:val>
                                            <p:strVal val="#ppt_h"/>
                                          </p:val>
                                        </p:tav>
                                      </p:tavLst>
                                    </p:anim>
                                    <p:animEffect transition="in" filter="fade">
                                      <p:cBhvr>
                                        <p:cTn id="48" dur="300"/>
                                        <p:tgtEl>
                                          <p:spTgt spid="34"/>
                                        </p:tgtEl>
                                      </p:cBhvr>
                                    </p:animEffect>
                                  </p:childTnLst>
                                </p:cTn>
                              </p:par>
                            </p:childTnLst>
                          </p:cTn>
                        </p:par>
                      </p:childTnLst>
                    </p:cTn>
                  </p:par>
                  <p:par>
                    <p:cTn id="49" fill="hold" nodeType="clickPar">
                      <p:stCondLst>
                        <p:cond delay="indefinite"/>
                        <p:cond evt="onBegin" delay="0">
                          <p:tn val="48"/>
                        </p:cond>
                      </p:stCondLst>
                      <p:childTnLst>
                        <p:par>
                          <p:cTn id="50" fill="hold">
                            <p:stCondLst>
                              <p:cond delay="0"/>
                            </p:stCondLst>
                            <p:childTnLst>
                              <p:par>
                                <p:cTn id="51" presetID="1" presetClass="entr" presetSubtype="0" dur="1" fill="hold" grpId="0" nodeType="clickEffect">
                                  <p:stCondLst>
                                    <p:cond delay="0"/>
                                  </p:stCondLst>
                                  <p:childTnLst>
                                    <p:set>
                                      <p:cBhvr>
                                        <p:cTn id="52" dur="1" fill="hold">
                                          <p:stCondLst>
                                            <p:cond delay="0"/>
                                          </p:stCondLst>
                                        </p:cTn>
                                        <p:tgtEl>
                                          <p:spTgt spid="44055"/>
                                        </p:tgtEl>
                                        <p:attrNameLst>
                                          <p:attrName>style.visibility</p:attrName>
                                        </p:attrNameLst>
                                      </p:cBhvr>
                                      <p:to>
                                        <p:strVal val="visible"/>
                                      </p:to>
                                    </p:set>
                                  </p:childTnLst>
                                </p:cTn>
                              </p:par>
                              <p:par>
                                <p:cTn id="53" presetID="1" presetClass="entr" presetSubtype="0" dur="1" fill="hold" grpId="0" nodeType="withEffect">
                                  <p:stCondLst>
                                    <p:cond delay="0"/>
                                  </p:stCondLst>
                                  <p:childTnLst>
                                    <p:set>
                                      <p:cBhvr>
                                        <p:cTn id="54" dur="1" fill="hold">
                                          <p:stCondLst>
                                            <p:cond delay="0"/>
                                          </p:stCondLst>
                                        </p:cTn>
                                        <p:tgtEl>
                                          <p:spTgt spid="37"/>
                                        </p:tgtEl>
                                        <p:attrNameLst>
                                          <p:attrName>style.visibility</p:attrName>
                                        </p:attrNameLst>
                                      </p:cBhvr>
                                      <p:to>
                                        <p:strVal val="visible"/>
                                      </p:to>
                                    </p:set>
                                  </p:childTnLst>
                                </p:cTn>
                              </p:par>
                            </p:childTnLst>
                          </p:cTn>
                        </p:par>
                      </p:childTnLst>
                    </p:cTn>
                  </p:par>
                  <p:par>
                    <p:cTn id="55" fill="hold" nodeType="clickPar">
                      <p:stCondLst>
                        <p:cond delay="indefinite"/>
                        <p:cond evt="onBegin" delay="0">
                          <p:tn val="54"/>
                        </p:cond>
                      </p:stCondLst>
                      <p:childTnLst>
                        <p:par>
                          <p:cTn id="56" fill="hold">
                            <p:stCondLst>
                              <p:cond delay="0"/>
                            </p:stCondLst>
                            <p:childTnLst>
                              <p:par>
                                <p:cTn id="57" presetID="1" presetClass="entr" presetSubtype="0" dur="1" fill="hold" grpId="0" nodeType="clickEffect">
                                  <p:stCondLst>
                                    <p:cond delay="0"/>
                                  </p:stCondLst>
                                  <p:childTnLst>
                                    <p:set>
                                      <p:cBhvr>
                                        <p:cTn id="58" dur="1" fill="hold">
                                          <p:stCondLst>
                                            <p:cond delay="0"/>
                                          </p:stCondLst>
                                        </p:cTn>
                                        <p:tgtEl>
                                          <p:spTgt spid="2"/>
                                        </p:tgtEl>
                                        <p:attrNameLst>
                                          <p:attrName>style.visibility</p:attrName>
                                        </p:attrNameLst>
                                      </p:cBhvr>
                                      <p:to>
                                        <p:strVal val="visible"/>
                                      </p:to>
                                    </p:set>
                                  </p:childTnLst>
                                </p:cTn>
                              </p:par>
                              <p:par>
                                <p:cTn id="59" presetID="1" presetClass="entr" presetSubtype="0" dur="1" fill="hold" grpId="0" nodeType="withEffect">
                                  <p:stCondLst>
                                    <p:cond delay="0"/>
                                  </p:stCondLst>
                                  <p:childTnLst>
                                    <p:set>
                                      <p:cBhvr>
                                        <p:cTn id="60" dur="1" fill="hold">
                                          <p:stCondLst>
                                            <p:cond delay="0"/>
                                          </p:stCondLst>
                                        </p:cTn>
                                        <p:tgtEl>
                                          <p:spTgt spid="38"/>
                                        </p:tgtEl>
                                        <p:attrNameLst>
                                          <p:attrName>style.visibility</p:attrName>
                                        </p:attrNameLst>
                                      </p:cBhvr>
                                      <p:to>
                                        <p:strVal val="visible"/>
                                      </p:to>
                                    </p:set>
                                  </p:childTnLst>
                                </p:cTn>
                              </p:par>
                            </p:childTnLst>
                          </p:cTn>
                        </p:par>
                      </p:childTnLst>
                    </p:cTn>
                  </p:par>
                  <p:par>
                    <p:cTn id="61" fill="hold" nodeType="clickPar">
                      <p:stCondLst>
                        <p:cond delay="indefinite"/>
                        <p:cond evt="onBegin" delay="0">
                          <p:tn val="60"/>
                        </p:cond>
                      </p:stCondLst>
                      <p:childTnLst>
                        <p:par>
                          <p:cTn id="62" fill="hold">
                            <p:stCondLst>
                              <p:cond delay="0"/>
                            </p:stCondLst>
                            <p:childTnLst>
                              <p:par>
                                <p:cTn id="63" presetID="1" presetClass="entr" presetSubtype="0" dur="1" fill="hold" grpId="0" nodeType="clickEffect">
                                  <p:stCondLst>
                                    <p:cond delay="0"/>
                                  </p:stCondLst>
                                  <p:childTnLst>
                                    <p:set>
                                      <p:cBhvr>
                                        <p:cTn id="64" dur="1" fill="hold">
                                          <p:stCondLst>
                                            <p:cond delay="0"/>
                                          </p:stCondLst>
                                        </p:cTn>
                                        <p:tgtEl>
                                          <p:spTgt spid="3"/>
                                        </p:tgtEl>
                                        <p:attrNameLst>
                                          <p:attrName>style.visibility</p:attrName>
                                        </p:attrNameLst>
                                      </p:cBhvr>
                                      <p:to>
                                        <p:strVal val="visible"/>
                                      </p:to>
                                    </p:set>
                                  </p:childTnLst>
                                </p:cTn>
                              </p:par>
                              <p:par>
                                <p:cTn id="65" presetID="1" presetClass="entr" presetSubtype="0" dur="1" fill="hold" grpId="0" nodeType="withEffect">
                                  <p:stCondLst>
                                    <p:cond delay="0"/>
                                  </p:stCondLst>
                                  <p:childTnLst>
                                    <p:set>
                                      <p:cBhvr>
                                        <p:cTn id="66" dur="1" fill="hold">
                                          <p:stCondLst>
                                            <p:cond delay="0"/>
                                          </p:stCondLst>
                                        </p:cTn>
                                        <p:tgtEl>
                                          <p:spTgt spid="39"/>
                                        </p:tgtEl>
                                        <p:attrNameLst>
                                          <p:attrName>style.visibility</p:attrName>
                                        </p:attrNameLst>
                                      </p:cBhvr>
                                      <p:to>
                                        <p:strVal val="visible"/>
                                      </p:to>
                                    </p:set>
                                  </p:childTnLst>
                                </p:cTn>
                              </p:par>
                            </p:childTnLst>
                          </p:cTn>
                        </p:par>
                      </p:childTnLst>
                    </p:cTn>
                  </p:par>
                  <p:par>
                    <p:cTn id="67" fill="hold" nodeType="clickPar">
                      <p:stCondLst>
                        <p:cond delay="indefinite"/>
                        <p:cond evt="onBegin" delay="0">
                          <p:tn val="66"/>
                        </p:cond>
                      </p:stCondLst>
                      <p:childTnLst>
                        <p:par>
                          <p:cTn id="68" fill="hold">
                            <p:stCondLst>
                              <p:cond delay="0"/>
                            </p:stCondLst>
                            <p:childTnLst>
                              <p:par>
                                <p:cTn id="69" presetID="1" presetClass="entr" presetSubtype="0" dur="1" fill="hold" grpId="0" nodeType="clickEffect">
                                  <p:stCondLst>
                                    <p:cond delay="0"/>
                                  </p:stCondLst>
                                  <p:childTnLst>
                                    <p:set>
                                      <p:cBhvr>
                                        <p:cTn id="70" dur="1" fill="hold">
                                          <p:stCondLst>
                                            <p:cond delay="0"/>
                                          </p:stCondLst>
                                        </p:cTn>
                                        <p:tgtEl>
                                          <p:spTgt spid="4"/>
                                        </p:tgtEl>
                                        <p:attrNameLst>
                                          <p:attrName>style.visibility</p:attrName>
                                        </p:attrNameLst>
                                      </p:cBhvr>
                                      <p:to>
                                        <p:strVal val="visible"/>
                                      </p:to>
                                    </p:set>
                                  </p:childTnLst>
                                </p:cTn>
                              </p:par>
                              <p:par>
                                <p:cTn id="71" presetID="1" presetClass="entr" presetSubtype="0" dur="1" fill="hold" grpId="0" nodeType="withEffect">
                                  <p:stCondLst>
                                    <p:cond delay="0"/>
                                  </p:stCondLst>
                                  <p:childTnLst>
                                    <p:set>
                                      <p:cBhvr>
                                        <p:cTn id="72" dur="1" fill="hold">
                                          <p:stCondLst>
                                            <p:cond delay="0"/>
                                          </p:stCondLst>
                                        </p:cTn>
                                        <p:tgtEl>
                                          <p:spTgt spid="40"/>
                                        </p:tgtEl>
                                        <p:attrNameLst>
                                          <p:attrName>style.visibility</p:attrName>
                                        </p:attrNameLst>
                                      </p:cBhvr>
                                      <p:to>
                                        <p:strVal val="visible"/>
                                      </p:to>
                                    </p:set>
                                  </p:childTnLst>
                                </p:cTn>
                              </p:par>
                            </p:childTnLst>
                          </p:cTn>
                        </p:par>
                      </p:childTnLst>
                    </p:cTn>
                  </p:par>
                  <p:par>
                    <p:cTn id="73" fill="hold" nodeType="clickPar">
                      <p:stCondLst>
                        <p:cond delay="indefinite"/>
                        <p:cond evt="onBegin" delay="0">
                          <p:tn val="72"/>
                        </p:cond>
                      </p:stCondLst>
                      <p:childTnLst>
                        <p:par>
                          <p:cTn id="74" fill="hold">
                            <p:stCondLst>
                              <p:cond delay="0"/>
                            </p:stCondLst>
                            <p:childTnLst>
                              <p:par>
                                <p:cTn id="75" presetID="1" presetClass="entr" presetSubtype="0" dur="1" fill="hold" grpId="0" nodeType="clickEffect">
                                  <p:stCondLst>
                                    <p:cond delay="0"/>
                                  </p:stCondLst>
                                  <p:childTnLst>
                                    <p:set>
                                      <p:cBhvr>
                                        <p:cTn id="76" dur="1" fill="hold">
                                          <p:stCondLst>
                                            <p:cond delay="0"/>
                                          </p:stCondLst>
                                        </p:cTn>
                                        <p:tgtEl>
                                          <p:spTgt spid="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44055" grpId="0"/>
      <p:bldP spid="37" grpId="0"/>
      <p:bldP spid="2" grpId="0"/>
      <p:bldP spid="38" grpId="0"/>
      <p:bldP spid="3" grpId="0"/>
      <p:bldP spid="39" grpId="0"/>
      <p:bldP spid="4" grpId="0"/>
      <p:bldP spid="40" grpId="0"/>
      <p:bldP spid="41"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cxnSp>
        <p:nvCxnSpPr>
          <p:cNvPr id="4" name="直接连接符 34"/>
          <p:cNvCxnSpPr/>
          <p:nvPr/>
        </p:nvCxnSpPr>
        <p:spPr>
          <a:xfrm flipV="1">
            <a:off x="1393825" y="4067175"/>
            <a:ext cx="9804400" cy="6350"/>
          </a:xfrm>
          <a:prstGeom prst="line">
            <a:avLst/>
          </a:prstGeom>
          <a:ln w="19050" cap="flat" cmpd="sng">
            <a:solidFill>
              <a:schemeClr val="accent1"/>
            </a:solidFill>
            <a:prstDash val="sysDash"/>
            <a:round/>
            <a:headEnd type="none" w="med" len="med"/>
            <a:tailEnd type="none" w="med" len="med"/>
          </a:ln>
        </p:spPr>
      </p:cxnSp>
      <p:sp>
        <p:nvSpPr>
          <p:cNvPr id="5" name="等腰三角形 2"/>
          <p:cNvSpPr/>
          <p:nvPr/>
        </p:nvSpPr>
        <p:spPr>
          <a:xfrm rot="4787877">
            <a:off x="2033588" y="1244600"/>
            <a:ext cx="1330325" cy="1539875"/>
          </a:xfrm>
          <a:custGeom>
            <a:cxnLst>
              <a:cxn ang="0">
                <a:pos x="665146" y="0"/>
              </a:cxn>
              <a:cxn ang="0">
                <a:pos x="793848" y="221895"/>
              </a:cxn>
              <a:cxn ang="0">
                <a:pos x="1330293" y="874051"/>
              </a:cxn>
              <a:cxn ang="0">
                <a:pos x="665146" y="1539182"/>
              </a:cxn>
              <a:cxn ang="0">
                <a:pos x="0" y="874051"/>
              </a:cxn>
              <a:cxn ang="0">
                <a:pos x="536444" y="221895"/>
              </a:cxn>
              <a:cxn ang="0">
                <a:pos x="665146" y="0"/>
              </a:cxn>
            </a:cxnLst>
            <a:rect l="l" t="t" r="r" b="b"/>
            <a:pathLst>
              <a:path w="1152128" h="1333073">
                <a:moveTo>
                  <a:pt x="576064" y="0"/>
                </a:moveTo>
                <a:lnTo>
                  <a:pt x="687529" y="192182"/>
                </a:lnTo>
                <a:cubicBezTo>
                  <a:pt x="952381" y="243689"/>
                  <a:pt x="1152128" y="477023"/>
                  <a:pt x="1152128" y="757009"/>
                </a:cubicBezTo>
                <a:cubicBezTo>
                  <a:pt x="1152128" y="1075160"/>
                  <a:pt x="894215" y="1333073"/>
                  <a:pt x="576064" y="1333073"/>
                </a:cubicBezTo>
                <a:cubicBezTo>
                  <a:pt x="257913" y="1333073"/>
                  <a:pt x="0" y="1075160"/>
                  <a:pt x="0" y="757009"/>
                </a:cubicBezTo>
                <a:cubicBezTo>
                  <a:pt x="0" y="477023"/>
                  <a:pt x="199747" y="243689"/>
                  <a:pt x="464599" y="192182"/>
                </a:cubicBezTo>
                <a:lnTo>
                  <a:pt x="576064" y="0"/>
                </a:lnTo>
                <a:close/>
              </a:path>
            </a:pathLst>
          </a:custGeom>
          <a:solidFill>
            <a:schemeClr val="accent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TextBox 64"/>
          <p:cNvSpPr txBox="1"/>
          <p:nvPr/>
        </p:nvSpPr>
        <p:spPr>
          <a:xfrm>
            <a:off x="4029075" y="711200"/>
            <a:ext cx="7961313" cy="322897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just"/>
            <a:r>
              <a:rPr lang="zh-CN" altLang="en-US" sz="2000" b="1">
                <a:solidFill>
                  <a:srgbClr val="2E75B6"/>
                </a:solidFill>
                <a:latin typeface="黑体" panose="02010609060101010101" pitchFamily="2" charset="-122"/>
                <a:ea typeface="黑体" panose="02010609060101010101" pitchFamily="2" charset="-122"/>
              </a:rPr>
              <a:t>抗菌谱：</a:t>
            </a:r>
            <a:r>
              <a:rPr lang="zh-CN" altLang="en-US">
                <a:solidFill>
                  <a:srgbClr val="3B3838"/>
                </a:solidFill>
                <a:latin typeface="微软雅黑" panose="020b0503020204020204" pitchFamily="34" charset="-122"/>
                <a:ea typeface="微软雅黑" panose="020b0503020204020204" pitchFamily="34" charset="-122"/>
              </a:rPr>
              <a:t>对G+球菌（链球菌、敏感葡萄球菌、粪肠球菌)有效</a:t>
            </a:r>
            <a:endParaRPr lang="zh-CN" altLang="en-US">
              <a:solidFill>
                <a:srgbClr val="3B3838"/>
              </a:solidFill>
              <a:latin typeface="微软雅黑" panose="020b0503020204020204" pitchFamily="34" charset="-122"/>
              <a:ea typeface="微软雅黑" panose="020b0503020204020204" pitchFamily="34" charset="-122"/>
            </a:endParaRPr>
          </a:p>
          <a:p>
            <a:pPr algn="just"/>
            <a:r>
              <a:rPr lang="zh-CN" altLang="en-US">
                <a:solidFill>
                  <a:srgbClr val="3B3838"/>
                </a:solidFill>
                <a:latin typeface="微软雅黑" panose="020b0503020204020204" pitchFamily="34" charset="-122"/>
                <a:ea typeface="微软雅黑" panose="020b0503020204020204" pitchFamily="34" charset="-122"/>
              </a:rPr>
              <a:t>                对G-球菌（脑膜炎球菌）作用强</a:t>
            </a:r>
            <a:endParaRPr lang="zh-CN" altLang="en-US">
              <a:solidFill>
                <a:srgbClr val="3B3838"/>
              </a:solidFill>
              <a:latin typeface="微软雅黑" panose="020b0503020204020204" pitchFamily="34" charset="-122"/>
              <a:ea typeface="微软雅黑" panose="020b0503020204020204" pitchFamily="34" charset="-122"/>
            </a:endParaRPr>
          </a:p>
          <a:p>
            <a:pPr algn="just">
              <a:spcAft>
                <a:spcPts val="600"/>
              </a:spcAft>
            </a:pPr>
            <a:r>
              <a:rPr lang="zh-CN" altLang="en-US">
                <a:solidFill>
                  <a:srgbClr val="3B3838"/>
                </a:solidFill>
                <a:latin typeface="微软雅黑" panose="020b0503020204020204" pitchFamily="34" charset="-122"/>
                <a:ea typeface="微软雅黑" panose="020b0503020204020204" pitchFamily="34" charset="-122"/>
              </a:rPr>
              <a:t>                对白喉杆菌、李斯特菌、螺旋体和部分拟杆菌有作用</a:t>
            </a:r>
            <a:endParaRPr lang="zh-CN" altLang="en-US">
              <a:solidFill>
                <a:srgbClr val="3B3838"/>
              </a:solidFill>
              <a:latin typeface="微软雅黑" panose="020b0503020204020204" pitchFamily="34" charset="-122"/>
              <a:ea typeface="微软雅黑" panose="020b0503020204020204" pitchFamily="34" charset="-122"/>
            </a:endParaRPr>
          </a:p>
          <a:p>
            <a:pPr algn="just">
              <a:spcAft>
                <a:spcPts val="600"/>
              </a:spcAft>
            </a:pPr>
            <a:r>
              <a:rPr lang="zh-CN" altLang="en-US" sz="2000" b="1">
                <a:solidFill>
                  <a:srgbClr val="2E75B6"/>
                </a:solidFill>
                <a:latin typeface="黑体" panose="02010609060101010101" pitchFamily="2" charset="-122"/>
                <a:ea typeface="黑体" panose="02010609060101010101" pitchFamily="2" charset="-122"/>
              </a:rPr>
              <a:t>药动学：</a:t>
            </a:r>
            <a:r>
              <a:rPr lang="zh-CN" altLang="en-US">
                <a:solidFill>
                  <a:srgbClr val="3B3838"/>
                </a:solidFill>
                <a:latin typeface="微软雅黑" panose="020b0503020204020204" pitchFamily="34" charset="-122"/>
                <a:ea typeface="微软雅黑" panose="020b0503020204020204" pitchFamily="34" charset="-122"/>
              </a:rPr>
              <a:t>t</a:t>
            </a:r>
            <a:r>
              <a:rPr lang="zh-CN" altLang="en-US" baseline="-25000">
                <a:solidFill>
                  <a:srgbClr val="3B3838"/>
                </a:solidFill>
                <a:latin typeface="微软雅黑" panose="020b0503020204020204" pitchFamily="34" charset="-122"/>
                <a:ea typeface="微软雅黑" panose="020b0503020204020204" pitchFamily="34" charset="-122"/>
              </a:rPr>
              <a:t>1/2</a:t>
            </a:r>
            <a:r>
              <a:rPr lang="zh-CN" altLang="en-US">
                <a:solidFill>
                  <a:srgbClr val="3B3838"/>
                </a:solidFill>
                <a:latin typeface="微软雅黑" panose="020b0503020204020204" pitchFamily="34" charset="-122"/>
                <a:ea typeface="微软雅黑" panose="020b0503020204020204" pitchFamily="34" charset="-122"/>
              </a:rPr>
              <a:t>短，建议一日多次给药；</a:t>
            </a:r>
            <a:endParaRPr lang="zh-CN" altLang="en-US">
              <a:solidFill>
                <a:srgbClr val="3B3838"/>
              </a:solidFill>
              <a:latin typeface="微软雅黑" panose="020b0503020204020204" pitchFamily="34" charset="-122"/>
              <a:ea typeface="微软雅黑" panose="020b0503020204020204" pitchFamily="34" charset="-122"/>
            </a:endParaRPr>
          </a:p>
          <a:p>
            <a:pPr algn="just">
              <a:spcAft>
                <a:spcPts val="600"/>
              </a:spcAft>
            </a:pPr>
            <a:r>
              <a:rPr lang="zh-CN" altLang="en-US">
                <a:solidFill>
                  <a:srgbClr val="3B3838"/>
                </a:solidFill>
                <a:latin typeface="微软雅黑" panose="020b0503020204020204" pitchFamily="34" charset="-122"/>
                <a:ea typeface="微软雅黑" panose="020b0503020204020204" pitchFamily="34" charset="-122"/>
              </a:rPr>
              <a:t>                大部分原型经肾脏排出，中重度肾功能不全酌情减量</a:t>
            </a:r>
            <a:endParaRPr lang="zh-CN" altLang="en-US">
              <a:solidFill>
                <a:srgbClr val="3B3838"/>
              </a:solidFill>
              <a:latin typeface="微软雅黑" panose="020b0503020204020204" pitchFamily="34" charset="-122"/>
              <a:ea typeface="微软雅黑" panose="020b0503020204020204" pitchFamily="34" charset="-122"/>
            </a:endParaRPr>
          </a:p>
          <a:p>
            <a:pPr algn="just">
              <a:spcAft>
                <a:spcPts val="600"/>
              </a:spcAft>
            </a:pPr>
            <a:r>
              <a:rPr lang="zh-CN" altLang="en-US">
                <a:solidFill>
                  <a:srgbClr val="3B3838"/>
                </a:solidFill>
                <a:latin typeface="微软雅黑" panose="020b0503020204020204" pitchFamily="34" charset="-122"/>
                <a:ea typeface="微软雅黑" panose="020b0503020204020204" pitchFamily="34" charset="-122"/>
              </a:rPr>
              <a:t>                </a:t>
            </a:r>
            <a:r>
              <a:rPr lang="zh-CN" altLang="en-US" b="1">
                <a:solidFill>
                  <a:srgbClr val="FF0000"/>
                </a:solidFill>
                <a:latin typeface="微软雅黑" panose="020b0503020204020204" pitchFamily="34" charset="-122"/>
                <a:ea typeface="微软雅黑" panose="020b0503020204020204" pitchFamily="34" charset="-122"/>
              </a:rPr>
              <a:t>青霉素G可透过血脑屏障(BBB)</a:t>
            </a:r>
            <a:endParaRPr lang="zh-CN" altLang="en-US" b="1">
              <a:solidFill>
                <a:srgbClr val="FF0000"/>
              </a:solidFill>
              <a:latin typeface="微软雅黑" panose="020b0503020204020204" pitchFamily="34" charset="-122"/>
              <a:ea typeface="微软雅黑" panose="020b0503020204020204" pitchFamily="34" charset="-122"/>
            </a:endParaRPr>
          </a:p>
          <a:p>
            <a:pPr algn="just">
              <a:spcAft>
                <a:spcPts val="600"/>
              </a:spcAft>
            </a:pPr>
            <a:r>
              <a:rPr lang="zh-CN" altLang="en-US" sz="2000" b="1">
                <a:solidFill>
                  <a:srgbClr val="2E75B6"/>
                </a:solidFill>
                <a:latin typeface="黑体" panose="02010609060101010101" pitchFamily="2" charset="-122"/>
                <a:ea typeface="黑体" panose="02010609060101010101" pitchFamily="2" charset="-122"/>
              </a:rPr>
              <a:t>临床应用：</a:t>
            </a:r>
            <a:r>
              <a:rPr lang="zh-CN" altLang="en-US">
                <a:solidFill>
                  <a:srgbClr val="3B3838"/>
                </a:solidFill>
                <a:latin typeface="微软雅黑" panose="020b0503020204020204" pitchFamily="34" charset="-122"/>
                <a:ea typeface="微软雅黑" panose="020b0503020204020204" pitchFamily="34" charset="-122"/>
              </a:rPr>
              <a:t>敏感菌所致的上下呼吸道感染、皮肤软组织感染等</a:t>
            </a:r>
            <a:endParaRPr lang="zh-CN" altLang="en-US">
              <a:solidFill>
                <a:srgbClr val="3B3838"/>
              </a:solidFill>
              <a:latin typeface="微软雅黑" panose="020b0503020204020204" pitchFamily="34" charset="-122"/>
              <a:ea typeface="微软雅黑" panose="020b0503020204020204" pitchFamily="34" charset="-122"/>
            </a:endParaRPr>
          </a:p>
          <a:p>
            <a:pPr algn="just">
              <a:spcAft>
                <a:spcPts val="600"/>
              </a:spcAft>
            </a:pPr>
            <a:r>
              <a:rPr lang="zh-CN" altLang="en-US">
                <a:solidFill>
                  <a:srgbClr val="3B3838"/>
                </a:solidFill>
                <a:latin typeface="微软雅黑" panose="020b0503020204020204" pitchFamily="34" charset="-122"/>
                <a:ea typeface="微软雅黑" panose="020b0503020204020204" pitchFamily="34" charset="-122"/>
              </a:rPr>
              <a:t>                    </a:t>
            </a:r>
            <a:r>
              <a:rPr lang="zh-CN" altLang="en-US" b="1">
                <a:solidFill>
                  <a:srgbClr val="FF0000"/>
                </a:solidFill>
                <a:latin typeface="微软雅黑" panose="020b0503020204020204" pitchFamily="34" charset="-122"/>
                <a:ea typeface="微软雅黑" panose="020b0503020204020204" pitchFamily="34" charset="-122"/>
              </a:rPr>
              <a:t>钩端螺旋体病、梅毒等首选药物</a:t>
            </a:r>
            <a:endParaRPr lang="zh-CN" altLang="en-US">
              <a:solidFill>
                <a:srgbClr val="3B3838"/>
              </a:solidFill>
              <a:latin typeface="微软雅黑" panose="020b0503020204020204" pitchFamily="34" charset="-122"/>
              <a:ea typeface="微软雅黑" panose="020b0503020204020204" pitchFamily="34" charset="-122"/>
            </a:endParaRPr>
          </a:p>
          <a:p>
            <a:pPr algn="just">
              <a:lnSpc>
                <a:spcPct val="120000"/>
              </a:lnSpc>
            </a:pPr>
            <a:r>
              <a:rPr lang="zh-CN" altLang="en-US" sz="2000" b="1">
                <a:solidFill>
                  <a:srgbClr val="2E75B6"/>
                </a:solidFill>
                <a:latin typeface="黑体" panose="02010609060101010101" pitchFamily="2" charset="-122"/>
                <a:ea typeface="黑体" panose="02010609060101010101" pitchFamily="2" charset="-122"/>
              </a:rPr>
              <a:t>不良反应：</a:t>
            </a:r>
            <a:r>
              <a:rPr lang="zh-CN" altLang="en-US">
                <a:solidFill>
                  <a:srgbClr val="3B3838"/>
                </a:solidFill>
                <a:latin typeface="微软雅黑" panose="020b0503020204020204" pitchFamily="34" charset="-122"/>
                <a:ea typeface="微软雅黑" panose="020b0503020204020204" pitchFamily="34" charset="-122"/>
              </a:rPr>
              <a:t>胃肠道反应、过敏反应</a:t>
            </a:r>
            <a:endParaRPr lang="zh-CN" altLang="en-US">
              <a:solidFill>
                <a:srgbClr val="3B3838"/>
              </a:solidFill>
              <a:latin typeface="微软雅黑" panose="020b0503020204020204" pitchFamily="34" charset="-122"/>
              <a:ea typeface="微软雅黑" panose="020b0503020204020204" pitchFamily="34" charset="-122"/>
            </a:endParaRPr>
          </a:p>
        </p:txBody>
      </p:sp>
      <p:sp>
        <p:nvSpPr>
          <p:cNvPr id="8" name="TextBox 66"/>
          <p:cNvSpPr txBox="1"/>
          <p:nvPr/>
        </p:nvSpPr>
        <p:spPr>
          <a:xfrm>
            <a:off x="1824038" y="4330700"/>
            <a:ext cx="7154862" cy="216852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just">
              <a:lnSpc>
                <a:spcPct val="150000"/>
              </a:lnSpc>
            </a:pPr>
            <a:r>
              <a:rPr lang="zh-CN" altLang="en-US">
                <a:solidFill>
                  <a:srgbClr val="3B3838"/>
                </a:solidFill>
                <a:latin typeface="微软雅黑" panose="020b0503020204020204" pitchFamily="34" charset="-122"/>
                <a:ea typeface="微软雅黑" panose="020b0503020204020204" pitchFamily="34" charset="-122"/>
              </a:rPr>
              <a:t>◆青霉素G可用于草链菌、敏感肠球菌引起的心内膜炎</a:t>
            </a:r>
            <a:endParaRPr lang="zh-CN" altLang="en-US">
              <a:solidFill>
                <a:srgbClr val="3B3838"/>
              </a:solidFill>
              <a:latin typeface="微软雅黑" panose="020b0503020204020204" pitchFamily="34" charset="-122"/>
              <a:ea typeface="微软雅黑" panose="020b0503020204020204" pitchFamily="34" charset="-122"/>
            </a:endParaRPr>
          </a:p>
          <a:p>
            <a:pPr algn="just">
              <a:lnSpc>
                <a:spcPct val="150000"/>
              </a:lnSpc>
            </a:pPr>
            <a:r>
              <a:rPr lang="zh-CN" altLang="en-US">
                <a:solidFill>
                  <a:srgbClr val="3B3838"/>
                </a:solidFill>
                <a:latin typeface="微软雅黑" panose="020b0503020204020204" pitchFamily="34" charset="-122"/>
                <a:ea typeface="微软雅黑" panose="020b0503020204020204" pitchFamily="34" charset="-122"/>
              </a:rPr>
              <a:t>◆青霉素V可口服，适于敏感菌所致轻中度感染</a:t>
            </a:r>
            <a:endParaRPr lang="zh-CN" altLang="en-US">
              <a:solidFill>
                <a:srgbClr val="3B3838"/>
              </a:solidFill>
              <a:latin typeface="微软雅黑" panose="020b0503020204020204" pitchFamily="34" charset="-122"/>
              <a:ea typeface="微软雅黑" panose="020b0503020204020204" pitchFamily="34" charset="-122"/>
            </a:endParaRPr>
          </a:p>
          <a:p>
            <a:pPr algn="just">
              <a:lnSpc>
                <a:spcPct val="150000"/>
              </a:lnSpc>
            </a:pPr>
            <a:r>
              <a:rPr lang="zh-CN" altLang="en-US">
                <a:solidFill>
                  <a:srgbClr val="3B3838"/>
                </a:solidFill>
                <a:latin typeface="微软雅黑" panose="020b0503020204020204" pitchFamily="34" charset="-122"/>
                <a:ea typeface="微软雅黑" panose="020b0503020204020204" pitchFamily="34" charset="-122"/>
              </a:rPr>
              <a:t>◆普鲁卡因青霉素明显缓解肌注疼痛</a:t>
            </a:r>
            <a:endParaRPr lang="zh-CN" altLang="en-US">
              <a:solidFill>
                <a:srgbClr val="3B3838"/>
              </a:solidFill>
              <a:latin typeface="微软雅黑" panose="020b0503020204020204" pitchFamily="34" charset="-122"/>
              <a:ea typeface="微软雅黑" panose="020b0503020204020204" pitchFamily="34" charset="-122"/>
            </a:endParaRPr>
          </a:p>
          <a:p>
            <a:pPr algn="just">
              <a:lnSpc>
                <a:spcPct val="150000"/>
              </a:lnSpc>
            </a:pPr>
            <a:r>
              <a:rPr lang="zh-CN" altLang="en-US">
                <a:solidFill>
                  <a:srgbClr val="3B3838"/>
                </a:solidFill>
                <a:latin typeface="微软雅黑" panose="020b0503020204020204" pitchFamily="34" charset="-122"/>
                <a:ea typeface="微软雅黑" panose="020b0503020204020204" pitchFamily="34" charset="-122"/>
              </a:rPr>
              <a:t>◆苄星青霉素可用于预防风湿热发作、反复风湿热急性发作的治疗</a:t>
            </a:r>
            <a:endParaRPr lang="zh-CN" altLang="en-US">
              <a:solidFill>
                <a:srgbClr val="3B3838"/>
              </a:solidFill>
              <a:latin typeface="微软雅黑" panose="020b0503020204020204" pitchFamily="34" charset="-122"/>
              <a:ea typeface="微软雅黑" panose="020b0503020204020204" pitchFamily="34" charset="-122"/>
            </a:endParaRPr>
          </a:p>
          <a:p>
            <a:pPr algn="just">
              <a:lnSpc>
                <a:spcPct val="150000"/>
              </a:lnSpc>
            </a:pPr>
            <a:r>
              <a:rPr lang="zh-CN" altLang="en-US">
                <a:solidFill>
                  <a:srgbClr val="3B3838"/>
                </a:solidFill>
                <a:latin typeface="微软雅黑" panose="020b0503020204020204" pitchFamily="34" charset="-122"/>
                <a:ea typeface="微软雅黑" panose="020b0503020204020204" pitchFamily="34" charset="-122"/>
              </a:rPr>
              <a:t>   肌注、</a:t>
            </a:r>
            <a:r>
              <a:rPr lang="zh-CN" altLang="en-US" b="1">
                <a:solidFill>
                  <a:srgbClr val="FF0000"/>
                </a:solidFill>
                <a:latin typeface="微软雅黑" panose="020b0503020204020204" pitchFamily="34" charset="-122"/>
                <a:ea typeface="微软雅黑" panose="020b0503020204020204" pitchFamily="34" charset="-122"/>
              </a:rPr>
              <a:t>长效</a:t>
            </a:r>
            <a:endParaRPr lang="zh-CN" altLang="en-US" b="1">
              <a:solidFill>
                <a:srgbClr val="FF0000"/>
              </a:solidFill>
              <a:latin typeface="微软雅黑" panose="020b0503020204020204" pitchFamily="34" charset="-122"/>
              <a:ea typeface="微软雅黑" panose="020b0503020204020204" pitchFamily="34" charset="-122"/>
            </a:endParaRPr>
          </a:p>
        </p:txBody>
      </p:sp>
      <p:sp>
        <p:nvSpPr>
          <p:cNvPr id="9" name="等腰三角形 2"/>
          <p:cNvSpPr/>
          <p:nvPr/>
        </p:nvSpPr>
        <p:spPr>
          <a:xfrm rot="-5400000">
            <a:off x="9536113" y="4643438"/>
            <a:ext cx="1330325" cy="1539875"/>
          </a:xfrm>
          <a:custGeom>
            <a:cxnLst>
              <a:cxn ang="0">
                <a:pos x="665146" y="0"/>
              </a:cxn>
              <a:cxn ang="0">
                <a:pos x="793848" y="221895"/>
              </a:cxn>
              <a:cxn ang="0">
                <a:pos x="1330293" y="874051"/>
              </a:cxn>
              <a:cxn ang="0">
                <a:pos x="665146" y="1539182"/>
              </a:cxn>
              <a:cxn ang="0">
                <a:pos x="0" y="874051"/>
              </a:cxn>
              <a:cxn ang="0">
                <a:pos x="536444" y="221895"/>
              </a:cxn>
              <a:cxn ang="0">
                <a:pos x="665146" y="0"/>
              </a:cxn>
            </a:cxnLst>
            <a:rect l="l" t="t" r="r" b="b"/>
            <a:pathLst>
              <a:path w="1152128" h="1333073">
                <a:moveTo>
                  <a:pt x="576064" y="0"/>
                </a:moveTo>
                <a:lnTo>
                  <a:pt x="687529" y="192182"/>
                </a:lnTo>
                <a:cubicBezTo>
                  <a:pt x="952381" y="243689"/>
                  <a:pt x="1152128" y="477023"/>
                  <a:pt x="1152128" y="757009"/>
                </a:cubicBezTo>
                <a:cubicBezTo>
                  <a:pt x="1152128" y="1075160"/>
                  <a:pt x="894215" y="1333073"/>
                  <a:pt x="576064" y="1333073"/>
                </a:cubicBezTo>
                <a:cubicBezTo>
                  <a:pt x="257913" y="1333073"/>
                  <a:pt x="0" y="1075160"/>
                  <a:pt x="0" y="757009"/>
                </a:cubicBezTo>
                <a:cubicBezTo>
                  <a:pt x="0" y="477023"/>
                  <a:pt x="199747" y="243689"/>
                  <a:pt x="464599" y="192182"/>
                </a:cubicBezTo>
                <a:lnTo>
                  <a:pt x="576064" y="0"/>
                </a:lnTo>
                <a:close/>
              </a:path>
            </a:pathLst>
          </a:custGeom>
          <a:solidFill>
            <a:schemeClr val="accent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 name="TextBox 22"/>
          <p:cNvSpPr txBox="1"/>
          <p:nvPr/>
        </p:nvSpPr>
        <p:spPr>
          <a:xfrm>
            <a:off x="2073275" y="1752600"/>
            <a:ext cx="896938" cy="52228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800" b="1">
                <a:solidFill>
                  <a:schemeClr val="bg1"/>
                </a:solidFill>
                <a:latin typeface="黑体" panose="02010609060101010101" pitchFamily="2" charset="-122"/>
                <a:ea typeface="黑体" panose="02010609060101010101" pitchFamily="2" charset="-122"/>
              </a:rPr>
              <a:t>共性</a:t>
            </a:r>
            <a:endParaRPr lang="zh-CN" altLang="en-US" sz="2800" b="1">
              <a:solidFill>
                <a:schemeClr val="bg1"/>
              </a:solidFill>
              <a:latin typeface="黑体" panose="02010609060101010101" pitchFamily="2" charset="-122"/>
              <a:ea typeface="黑体" panose="02010609060101010101" pitchFamily="2" charset="-122"/>
            </a:endParaRPr>
          </a:p>
        </p:txBody>
      </p:sp>
      <p:sp>
        <p:nvSpPr>
          <p:cNvPr id="2" name="TextBox 22"/>
          <p:cNvSpPr txBox="1"/>
          <p:nvPr/>
        </p:nvSpPr>
        <p:spPr>
          <a:xfrm>
            <a:off x="9863138" y="5153025"/>
            <a:ext cx="898525" cy="52228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800" b="1">
                <a:solidFill>
                  <a:schemeClr val="bg1"/>
                </a:solidFill>
                <a:latin typeface="黑体" panose="02010609060101010101" pitchFamily="2" charset="-122"/>
                <a:ea typeface="黑体" panose="02010609060101010101" pitchFamily="2" charset="-122"/>
              </a:rPr>
              <a:t>个性</a:t>
            </a:r>
            <a:endParaRPr lang="zh-CN" altLang="en-US" sz="2800" b="1">
              <a:solidFill>
                <a:schemeClr val="bg1"/>
              </a:solidFill>
              <a:latin typeface="黑体" panose="02010609060101010101" pitchFamily="2" charset="-122"/>
              <a:ea typeface="黑体" panose="02010609060101010101" pitchFamily="2" charset="-122"/>
            </a:endParaRPr>
          </a:p>
        </p:txBody>
      </p:sp>
      <p:sp>
        <p:nvSpPr>
          <p:cNvPr id="59401" name="文本框 24"/>
          <p:cNvSpPr txBox="1"/>
          <p:nvPr/>
        </p:nvSpPr>
        <p:spPr>
          <a:xfrm>
            <a:off x="327025" y="314325"/>
            <a:ext cx="5905500" cy="5842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02060"/>
                </a:solidFill>
                <a:latin typeface="微软雅黑" panose="020b0503020204020204" pitchFamily="34" charset="-122"/>
                <a:ea typeface="微软雅黑" panose="020b0503020204020204" pitchFamily="34" charset="-122"/>
              </a:rPr>
              <a:t>天然青霉素</a:t>
            </a:r>
            <a:endParaRPr lang="zh-CN" altLang="en-US" sz="3200" b="1">
              <a:solidFill>
                <a:srgbClr val="002060"/>
              </a:solidFill>
              <a:latin typeface="微软雅黑" panose="020b0503020204020204" pitchFamily="34" charset="-122"/>
              <a:ea typeface="微软雅黑" panose="020b0503020204020204" pitchFamily="34" charset="-122"/>
            </a:endParaRPr>
          </a:p>
        </p:txBody>
      </p:sp>
    </p:spTree>
    <p:custDataLst>
      <p:tags r:id="rId3"/>
    </p:custDataLst>
  </p:cSld>
  <p:clrMapOvr>
    <a:masterClrMapping/>
  </p:clrMapOvr>
  <p:transition spd="slow" advTm="13406">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6" presetClass="entr" presetSubtype="0" dur="10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290">
                                          <p:stCondLst>
                                            <p:cond delay="0"/>
                                          </p:stCondLst>
                                        </p:cTn>
                                        <p:tgtEl>
                                          <p:spTgt spid="5"/>
                                        </p:tgtEl>
                                      </p:cBhvr>
                                    </p:animEffect>
                                    <p:anim calcmode="lin" valueType="num">
                                      <p:cBhvr>
                                        <p:cTn id="8" dur="911"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5"/>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5"/>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5"/>
                                        </p:tgtEl>
                                        <p:attrNameLst>
                                          <p:attrName>ppt_y</p:attrName>
                                        </p:attrNameLst>
                                      </p:cBhvr>
                                      <p:tavLst>
                                        <p:tav tm="0" fmla="#ppt_y-sin(pi*$)/81">
                                          <p:val>
                                            <p:fltVal val="0"/>
                                          </p:val>
                                        </p:tav>
                                        <p:tav tm="100000">
                                          <p:val>
                                            <p:fltVal val="1"/>
                                          </p:val>
                                        </p:tav>
                                      </p:tavLst>
                                    </p:anim>
                                    <p:animScale>
                                      <p:cBhvr>
                                        <p:cTn id="13" dur="13">
                                          <p:stCondLst>
                                            <p:cond delay="325"/>
                                          </p:stCondLst>
                                        </p:cTn>
                                        <p:tgtEl>
                                          <p:spTgt spid="5"/>
                                        </p:tgtEl>
                                      </p:cBhvr>
                                      <p:to x="100000" y="60000"/>
                                    </p:animScale>
                                    <p:animScale>
                                      <p:cBhvr>
                                        <p:cTn id="14" dur="83" decel="50000">
                                          <p:stCondLst>
                                            <p:cond delay="338"/>
                                          </p:stCondLst>
                                        </p:cTn>
                                        <p:tgtEl>
                                          <p:spTgt spid="5"/>
                                        </p:tgtEl>
                                      </p:cBhvr>
                                      <p:to x="100000" y="100000"/>
                                    </p:animScale>
                                    <p:animScale>
                                      <p:cBhvr>
                                        <p:cTn id="15" dur="13">
                                          <p:stCondLst>
                                            <p:cond delay="656"/>
                                          </p:stCondLst>
                                        </p:cTn>
                                        <p:tgtEl>
                                          <p:spTgt spid="5"/>
                                        </p:tgtEl>
                                      </p:cBhvr>
                                      <p:to x="100000" y="80000"/>
                                    </p:animScale>
                                    <p:animScale>
                                      <p:cBhvr>
                                        <p:cTn id="16" dur="83" decel="50000">
                                          <p:stCondLst>
                                            <p:cond delay="669"/>
                                          </p:stCondLst>
                                        </p:cTn>
                                        <p:tgtEl>
                                          <p:spTgt spid="5"/>
                                        </p:tgtEl>
                                      </p:cBhvr>
                                      <p:to x="100000" y="100000"/>
                                    </p:animScale>
                                    <p:animScale>
                                      <p:cBhvr>
                                        <p:cTn id="17" dur="13">
                                          <p:stCondLst>
                                            <p:cond delay="821"/>
                                          </p:stCondLst>
                                        </p:cTn>
                                        <p:tgtEl>
                                          <p:spTgt spid="5"/>
                                        </p:tgtEl>
                                      </p:cBhvr>
                                      <p:to x="100000" y="90000"/>
                                    </p:animScale>
                                    <p:animScale>
                                      <p:cBhvr>
                                        <p:cTn id="18" dur="83" decel="50000">
                                          <p:stCondLst>
                                            <p:cond delay="834"/>
                                          </p:stCondLst>
                                        </p:cTn>
                                        <p:tgtEl>
                                          <p:spTgt spid="5"/>
                                        </p:tgtEl>
                                      </p:cBhvr>
                                      <p:to x="100000" y="100000"/>
                                    </p:animScale>
                                    <p:animScale>
                                      <p:cBhvr>
                                        <p:cTn id="19" dur="13">
                                          <p:stCondLst>
                                            <p:cond delay="904"/>
                                          </p:stCondLst>
                                        </p:cTn>
                                        <p:tgtEl>
                                          <p:spTgt spid="5"/>
                                        </p:tgtEl>
                                      </p:cBhvr>
                                      <p:to x="100000" y="95000"/>
                                    </p:animScale>
                                    <p:animScale>
                                      <p:cBhvr>
                                        <p:cTn id="20" dur="83" decel="50000">
                                          <p:stCondLst>
                                            <p:cond delay="917"/>
                                          </p:stCondLst>
                                        </p:cTn>
                                        <p:tgtEl>
                                          <p:spTgt spid="5"/>
                                        </p:tgtEl>
                                      </p:cBhvr>
                                      <p:to x="100000" y="100000"/>
                                    </p:animScale>
                                  </p:childTnLst>
                                </p:cTn>
                              </p:par>
                              <p:par>
                                <p:cTn id="21" presetID="1" presetClass="entr" presetSubtype="0" dur="1" fill="hold" grpId="0" nodeType="with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42" presetClass="entr" presetSubtype="0" dur="50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anim calcmode="lin" valueType="num">
                                      <p:cBhvr>
                                        <p:cTn id="28" dur="500" fill="hold"/>
                                        <p:tgtEl>
                                          <p:spTgt spid="7"/>
                                        </p:tgtEl>
                                        <p:attrNameLst>
                                          <p:attrName>ppt_x</p:attrName>
                                        </p:attrNameLst>
                                      </p:cBhvr>
                                      <p:tavLst>
                                        <p:tav tm="0">
                                          <p:val>
                                            <p:strVal val="#ppt_x"/>
                                          </p:val>
                                        </p:tav>
                                        <p:tav tm="100000">
                                          <p:val>
                                            <p:strVal val="#ppt_x"/>
                                          </p:val>
                                        </p:tav>
                                      </p:tavLst>
                                    </p:anim>
                                    <p:anim calcmode="lin" valueType="num">
                                      <p:cBhvr>
                                        <p:cTn id="29" dur="500" fill="hold"/>
                                        <p:tgtEl>
                                          <p:spTgt spid="7"/>
                                        </p:tgtEl>
                                        <p:attrNameLst>
                                          <p:attrName>ppt_y</p:attrName>
                                        </p:attrNameLst>
                                      </p:cBhvr>
                                      <p:tavLst>
                                        <p:tav tm="0">
                                          <p:val>
                                            <p:strVal val="#ppt_y+.1"/>
                                          </p:val>
                                        </p:tav>
                                        <p:tav tm="100000">
                                          <p:val>
                                            <p:strVal val="#ppt_y"/>
                                          </p:val>
                                        </p:tav>
                                      </p:tavLst>
                                    </p:anim>
                                  </p:childTnLst>
                                </p:cTn>
                              </p:par>
                            </p:childTnLst>
                          </p:cTn>
                        </p:par>
                        <p:par>
                          <p:cTn id="30" fill="hold" nodeType="afterGroup">
                            <p:stCondLst>
                              <p:cond delay="500"/>
                            </p:stCondLst>
                            <p:childTnLst>
                              <p:par>
                                <p:cTn id="31" presetID="22" presetClass="entr" presetSubtype="8" dur="500" fill="hold" nodeType="afterEffect">
                                  <p:stCondLst>
                                    <p:cond delay="0"/>
                                  </p:stCondLst>
                                  <p:childTnLst>
                                    <p:set>
                                      <p:cBhvr>
                                        <p:cTn id="32" dur="1" fill="hold">
                                          <p:stCondLst>
                                            <p:cond delay="0"/>
                                          </p:stCondLst>
                                        </p:cTn>
                                        <p:tgtEl>
                                          <p:spTgt spid="4"/>
                                        </p:tgtEl>
                                        <p:attrNameLst>
                                          <p:attrName>style.visibility</p:attrName>
                                        </p:attrNameLst>
                                      </p:cBhvr>
                                      <p:to>
                                        <p:strVal val="visible"/>
                                      </p:to>
                                    </p:set>
                                    <p:animEffect transition="in" filter="wipe(left)">
                                      <p:cBhvr>
                                        <p:cTn id="33" dur="500"/>
                                        <p:tgtEl>
                                          <p:spTgt spid="4"/>
                                        </p:tgtEl>
                                      </p:cBhvr>
                                    </p:animEffect>
                                  </p:childTnLst>
                                </p:cTn>
                              </p:par>
                            </p:childTnLst>
                          </p:cTn>
                        </p:par>
                        <p:par>
                          <p:cTn id="34" fill="hold" nodeType="afterGroup">
                            <p:stCondLst>
                              <p:cond delay="1000"/>
                            </p:stCondLst>
                            <p:childTnLst>
                              <p:par>
                                <p:cTn id="35" presetID="26" presetClass="entr" presetSubtype="0" dur="1000" fill="hold" grpId="0" nodeType="after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wipe(down)">
                                      <p:cBhvr>
                                        <p:cTn id="37" dur="290">
                                          <p:stCondLst>
                                            <p:cond delay="0"/>
                                          </p:stCondLst>
                                        </p:cTn>
                                        <p:tgtEl>
                                          <p:spTgt spid="9"/>
                                        </p:tgtEl>
                                      </p:cBhvr>
                                    </p:animEffect>
                                    <p:anim calcmode="lin" valueType="num">
                                      <p:cBhvr>
                                        <p:cTn id="38" dur="911"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39" dur="332"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40" dur="332" tmFilter="0, 0; 0.125,0.2665; 0.25,0.4; 0.375,0.465; 0.5,0.5;  0.625,0.535; 0.75,0.6; 0.875,0.7335; 1,1">
                                          <p:stCondLst>
                                            <p:cond delay="332"/>
                                          </p:stCondLst>
                                        </p:cTn>
                                        <p:tgtEl>
                                          <p:spTgt spid="9"/>
                                        </p:tgtEl>
                                        <p:attrNameLst>
                                          <p:attrName>ppt_y</p:attrName>
                                        </p:attrNameLst>
                                      </p:cBhvr>
                                      <p:tavLst>
                                        <p:tav tm="0" fmla="#ppt_y-sin(pi*$)/9">
                                          <p:val>
                                            <p:fltVal val="0"/>
                                          </p:val>
                                        </p:tav>
                                        <p:tav tm="100000">
                                          <p:val>
                                            <p:fltVal val="1"/>
                                          </p:val>
                                        </p:tav>
                                      </p:tavLst>
                                    </p:anim>
                                    <p:anim calcmode="lin" valueType="num">
                                      <p:cBhvr>
                                        <p:cTn id="41" dur="166" tmFilter="0, 0; 0.125,0.2665; 0.25,0.4; 0.375,0.465; 0.5,0.5;  0.625,0.535; 0.75,0.6; 0.875,0.7335; 1,1">
                                          <p:stCondLst>
                                            <p:cond delay="662"/>
                                          </p:stCondLst>
                                        </p:cTn>
                                        <p:tgtEl>
                                          <p:spTgt spid="9"/>
                                        </p:tgtEl>
                                        <p:attrNameLst>
                                          <p:attrName>ppt_y</p:attrName>
                                        </p:attrNameLst>
                                      </p:cBhvr>
                                      <p:tavLst>
                                        <p:tav tm="0" fmla="#ppt_y-sin(pi*$)/27">
                                          <p:val>
                                            <p:fltVal val="0"/>
                                          </p:val>
                                        </p:tav>
                                        <p:tav tm="100000">
                                          <p:val>
                                            <p:fltVal val="1"/>
                                          </p:val>
                                        </p:tav>
                                      </p:tavLst>
                                    </p:anim>
                                    <p:anim calcmode="lin" valueType="num">
                                      <p:cBhvr>
                                        <p:cTn id="42" dur="82" tmFilter="0, 0; 0.125,0.2665; 0.25,0.4; 0.375,0.465; 0.5,0.5;  0.625,0.535; 0.75,0.6; 0.875,0.7335; 1,1">
                                          <p:stCondLst>
                                            <p:cond delay="828"/>
                                          </p:stCondLst>
                                        </p:cTn>
                                        <p:tgtEl>
                                          <p:spTgt spid="9"/>
                                        </p:tgtEl>
                                        <p:attrNameLst>
                                          <p:attrName>ppt_y</p:attrName>
                                        </p:attrNameLst>
                                      </p:cBhvr>
                                      <p:tavLst>
                                        <p:tav tm="0" fmla="#ppt_y-sin(pi*$)/81">
                                          <p:val>
                                            <p:fltVal val="0"/>
                                          </p:val>
                                        </p:tav>
                                        <p:tav tm="100000">
                                          <p:val>
                                            <p:fltVal val="1"/>
                                          </p:val>
                                        </p:tav>
                                      </p:tavLst>
                                    </p:anim>
                                    <p:animScale>
                                      <p:cBhvr>
                                        <p:cTn id="43" dur="13">
                                          <p:stCondLst>
                                            <p:cond delay="325"/>
                                          </p:stCondLst>
                                        </p:cTn>
                                        <p:tgtEl>
                                          <p:spTgt spid="9"/>
                                        </p:tgtEl>
                                      </p:cBhvr>
                                      <p:to x="100000" y="60000"/>
                                    </p:animScale>
                                    <p:animScale>
                                      <p:cBhvr>
                                        <p:cTn id="44" dur="83" decel="50000">
                                          <p:stCondLst>
                                            <p:cond delay="338"/>
                                          </p:stCondLst>
                                        </p:cTn>
                                        <p:tgtEl>
                                          <p:spTgt spid="9"/>
                                        </p:tgtEl>
                                      </p:cBhvr>
                                      <p:to x="100000" y="100000"/>
                                    </p:animScale>
                                    <p:animScale>
                                      <p:cBhvr>
                                        <p:cTn id="45" dur="13">
                                          <p:stCondLst>
                                            <p:cond delay="656"/>
                                          </p:stCondLst>
                                        </p:cTn>
                                        <p:tgtEl>
                                          <p:spTgt spid="9"/>
                                        </p:tgtEl>
                                      </p:cBhvr>
                                      <p:to x="100000" y="80000"/>
                                    </p:animScale>
                                    <p:animScale>
                                      <p:cBhvr>
                                        <p:cTn id="46" dur="83" decel="50000">
                                          <p:stCondLst>
                                            <p:cond delay="669"/>
                                          </p:stCondLst>
                                        </p:cTn>
                                        <p:tgtEl>
                                          <p:spTgt spid="9"/>
                                        </p:tgtEl>
                                      </p:cBhvr>
                                      <p:to x="100000" y="100000"/>
                                    </p:animScale>
                                    <p:animScale>
                                      <p:cBhvr>
                                        <p:cTn id="47" dur="13">
                                          <p:stCondLst>
                                            <p:cond delay="821"/>
                                          </p:stCondLst>
                                        </p:cTn>
                                        <p:tgtEl>
                                          <p:spTgt spid="9"/>
                                        </p:tgtEl>
                                      </p:cBhvr>
                                      <p:to x="100000" y="90000"/>
                                    </p:animScale>
                                    <p:animScale>
                                      <p:cBhvr>
                                        <p:cTn id="48" dur="83" decel="50000">
                                          <p:stCondLst>
                                            <p:cond delay="834"/>
                                          </p:stCondLst>
                                        </p:cTn>
                                        <p:tgtEl>
                                          <p:spTgt spid="9"/>
                                        </p:tgtEl>
                                      </p:cBhvr>
                                      <p:to x="100000" y="100000"/>
                                    </p:animScale>
                                    <p:animScale>
                                      <p:cBhvr>
                                        <p:cTn id="49" dur="13">
                                          <p:stCondLst>
                                            <p:cond delay="904"/>
                                          </p:stCondLst>
                                        </p:cTn>
                                        <p:tgtEl>
                                          <p:spTgt spid="9"/>
                                        </p:tgtEl>
                                      </p:cBhvr>
                                      <p:to x="100000" y="95000"/>
                                    </p:animScale>
                                    <p:animScale>
                                      <p:cBhvr>
                                        <p:cTn id="50" dur="83" decel="50000">
                                          <p:stCondLst>
                                            <p:cond delay="917"/>
                                          </p:stCondLst>
                                        </p:cTn>
                                        <p:tgtEl>
                                          <p:spTgt spid="9"/>
                                        </p:tgtEl>
                                      </p:cBhvr>
                                      <p:to x="100000" y="100000"/>
                                    </p:animScale>
                                  </p:childTnLst>
                                </p:cTn>
                              </p:par>
                              <p:par>
                                <p:cTn id="51" presetID="1" presetClass="entr" presetSubtype="0" dur="1" fill="hold" grpId="0" nodeType="withEffect">
                                  <p:stCondLst>
                                    <p:cond delay="0"/>
                                  </p:stCondLst>
                                  <p:childTnLst>
                                    <p:set>
                                      <p:cBhvr>
                                        <p:cTn id="52" dur="1" fill="hold">
                                          <p:stCondLst>
                                            <p:cond delay="0"/>
                                          </p:stCondLst>
                                        </p:cTn>
                                        <p:tgtEl>
                                          <p:spTgt spid="2"/>
                                        </p:tgtEl>
                                        <p:attrNameLst>
                                          <p:attrName>style.visibility</p:attrName>
                                        </p:attrNameLst>
                                      </p:cBhvr>
                                      <p:to>
                                        <p:strVal val="visible"/>
                                      </p:to>
                                    </p:set>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500" fill="hold" grpId="0" nodeType="clickEffect">
                                  <p:stCondLst>
                                    <p:cond delay="0"/>
                                  </p:stCondLst>
                                  <p:childTnLst>
                                    <p:set>
                                      <p:cBhvr>
                                        <p:cTn id="56" dur="1" fill="hold">
                                          <p:stCondLst>
                                            <p:cond delay="0"/>
                                          </p:stCondLst>
                                        </p:cTn>
                                        <p:tgtEl>
                                          <p:spTgt spid="8"/>
                                        </p:tgtEl>
                                        <p:attrNameLst>
                                          <p:attrName>style.visibility</p:attrName>
                                        </p:attrNameLst>
                                      </p:cBhvr>
                                      <p:to>
                                        <p:strVal val="visible"/>
                                      </p:to>
                                    </p:set>
                                    <p:animEffect transition="in" filter="fade">
                                      <p:cBhvr>
                                        <p:cTn id="57" dur="500"/>
                                        <p:tgtEl>
                                          <p:spTgt spid="8"/>
                                        </p:tgtEl>
                                      </p:cBhvr>
                                    </p:animEffect>
                                    <p:anim calcmode="lin" valueType="num">
                                      <p:cBhvr>
                                        <p:cTn id="58" dur="500" fill="hold"/>
                                        <p:tgtEl>
                                          <p:spTgt spid="8"/>
                                        </p:tgtEl>
                                        <p:attrNameLst>
                                          <p:attrName>ppt_x</p:attrName>
                                        </p:attrNameLst>
                                      </p:cBhvr>
                                      <p:tavLst>
                                        <p:tav tm="0">
                                          <p:val>
                                            <p:strVal val="#ppt_x"/>
                                          </p:val>
                                        </p:tav>
                                        <p:tav tm="100000">
                                          <p:val>
                                            <p:strVal val="#ppt_x"/>
                                          </p:val>
                                        </p:tav>
                                      </p:tavLst>
                                    </p:anim>
                                    <p:anim calcmode="lin" valueType="num">
                                      <p:cBhvr>
                                        <p:cTn id="59" dur="5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23" grpId="0"/>
      <p:bldP spid="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cxnSp>
        <p:nvCxnSpPr>
          <p:cNvPr id="4" name="直接连接符 34"/>
          <p:cNvCxnSpPr/>
          <p:nvPr/>
        </p:nvCxnSpPr>
        <p:spPr>
          <a:xfrm flipV="1">
            <a:off x="1193800" y="4748213"/>
            <a:ext cx="9804400" cy="4762"/>
          </a:xfrm>
          <a:prstGeom prst="line">
            <a:avLst/>
          </a:prstGeom>
          <a:ln w="19050" cap="flat" cmpd="sng">
            <a:solidFill>
              <a:schemeClr val="accent1"/>
            </a:solidFill>
            <a:prstDash val="sysDash"/>
            <a:round/>
            <a:headEnd type="none" w="med" len="med"/>
            <a:tailEnd type="none" w="med" len="med"/>
          </a:ln>
        </p:spPr>
      </p:cxnSp>
      <p:sp>
        <p:nvSpPr>
          <p:cNvPr id="5" name="等腰三角形 2"/>
          <p:cNvSpPr/>
          <p:nvPr/>
        </p:nvSpPr>
        <p:spPr>
          <a:xfrm rot="6707877">
            <a:off x="1947863" y="1433513"/>
            <a:ext cx="1330325" cy="1539875"/>
          </a:xfrm>
          <a:custGeom>
            <a:cxnLst>
              <a:cxn ang="0">
                <a:pos x="665146" y="0"/>
              </a:cxn>
              <a:cxn ang="0">
                <a:pos x="793848" y="221895"/>
              </a:cxn>
              <a:cxn ang="0">
                <a:pos x="1330292" y="874051"/>
              </a:cxn>
              <a:cxn ang="0">
                <a:pos x="665146" y="1539181"/>
              </a:cxn>
              <a:cxn ang="0">
                <a:pos x="0" y="874051"/>
              </a:cxn>
              <a:cxn ang="0">
                <a:pos x="536444" y="221895"/>
              </a:cxn>
              <a:cxn ang="0">
                <a:pos x="665146" y="0"/>
              </a:cxn>
            </a:cxnLst>
            <a:rect l="l" t="t" r="r" b="b"/>
            <a:pathLst>
              <a:path w="1152128" h="1333073">
                <a:moveTo>
                  <a:pt x="576064" y="0"/>
                </a:moveTo>
                <a:lnTo>
                  <a:pt x="687529" y="192182"/>
                </a:lnTo>
                <a:cubicBezTo>
                  <a:pt x="952381" y="243689"/>
                  <a:pt x="1152128" y="477023"/>
                  <a:pt x="1152128" y="757009"/>
                </a:cubicBezTo>
                <a:cubicBezTo>
                  <a:pt x="1152128" y="1075160"/>
                  <a:pt x="894215" y="1333073"/>
                  <a:pt x="576064" y="1333073"/>
                </a:cubicBezTo>
                <a:cubicBezTo>
                  <a:pt x="257913" y="1333073"/>
                  <a:pt x="0" y="1075160"/>
                  <a:pt x="0" y="757009"/>
                </a:cubicBezTo>
                <a:cubicBezTo>
                  <a:pt x="0" y="477023"/>
                  <a:pt x="199747" y="243689"/>
                  <a:pt x="464599" y="192182"/>
                </a:cubicBezTo>
                <a:lnTo>
                  <a:pt x="576064" y="0"/>
                </a:lnTo>
                <a:close/>
              </a:path>
            </a:pathLst>
          </a:custGeom>
          <a:solidFill>
            <a:schemeClr val="accent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TextBox 64"/>
          <p:cNvSpPr txBox="1"/>
          <p:nvPr/>
        </p:nvSpPr>
        <p:spPr>
          <a:xfrm>
            <a:off x="3824288" y="1635125"/>
            <a:ext cx="8478837" cy="293687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just"/>
            <a:r>
              <a:rPr lang="zh-CN" altLang="en-US" sz="2000" b="1">
                <a:solidFill>
                  <a:srgbClr val="2E75B6"/>
                </a:solidFill>
                <a:latin typeface="黑体" panose="02010609060101010101" pitchFamily="2" charset="-122"/>
                <a:ea typeface="黑体" panose="02010609060101010101" pitchFamily="2" charset="-122"/>
              </a:rPr>
              <a:t>抗菌谱：</a:t>
            </a:r>
            <a:r>
              <a:rPr lang="zh-CN" altLang="en-US">
                <a:solidFill>
                  <a:srgbClr val="3B3838"/>
                </a:solidFill>
                <a:latin typeface="微软雅黑" panose="020b0503020204020204" pitchFamily="34" charset="-122"/>
                <a:ea typeface="微软雅黑" panose="020b0503020204020204" pitchFamily="34" charset="-122"/>
              </a:rPr>
              <a:t>对G+球菌、G-球菌、对白喉杆菌、李斯特菌、螺旋体和部分拟杆菌有效</a:t>
            </a:r>
            <a:endParaRPr lang="zh-CN" altLang="en-US">
              <a:solidFill>
                <a:srgbClr val="3B3838"/>
              </a:solidFill>
              <a:latin typeface="微软雅黑" panose="020b0503020204020204" pitchFamily="34" charset="-122"/>
              <a:ea typeface="微软雅黑" panose="020b0503020204020204" pitchFamily="34" charset="-122"/>
            </a:endParaRPr>
          </a:p>
          <a:p>
            <a:pPr algn="just"/>
            <a:r>
              <a:rPr lang="zh-CN" altLang="en-US">
                <a:solidFill>
                  <a:srgbClr val="3B3838"/>
                </a:solidFill>
                <a:latin typeface="微软雅黑" panose="020b0503020204020204" pitchFamily="34" charset="-122"/>
                <a:ea typeface="微软雅黑" panose="020b0503020204020204" pitchFamily="34" charset="-122"/>
              </a:rPr>
              <a:t>             </a:t>
            </a:r>
            <a:r>
              <a:rPr lang="zh-CN" altLang="en-US" b="1">
                <a:solidFill>
                  <a:srgbClr val="FF0000"/>
                </a:solidFill>
                <a:latin typeface="微软雅黑" panose="020b0503020204020204" pitchFamily="34" charset="-122"/>
                <a:ea typeface="微软雅黑" panose="020b0503020204020204" pitchFamily="34" charset="-122"/>
              </a:rPr>
              <a:t>   对敏感粪肠球菌效果强</a:t>
            </a:r>
            <a:endParaRPr lang="zh-CN" altLang="en-US" b="1">
              <a:solidFill>
                <a:srgbClr val="FF0000"/>
              </a:solidFill>
              <a:latin typeface="微软雅黑" panose="020b0503020204020204" pitchFamily="34" charset="-122"/>
              <a:ea typeface="微软雅黑" panose="020b0503020204020204" pitchFamily="34" charset="-122"/>
            </a:endParaRPr>
          </a:p>
          <a:p>
            <a:pPr algn="just"/>
            <a:r>
              <a:rPr lang="zh-CN" altLang="en-US" b="1">
                <a:solidFill>
                  <a:srgbClr val="FF0000"/>
                </a:solidFill>
                <a:latin typeface="微软雅黑" panose="020b0503020204020204" pitchFamily="34" charset="-122"/>
                <a:ea typeface="微软雅黑" panose="020b0503020204020204" pitchFamily="34" charset="-122"/>
              </a:rPr>
              <a:t>                对G-杆菌（大肠埃希菌、奇异变形杆菌等）有作用</a:t>
            </a:r>
            <a:endParaRPr lang="zh-CN" altLang="en-US" b="1">
              <a:solidFill>
                <a:srgbClr val="FF0000"/>
              </a:solidFill>
              <a:latin typeface="微软雅黑" panose="020b0503020204020204" pitchFamily="34" charset="-122"/>
              <a:ea typeface="微软雅黑" panose="020b0503020204020204" pitchFamily="34" charset="-122"/>
            </a:endParaRPr>
          </a:p>
          <a:p>
            <a:pPr algn="just"/>
            <a:r>
              <a:rPr lang="zh-CN" altLang="en-US" b="1">
                <a:solidFill>
                  <a:srgbClr val="FF0000"/>
                </a:solidFill>
                <a:latin typeface="微软雅黑" panose="020b0503020204020204" pitchFamily="34" charset="-122"/>
                <a:ea typeface="微软雅黑" panose="020b0503020204020204" pitchFamily="34" charset="-122"/>
              </a:rPr>
              <a:t>                对沙眼衣原体有效</a:t>
            </a:r>
            <a:endParaRPr lang="zh-CN" altLang="en-US" b="1">
              <a:solidFill>
                <a:srgbClr val="FF0000"/>
              </a:solidFill>
              <a:latin typeface="微软雅黑" panose="020b0503020204020204" pitchFamily="34" charset="-122"/>
              <a:ea typeface="微软雅黑" panose="020b0503020204020204" pitchFamily="34" charset="-122"/>
            </a:endParaRPr>
          </a:p>
          <a:p>
            <a:pPr algn="just"/>
            <a:r>
              <a:rPr lang="zh-CN" altLang="en-US" sz="2000" b="1">
                <a:solidFill>
                  <a:srgbClr val="2E75B6"/>
                </a:solidFill>
                <a:latin typeface="黑体" panose="02010609060101010101" pitchFamily="2" charset="-122"/>
                <a:ea typeface="黑体" panose="02010609060101010101" pitchFamily="2" charset="-122"/>
              </a:rPr>
              <a:t>药动学：</a:t>
            </a:r>
            <a:r>
              <a:rPr lang="zh-CN" altLang="en-US">
                <a:solidFill>
                  <a:srgbClr val="3B3838"/>
                </a:solidFill>
                <a:latin typeface="微软雅黑" panose="020b0503020204020204" pitchFamily="34" charset="-122"/>
                <a:ea typeface="微软雅黑" panose="020b0503020204020204" pitchFamily="34" charset="-122"/>
              </a:rPr>
              <a:t>t</a:t>
            </a:r>
            <a:r>
              <a:rPr lang="zh-CN" altLang="en-US" baseline="-25000">
                <a:solidFill>
                  <a:srgbClr val="3B3838"/>
                </a:solidFill>
                <a:latin typeface="微软雅黑" panose="020b0503020204020204" pitchFamily="34" charset="-122"/>
                <a:ea typeface="微软雅黑" panose="020b0503020204020204" pitchFamily="34" charset="-122"/>
              </a:rPr>
              <a:t>1/2</a:t>
            </a:r>
            <a:r>
              <a:rPr lang="zh-CN" altLang="en-US">
                <a:solidFill>
                  <a:srgbClr val="3B3838"/>
                </a:solidFill>
                <a:latin typeface="微软雅黑" panose="020b0503020204020204" pitchFamily="34" charset="-122"/>
                <a:ea typeface="微软雅黑" panose="020b0503020204020204" pitchFamily="34" charset="-122"/>
              </a:rPr>
              <a:t>短，建议一日多次给药；</a:t>
            </a:r>
            <a:endParaRPr lang="zh-CN" altLang="en-US">
              <a:solidFill>
                <a:srgbClr val="3B3838"/>
              </a:solidFill>
              <a:latin typeface="微软雅黑" panose="020b0503020204020204" pitchFamily="34" charset="-122"/>
              <a:ea typeface="微软雅黑" panose="020b0503020204020204" pitchFamily="34" charset="-122"/>
            </a:endParaRPr>
          </a:p>
          <a:p>
            <a:pPr algn="just">
              <a:spcAft>
                <a:spcPts val="600"/>
              </a:spcAft>
            </a:pPr>
            <a:r>
              <a:rPr lang="zh-CN" altLang="en-US">
                <a:solidFill>
                  <a:srgbClr val="3B3838"/>
                </a:solidFill>
                <a:latin typeface="微软雅黑" panose="020b0503020204020204" pitchFamily="34" charset="-122"/>
                <a:ea typeface="微软雅黑" panose="020b0503020204020204" pitchFamily="34" charset="-122"/>
              </a:rPr>
              <a:t>                大部分原型经肾脏排出，中重度肾功能不全酌情减量</a:t>
            </a:r>
            <a:endParaRPr lang="zh-CN" altLang="en-US">
              <a:solidFill>
                <a:srgbClr val="3B3838"/>
              </a:solidFill>
              <a:latin typeface="微软雅黑" panose="020b0503020204020204" pitchFamily="34" charset="-122"/>
              <a:ea typeface="微软雅黑" panose="020b0503020204020204" pitchFamily="34" charset="-122"/>
            </a:endParaRPr>
          </a:p>
          <a:p>
            <a:pPr algn="just">
              <a:spcAft>
                <a:spcPts val="600"/>
              </a:spcAft>
            </a:pPr>
            <a:r>
              <a:rPr lang="zh-CN" altLang="en-US">
                <a:solidFill>
                  <a:srgbClr val="3B3838"/>
                </a:solidFill>
                <a:latin typeface="微软雅黑" panose="020b0503020204020204" pitchFamily="34" charset="-122"/>
                <a:ea typeface="微软雅黑" panose="020b0503020204020204" pitchFamily="34" charset="-122"/>
              </a:rPr>
              <a:t>               </a:t>
            </a:r>
            <a:r>
              <a:rPr lang="zh-CN" altLang="en-US" b="1">
                <a:solidFill>
                  <a:srgbClr val="FF0000"/>
                </a:solidFill>
                <a:latin typeface="微软雅黑" panose="020b0503020204020204" pitchFamily="34" charset="-122"/>
                <a:ea typeface="微软雅黑" panose="020b0503020204020204" pitchFamily="34" charset="-122"/>
              </a:rPr>
              <a:t> 氨苄西林、阿莫西林可透过BBB</a:t>
            </a:r>
            <a:endParaRPr lang="zh-CN" altLang="en-US" b="1">
              <a:solidFill>
                <a:srgbClr val="FF0000"/>
              </a:solidFill>
              <a:latin typeface="微软雅黑" panose="020b0503020204020204" pitchFamily="34" charset="-122"/>
              <a:ea typeface="微软雅黑" panose="020b0503020204020204" pitchFamily="34" charset="-122"/>
            </a:endParaRPr>
          </a:p>
          <a:p>
            <a:pPr algn="just">
              <a:spcAft>
                <a:spcPts val="600"/>
              </a:spcAft>
            </a:pPr>
            <a:r>
              <a:rPr lang="zh-CN" altLang="en-US" sz="2000" b="1">
                <a:solidFill>
                  <a:srgbClr val="2E75B6"/>
                </a:solidFill>
                <a:latin typeface="黑体" panose="02010609060101010101" pitchFamily="2" charset="-122"/>
                <a:ea typeface="黑体" panose="02010609060101010101" pitchFamily="2" charset="-122"/>
              </a:rPr>
              <a:t>临床应用：</a:t>
            </a:r>
            <a:r>
              <a:rPr lang="zh-CN" altLang="en-US">
                <a:solidFill>
                  <a:srgbClr val="3B3838"/>
                </a:solidFill>
                <a:latin typeface="微软雅黑" panose="020b0503020204020204" pitchFamily="34" charset="-122"/>
                <a:ea typeface="微软雅黑" panose="020b0503020204020204" pitchFamily="34" charset="-122"/>
              </a:rPr>
              <a:t>敏感菌所致的上下呼吸道感染、泌尿道感染等</a:t>
            </a:r>
            <a:endParaRPr lang="zh-CN" altLang="en-US">
              <a:solidFill>
                <a:srgbClr val="3B3838"/>
              </a:solidFill>
              <a:latin typeface="微软雅黑" panose="020b0503020204020204" pitchFamily="34" charset="-122"/>
              <a:ea typeface="微软雅黑" panose="020b0503020204020204" pitchFamily="34" charset="-122"/>
            </a:endParaRPr>
          </a:p>
          <a:p>
            <a:pPr algn="just">
              <a:spcAft>
                <a:spcPts val="600"/>
              </a:spcAft>
            </a:pPr>
            <a:r>
              <a:rPr lang="zh-CN" altLang="en-US" sz="2000" b="1">
                <a:solidFill>
                  <a:srgbClr val="2E75B6"/>
                </a:solidFill>
                <a:latin typeface="黑体" panose="02010609060101010101" pitchFamily="2" charset="-122"/>
                <a:ea typeface="黑体" panose="02010609060101010101" pitchFamily="2" charset="-122"/>
              </a:rPr>
              <a:t>不良反应：</a:t>
            </a:r>
            <a:r>
              <a:rPr lang="zh-CN" altLang="en-US">
                <a:solidFill>
                  <a:srgbClr val="3B3838"/>
                </a:solidFill>
                <a:latin typeface="微软雅黑" panose="020b0503020204020204" pitchFamily="34" charset="-122"/>
                <a:ea typeface="微软雅黑" panose="020b0503020204020204" pitchFamily="34" charset="-122"/>
              </a:rPr>
              <a:t>胃肠道反应、过敏反应</a:t>
            </a:r>
            <a:r>
              <a:rPr lang="zh-CN" altLang="en-US" b="1">
                <a:solidFill>
                  <a:srgbClr val="FF0000"/>
                </a:solidFill>
                <a:latin typeface="微软雅黑" panose="020b0503020204020204" pitchFamily="34" charset="-122"/>
                <a:ea typeface="微软雅黑" panose="020b0503020204020204" pitchFamily="34" charset="-122"/>
              </a:rPr>
              <a:t>(皮疹多见）</a:t>
            </a:r>
            <a:r>
              <a:rPr lang="zh-CN" altLang="en-US">
                <a:solidFill>
                  <a:srgbClr val="3B3838"/>
                </a:solidFill>
                <a:latin typeface="微软雅黑" panose="020b0503020204020204" pitchFamily="34" charset="-122"/>
                <a:ea typeface="微软雅黑" panose="020b0503020204020204" pitchFamily="34" charset="-122"/>
              </a:rPr>
              <a:t>、二重感染等</a:t>
            </a:r>
            <a:endParaRPr lang="zh-CN" altLang="en-US">
              <a:solidFill>
                <a:srgbClr val="3B3838"/>
              </a:solidFill>
              <a:latin typeface="微软雅黑" panose="020b0503020204020204" pitchFamily="34" charset="-122"/>
              <a:ea typeface="微软雅黑" panose="020b0503020204020204" pitchFamily="34" charset="-122"/>
            </a:endParaRPr>
          </a:p>
        </p:txBody>
      </p:sp>
      <p:sp>
        <p:nvSpPr>
          <p:cNvPr id="8" name="TextBox 66"/>
          <p:cNvSpPr txBox="1"/>
          <p:nvPr/>
        </p:nvSpPr>
        <p:spPr>
          <a:xfrm>
            <a:off x="1063625" y="5049838"/>
            <a:ext cx="8089900" cy="1338262"/>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just">
              <a:lnSpc>
                <a:spcPct val="150000"/>
              </a:lnSpc>
            </a:pPr>
            <a:r>
              <a:rPr lang="zh-CN" altLang="en-US">
                <a:solidFill>
                  <a:srgbClr val="3B3838"/>
                </a:solidFill>
                <a:latin typeface="微软雅黑" panose="020b0503020204020204" pitchFamily="34" charset="-122"/>
                <a:ea typeface="微软雅黑" panose="020b0503020204020204" pitchFamily="34" charset="-122"/>
              </a:rPr>
              <a:t>◆阿莫西林抗Hp一线用药，口服吸收率高达80%</a:t>
            </a:r>
            <a:endParaRPr lang="zh-CN" altLang="en-US">
              <a:solidFill>
                <a:srgbClr val="3B3838"/>
              </a:solidFill>
              <a:latin typeface="微软雅黑" panose="020b0503020204020204" pitchFamily="34" charset="-122"/>
              <a:ea typeface="微软雅黑" panose="020b0503020204020204" pitchFamily="34" charset="-122"/>
            </a:endParaRPr>
          </a:p>
          <a:p>
            <a:pPr algn="just">
              <a:lnSpc>
                <a:spcPct val="150000"/>
              </a:lnSpc>
            </a:pPr>
            <a:r>
              <a:rPr lang="zh-CN" altLang="en-US">
                <a:solidFill>
                  <a:srgbClr val="3B3838"/>
                </a:solidFill>
                <a:latin typeface="微软雅黑" panose="020b0503020204020204" pitchFamily="34" charset="-122"/>
                <a:ea typeface="微软雅黑" panose="020b0503020204020204" pitchFamily="34" charset="-122"/>
              </a:rPr>
              <a:t>◆阿莫西林是成人/儿童急性细菌性扁桃体感染和急性细菌性鼻窦炎的一线治疗</a:t>
            </a:r>
            <a:endParaRPr lang="zh-CN" altLang="en-US">
              <a:solidFill>
                <a:srgbClr val="3B3838"/>
              </a:solidFill>
              <a:latin typeface="微软雅黑" panose="020b0503020204020204" pitchFamily="34" charset="-122"/>
              <a:ea typeface="微软雅黑" panose="020b0503020204020204" pitchFamily="34" charset="-122"/>
            </a:endParaRPr>
          </a:p>
          <a:p>
            <a:pPr algn="just">
              <a:lnSpc>
                <a:spcPct val="150000"/>
              </a:lnSpc>
            </a:pPr>
            <a:r>
              <a:rPr lang="zh-CN" altLang="en-US">
                <a:solidFill>
                  <a:srgbClr val="3B3838"/>
                </a:solidFill>
                <a:latin typeface="微软雅黑" panose="020b0503020204020204" pitchFamily="34" charset="-122"/>
                <a:ea typeface="微软雅黑" panose="020b0503020204020204" pitchFamily="34" charset="-122"/>
              </a:rPr>
              <a:t>◆对李斯特菌敏感性，氨苄西林强于阿莫西林，作为首选</a:t>
            </a:r>
            <a:endParaRPr lang="zh-CN" altLang="en-US">
              <a:solidFill>
                <a:srgbClr val="3B3838"/>
              </a:solidFill>
              <a:latin typeface="微软雅黑" panose="020b0503020204020204" pitchFamily="34" charset="-122"/>
              <a:ea typeface="微软雅黑" panose="020b0503020204020204" pitchFamily="34" charset="-122"/>
            </a:endParaRPr>
          </a:p>
        </p:txBody>
      </p:sp>
      <p:sp>
        <p:nvSpPr>
          <p:cNvPr id="9" name="等腰三角形 2"/>
          <p:cNvSpPr/>
          <p:nvPr/>
        </p:nvSpPr>
        <p:spPr>
          <a:xfrm rot="-5400000">
            <a:off x="9450388" y="4951413"/>
            <a:ext cx="1330325" cy="1539875"/>
          </a:xfrm>
          <a:custGeom>
            <a:cxnLst>
              <a:cxn ang="0">
                <a:pos x="665146" y="0"/>
              </a:cxn>
              <a:cxn ang="0">
                <a:pos x="793848" y="221895"/>
              </a:cxn>
              <a:cxn ang="0">
                <a:pos x="1330292" y="874051"/>
              </a:cxn>
              <a:cxn ang="0">
                <a:pos x="665146" y="1539181"/>
              </a:cxn>
              <a:cxn ang="0">
                <a:pos x="0" y="874051"/>
              </a:cxn>
              <a:cxn ang="0">
                <a:pos x="536444" y="221895"/>
              </a:cxn>
              <a:cxn ang="0">
                <a:pos x="665146" y="0"/>
              </a:cxn>
            </a:cxnLst>
            <a:rect l="l" t="t" r="r" b="b"/>
            <a:pathLst>
              <a:path w="1152128" h="1333073">
                <a:moveTo>
                  <a:pt x="576064" y="0"/>
                </a:moveTo>
                <a:lnTo>
                  <a:pt x="687529" y="192182"/>
                </a:lnTo>
                <a:cubicBezTo>
                  <a:pt x="952381" y="243689"/>
                  <a:pt x="1152128" y="477023"/>
                  <a:pt x="1152128" y="757009"/>
                </a:cubicBezTo>
                <a:cubicBezTo>
                  <a:pt x="1152128" y="1075160"/>
                  <a:pt x="894215" y="1333073"/>
                  <a:pt x="576064" y="1333073"/>
                </a:cubicBezTo>
                <a:cubicBezTo>
                  <a:pt x="257913" y="1333073"/>
                  <a:pt x="0" y="1075160"/>
                  <a:pt x="0" y="757009"/>
                </a:cubicBezTo>
                <a:cubicBezTo>
                  <a:pt x="0" y="477023"/>
                  <a:pt x="199747" y="243689"/>
                  <a:pt x="464599" y="192182"/>
                </a:cubicBezTo>
                <a:lnTo>
                  <a:pt x="576064" y="0"/>
                </a:lnTo>
                <a:close/>
              </a:path>
            </a:pathLst>
          </a:custGeom>
          <a:solidFill>
            <a:schemeClr val="accent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 name="TextBox 22"/>
          <p:cNvSpPr txBox="1"/>
          <p:nvPr/>
        </p:nvSpPr>
        <p:spPr>
          <a:xfrm>
            <a:off x="2009775" y="1847850"/>
            <a:ext cx="898525" cy="52228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800" b="1">
                <a:solidFill>
                  <a:schemeClr val="bg1"/>
                </a:solidFill>
                <a:latin typeface="黑体" panose="02010609060101010101" pitchFamily="2" charset="-122"/>
                <a:ea typeface="黑体" panose="02010609060101010101" pitchFamily="2" charset="-122"/>
              </a:rPr>
              <a:t>共性</a:t>
            </a:r>
            <a:endParaRPr lang="zh-CN" altLang="en-US" sz="2800" b="1">
              <a:solidFill>
                <a:schemeClr val="bg1"/>
              </a:solidFill>
              <a:latin typeface="黑体" panose="02010609060101010101" pitchFamily="2" charset="-122"/>
              <a:ea typeface="黑体" panose="02010609060101010101" pitchFamily="2" charset="-122"/>
            </a:endParaRPr>
          </a:p>
        </p:txBody>
      </p:sp>
      <p:sp>
        <p:nvSpPr>
          <p:cNvPr id="2" name="TextBox 22"/>
          <p:cNvSpPr txBox="1"/>
          <p:nvPr/>
        </p:nvSpPr>
        <p:spPr>
          <a:xfrm>
            <a:off x="9783763" y="5454650"/>
            <a:ext cx="898525" cy="5207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800" b="1">
                <a:solidFill>
                  <a:schemeClr val="bg1"/>
                </a:solidFill>
                <a:latin typeface="黑体" panose="02010609060101010101" pitchFamily="2" charset="-122"/>
                <a:ea typeface="黑体" panose="02010609060101010101" pitchFamily="2" charset="-122"/>
              </a:rPr>
              <a:t>个性</a:t>
            </a:r>
            <a:endParaRPr lang="zh-CN" altLang="en-US" sz="2800" b="1">
              <a:solidFill>
                <a:schemeClr val="bg1"/>
              </a:solidFill>
              <a:latin typeface="黑体" panose="02010609060101010101" pitchFamily="2" charset="-122"/>
              <a:ea typeface="黑体" panose="02010609060101010101" pitchFamily="2" charset="-122"/>
            </a:endParaRPr>
          </a:p>
        </p:txBody>
      </p:sp>
      <p:sp>
        <p:nvSpPr>
          <p:cNvPr id="61449" name="文本框 24"/>
          <p:cNvSpPr txBox="1"/>
          <p:nvPr/>
        </p:nvSpPr>
        <p:spPr>
          <a:xfrm>
            <a:off x="406400" y="320675"/>
            <a:ext cx="3168650" cy="582613"/>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02060"/>
                </a:solidFill>
                <a:latin typeface="微软雅黑" panose="020b0503020204020204" pitchFamily="34" charset="-122"/>
                <a:ea typeface="微软雅黑" panose="020b0503020204020204" pitchFamily="34" charset="-122"/>
              </a:rPr>
              <a:t>广谱青霉素</a:t>
            </a:r>
            <a:endParaRPr lang="zh-CN" altLang="en-US" sz="3200" b="1">
              <a:solidFill>
                <a:srgbClr val="002060"/>
              </a:solidFill>
              <a:latin typeface="微软雅黑" panose="020b0503020204020204" pitchFamily="34" charset="-122"/>
              <a:ea typeface="微软雅黑" panose="020b0503020204020204" pitchFamily="34" charset="-122"/>
            </a:endParaRPr>
          </a:p>
        </p:txBody>
      </p:sp>
    </p:spTree>
    <p:custDataLst>
      <p:tags r:id="rId3"/>
    </p:custDataLst>
  </p:cSld>
  <p:clrMapOvr>
    <a:masterClrMapping/>
  </p:clrMapOvr>
  <p:transition spd="slow" advTm="20953">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6" presetClass="entr" presetSubtype="0" dur="10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290">
                                          <p:stCondLst>
                                            <p:cond delay="0"/>
                                          </p:stCondLst>
                                        </p:cTn>
                                        <p:tgtEl>
                                          <p:spTgt spid="5"/>
                                        </p:tgtEl>
                                      </p:cBhvr>
                                    </p:animEffect>
                                    <p:anim calcmode="lin" valueType="num">
                                      <p:cBhvr>
                                        <p:cTn id="8" dur="911"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5"/>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5"/>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5"/>
                                        </p:tgtEl>
                                        <p:attrNameLst>
                                          <p:attrName>ppt_y</p:attrName>
                                        </p:attrNameLst>
                                      </p:cBhvr>
                                      <p:tavLst>
                                        <p:tav tm="0" fmla="#ppt_y-sin(pi*$)/81">
                                          <p:val>
                                            <p:fltVal val="0"/>
                                          </p:val>
                                        </p:tav>
                                        <p:tav tm="100000">
                                          <p:val>
                                            <p:fltVal val="1"/>
                                          </p:val>
                                        </p:tav>
                                      </p:tavLst>
                                    </p:anim>
                                    <p:animScale>
                                      <p:cBhvr>
                                        <p:cTn id="13" dur="13">
                                          <p:stCondLst>
                                            <p:cond delay="325"/>
                                          </p:stCondLst>
                                        </p:cTn>
                                        <p:tgtEl>
                                          <p:spTgt spid="5"/>
                                        </p:tgtEl>
                                      </p:cBhvr>
                                      <p:to x="100000" y="60000"/>
                                    </p:animScale>
                                    <p:animScale>
                                      <p:cBhvr>
                                        <p:cTn id="14" dur="83" decel="50000">
                                          <p:stCondLst>
                                            <p:cond delay="338"/>
                                          </p:stCondLst>
                                        </p:cTn>
                                        <p:tgtEl>
                                          <p:spTgt spid="5"/>
                                        </p:tgtEl>
                                      </p:cBhvr>
                                      <p:to x="100000" y="100000"/>
                                    </p:animScale>
                                    <p:animScale>
                                      <p:cBhvr>
                                        <p:cTn id="15" dur="13">
                                          <p:stCondLst>
                                            <p:cond delay="656"/>
                                          </p:stCondLst>
                                        </p:cTn>
                                        <p:tgtEl>
                                          <p:spTgt spid="5"/>
                                        </p:tgtEl>
                                      </p:cBhvr>
                                      <p:to x="100000" y="80000"/>
                                    </p:animScale>
                                    <p:animScale>
                                      <p:cBhvr>
                                        <p:cTn id="16" dur="83" decel="50000">
                                          <p:stCondLst>
                                            <p:cond delay="669"/>
                                          </p:stCondLst>
                                        </p:cTn>
                                        <p:tgtEl>
                                          <p:spTgt spid="5"/>
                                        </p:tgtEl>
                                      </p:cBhvr>
                                      <p:to x="100000" y="100000"/>
                                    </p:animScale>
                                    <p:animScale>
                                      <p:cBhvr>
                                        <p:cTn id="17" dur="13">
                                          <p:stCondLst>
                                            <p:cond delay="821"/>
                                          </p:stCondLst>
                                        </p:cTn>
                                        <p:tgtEl>
                                          <p:spTgt spid="5"/>
                                        </p:tgtEl>
                                      </p:cBhvr>
                                      <p:to x="100000" y="90000"/>
                                    </p:animScale>
                                    <p:animScale>
                                      <p:cBhvr>
                                        <p:cTn id="18" dur="83" decel="50000">
                                          <p:stCondLst>
                                            <p:cond delay="834"/>
                                          </p:stCondLst>
                                        </p:cTn>
                                        <p:tgtEl>
                                          <p:spTgt spid="5"/>
                                        </p:tgtEl>
                                      </p:cBhvr>
                                      <p:to x="100000" y="100000"/>
                                    </p:animScale>
                                    <p:animScale>
                                      <p:cBhvr>
                                        <p:cTn id="19" dur="13">
                                          <p:stCondLst>
                                            <p:cond delay="904"/>
                                          </p:stCondLst>
                                        </p:cTn>
                                        <p:tgtEl>
                                          <p:spTgt spid="5"/>
                                        </p:tgtEl>
                                      </p:cBhvr>
                                      <p:to x="100000" y="95000"/>
                                    </p:animScale>
                                    <p:animScale>
                                      <p:cBhvr>
                                        <p:cTn id="20" dur="83" decel="50000">
                                          <p:stCondLst>
                                            <p:cond delay="917"/>
                                          </p:stCondLst>
                                        </p:cTn>
                                        <p:tgtEl>
                                          <p:spTgt spid="5"/>
                                        </p:tgtEl>
                                      </p:cBhvr>
                                      <p:to x="100000" y="100000"/>
                                    </p:animScale>
                                  </p:childTnLst>
                                </p:cTn>
                              </p:par>
                              <p:par>
                                <p:cTn id="21" presetID="1" presetClass="entr" presetSubtype="0" dur="1" fill="hold" grpId="0" nodeType="with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42" presetClass="entr" presetSubtype="0" dur="50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anim calcmode="lin" valueType="num">
                                      <p:cBhvr>
                                        <p:cTn id="28" dur="500" fill="hold"/>
                                        <p:tgtEl>
                                          <p:spTgt spid="7"/>
                                        </p:tgtEl>
                                        <p:attrNameLst>
                                          <p:attrName>ppt_x</p:attrName>
                                        </p:attrNameLst>
                                      </p:cBhvr>
                                      <p:tavLst>
                                        <p:tav tm="0">
                                          <p:val>
                                            <p:strVal val="#ppt_x"/>
                                          </p:val>
                                        </p:tav>
                                        <p:tav tm="100000">
                                          <p:val>
                                            <p:strVal val="#ppt_x"/>
                                          </p:val>
                                        </p:tav>
                                      </p:tavLst>
                                    </p:anim>
                                    <p:anim calcmode="lin" valueType="num">
                                      <p:cBhvr>
                                        <p:cTn id="29" dur="500" fill="hold"/>
                                        <p:tgtEl>
                                          <p:spTgt spid="7"/>
                                        </p:tgtEl>
                                        <p:attrNameLst>
                                          <p:attrName>ppt_y</p:attrName>
                                        </p:attrNameLst>
                                      </p:cBhvr>
                                      <p:tavLst>
                                        <p:tav tm="0">
                                          <p:val>
                                            <p:strVal val="#ppt_y+.1"/>
                                          </p:val>
                                        </p:tav>
                                        <p:tav tm="100000">
                                          <p:val>
                                            <p:strVal val="#ppt_y"/>
                                          </p:val>
                                        </p:tav>
                                      </p:tavLst>
                                    </p:anim>
                                  </p:childTnLst>
                                </p:cTn>
                              </p:par>
                            </p:childTnLst>
                          </p:cTn>
                        </p:par>
                        <p:par>
                          <p:cTn id="30" fill="hold" nodeType="afterGroup">
                            <p:stCondLst>
                              <p:cond delay="500"/>
                            </p:stCondLst>
                            <p:childTnLst>
                              <p:par>
                                <p:cTn id="31" presetID="22" presetClass="entr" presetSubtype="8" dur="500" fill="hold" nodeType="afterEffect">
                                  <p:stCondLst>
                                    <p:cond delay="0"/>
                                  </p:stCondLst>
                                  <p:childTnLst>
                                    <p:set>
                                      <p:cBhvr>
                                        <p:cTn id="32" dur="1" fill="hold">
                                          <p:stCondLst>
                                            <p:cond delay="0"/>
                                          </p:stCondLst>
                                        </p:cTn>
                                        <p:tgtEl>
                                          <p:spTgt spid="4"/>
                                        </p:tgtEl>
                                        <p:attrNameLst>
                                          <p:attrName>style.visibility</p:attrName>
                                        </p:attrNameLst>
                                      </p:cBhvr>
                                      <p:to>
                                        <p:strVal val="visible"/>
                                      </p:to>
                                    </p:set>
                                    <p:animEffect transition="in" filter="wipe(left)">
                                      <p:cBhvr>
                                        <p:cTn id="33" dur="500"/>
                                        <p:tgtEl>
                                          <p:spTgt spid="4"/>
                                        </p:tgtEl>
                                      </p:cBhvr>
                                    </p:animEffect>
                                  </p:childTnLst>
                                </p:cTn>
                              </p:par>
                            </p:childTnLst>
                          </p:cTn>
                        </p:par>
                        <p:par>
                          <p:cTn id="34" fill="hold" nodeType="afterGroup">
                            <p:stCondLst>
                              <p:cond delay="1000"/>
                            </p:stCondLst>
                            <p:childTnLst>
                              <p:par>
                                <p:cTn id="35" presetID="26" presetClass="entr" presetSubtype="0" dur="1000" fill="hold" grpId="0" nodeType="after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wipe(down)">
                                      <p:cBhvr>
                                        <p:cTn id="37" dur="290">
                                          <p:stCondLst>
                                            <p:cond delay="0"/>
                                          </p:stCondLst>
                                        </p:cTn>
                                        <p:tgtEl>
                                          <p:spTgt spid="9"/>
                                        </p:tgtEl>
                                      </p:cBhvr>
                                    </p:animEffect>
                                    <p:anim calcmode="lin" valueType="num">
                                      <p:cBhvr>
                                        <p:cTn id="38" dur="911"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39" dur="332"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40" dur="332" tmFilter="0, 0; 0.125,0.2665; 0.25,0.4; 0.375,0.465; 0.5,0.5;  0.625,0.535; 0.75,0.6; 0.875,0.7335; 1,1">
                                          <p:stCondLst>
                                            <p:cond delay="332"/>
                                          </p:stCondLst>
                                        </p:cTn>
                                        <p:tgtEl>
                                          <p:spTgt spid="9"/>
                                        </p:tgtEl>
                                        <p:attrNameLst>
                                          <p:attrName>ppt_y</p:attrName>
                                        </p:attrNameLst>
                                      </p:cBhvr>
                                      <p:tavLst>
                                        <p:tav tm="0" fmla="#ppt_y-sin(pi*$)/9">
                                          <p:val>
                                            <p:fltVal val="0"/>
                                          </p:val>
                                        </p:tav>
                                        <p:tav tm="100000">
                                          <p:val>
                                            <p:fltVal val="1"/>
                                          </p:val>
                                        </p:tav>
                                      </p:tavLst>
                                    </p:anim>
                                    <p:anim calcmode="lin" valueType="num">
                                      <p:cBhvr>
                                        <p:cTn id="41" dur="166" tmFilter="0, 0; 0.125,0.2665; 0.25,0.4; 0.375,0.465; 0.5,0.5;  0.625,0.535; 0.75,0.6; 0.875,0.7335; 1,1">
                                          <p:stCondLst>
                                            <p:cond delay="662"/>
                                          </p:stCondLst>
                                        </p:cTn>
                                        <p:tgtEl>
                                          <p:spTgt spid="9"/>
                                        </p:tgtEl>
                                        <p:attrNameLst>
                                          <p:attrName>ppt_y</p:attrName>
                                        </p:attrNameLst>
                                      </p:cBhvr>
                                      <p:tavLst>
                                        <p:tav tm="0" fmla="#ppt_y-sin(pi*$)/27">
                                          <p:val>
                                            <p:fltVal val="0"/>
                                          </p:val>
                                        </p:tav>
                                        <p:tav tm="100000">
                                          <p:val>
                                            <p:fltVal val="1"/>
                                          </p:val>
                                        </p:tav>
                                      </p:tavLst>
                                    </p:anim>
                                    <p:anim calcmode="lin" valueType="num">
                                      <p:cBhvr>
                                        <p:cTn id="42" dur="82" tmFilter="0, 0; 0.125,0.2665; 0.25,0.4; 0.375,0.465; 0.5,0.5;  0.625,0.535; 0.75,0.6; 0.875,0.7335; 1,1">
                                          <p:stCondLst>
                                            <p:cond delay="828"/>
                                          </p:stCondLst>
                                        </p:cTn>
                                        <p:tgtEl>
                                          <p:spTgt spid="9"/>
                                        </p:tgtEl>
                                        <p:attrNameLst>
                                          <p:attrName>ppt_y</p:attrName>
                                        </p:attrNameLst>
                                      </p:cBhvr>
                                      <p:tavLst>
                                        <p:tav tm="0" fmla="#ppt_y-sin(pi*$)/81">
                                          <p:val>
                                            <p:fltVal val="0"/>
                                          </p:val>
                                        </p:tav>
                                        <p:tav tm="100000">
                                          <p:val>
                                            <p:fltVal val="1"/>
                                          </p:val>
                                        </p:tav>
                                      </p:tavLst>
                                    </p:anim>
                                    <p:animScale>
                                      <p:cBhvr>
                                        <p:cTn id="43" dur="13">
                                          <p:stCondLst>
                                            <p:cond delay="325"/>
                                          </p:stCondLst>
                                        </p:cTn>
                                        <p:tgtEl>
                                          <p:spTgt spid="9"/>
                                        </p:tgtEl>
                                      </p:cBhvr>
                                      <p:to x="100000" y="60000"/>
                                    </p:animScale>
                                    <p:animScale>
                                      <p:cBhvr>
                                        <p:cTn id="44" dur="83" decel="50000">
                                          <p:stCondLst>
                                            <p:cond delay="338"/>
                                          </p:stCondLst>
                                        </p:cTn>
                                        <p:tgtEl>
                                          <p:spTgt spid="9"/>
                                        </p:tgtEl>
                                      </p:cBhvr>
                                      <p:to x="100000" y="100000"/>
                                    </p:animScale>
                                    <p:animScale>
                                      <p:cBhvr>
                                        <p:cTn id="45" dur="13">
                                          <p:stCondLst>
                                            <p:cond delay="656"/>
                                          </p:stCondLst>
                                        </p:cTn>
                                        <p:tgtEl>
                                          <p:spTgt spid="9"/>
                                        </p:tgtEl>
                                      </p:cBhvr>
                                      <p:to x="100000" y="80000"/>
                                    </p:animScale>
                                    <p:animScale>
                                      <p:cBhvr>
                                        <p:cTn id="46" dur="83" decel="50000">
                                          <p:stCondLst>
                                            <p:cond delay="669"/>
                                          </p:stCondLst>
                                        </p:cTn>
                                        <p:tgtEl>
                                          <p:spTgt spid="9"/>
                                        </p:tgtEl>
                                      </p:cBhvr>
                                      <p:to x="100000" y="100000"/>
                                    </p:animScale>
                                    <p:animScale>
                                      <p:cBhvr>
                                        <p:cTn id="47" dur="13">
                                          <p:stCondLst>
                                            <p:cond delay="821"/>
                                          </p:stCondLst>
                                        </p:cTn>
                                        <p:tgtEl>
                                          <p:spTgt spid="9"/>
                                        </p:tgtEl>
                                      </p:cBhvr>
                                      <p:to x="100000" y="90000"/>
                                    </p:animScale>
                                    <p:animScale>
                                      <p:cBhvr>
                                        <p:cTn id="48" dur="83" decel="50000">
                                          <p:stCondLst>
                                            <p:cond delay="834"/>
                                          </p:stCondLst>
                                        </p:cTn>
                                        <p:tgtEl>
                                          <p:spTgt spid="9"/>
                                        </p:tgtEl>
                                      </p:cBhvr>
                                      <p:to x="100000" y="100000"/>
                                    </p:animScale>
                                    <p:animScale>
                                      <p:cBhvr>
                                        <p:cTn id="49" dur="13">
                                          <p:stCondLst>
                                            <p:cond delay="904"/>
                                          </p:stCondLst>
                                        </p:cTn>
                                        <p:tgtEl>
                                          <p:spTgt spid="9"/>
                                        </p:tgtEl>
                                      </p:cBhvr>
                                      <p:to x="100000" y="95000"/>
                                    </p:animScale>
                                    <p:animScale>
                                      <p:cBhvr>
                                        <p:cTn id="50" dur="83" decel="50000">
                                          <p:stCondLst>
                                            <p:cond delay="917"/>
                                          </p:stCondLst>
                                        </p:cTn>
                                        <p:tgtEl>
                                          <p:spTgt spid="9"/>
                                        </p:tgtEl>
                                      </p:cBhvr>
                                      <p:to x="100000" y="100000"/>
                                    </p:animScale>
                                  </p:childTnLst>
                                </p:cTn>
                              </p:par>
                              <p:par>
                                <p:cTn id="51" presetID="1" presetClass="entr" presetSubtype="0" dur="1" fill="hold" grpId="0" nodeType="withEffect">
                                  <p:stCondLst>
                                    <p:cond delay="0"/>
                                  </p:stCondLst>
                                  <p:childTnLst>
                                    <p:set>
                                      <p:cBhvr>
                                        <p:cTn id="52" dur="1" fill="hold">
                                          <p:stCondLst>
                                            <p:cond delay="0"/>
                                          </p:stCondLst>
                                        </p:cTn>
                                        <p:tgtEl>
                                          <p:spTgt spid="2"/>
                                        </p:tgtEl>
                                        <p:attrNameLst>
                                          <p:attrName>style.visibility</p:attrName>
                                        </p:attrNameLst>
                                      </p:cBhvr>
                                      <p:to>
                                        <p:strVal val="visible"/>
                                      </p:to>
                                    </p:set>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500" fill="hold" grpId="0" nodeType="clickEffect">
                                  <p:stCondLst>
                                    <p:cond delay="0"/>
                                  </p:stCondLst>
                                  <p:childTnLst>
                                    <p:set>
                                      <p:cBhvr>
                                        <p:cTn id="56" dur="1" fill="hold">
                                          <p:stCondLst>
                                            <p:cond delay="0"/>
                                          </p:stCondLst>
                                        </p:cTn>
                                        <p:tgtEl>
                                          <p:spTgt spid="8"/>
                                        </p:tgtEl>
                                        <p:attrNameLst>
                                          <p:attrName>style.visibility</p:attrName>
                                        </p:attrNameLst>
                                      </p:cBhvr>
                                      <p:to>
                                        <p:strVal val="visible"/>
                                      </p:to>
                                    </p:set>
                                    <p:animEffect transition="in" filter="fade">
                                      <p:cBhvr>
                                        <p:cTn id="57" dur="500"/>
                                        <p:tgtEl>
                                          <p:spTgt spid="8"/>
                                        </p:tgtEl>
                                      </p:cBhvr>
                                    </p:animEffect>
                                    <p:anim calcmode="lin" valueType="num">
                                      <p:cBhvr>
                                        <p:cTn id="58" dur="500" fill="hold"/>
                                        <p:tgtEl>
                                          <p:spTgt spid="8"/>
                                        </p:tgtEl>
                                        <p:attrNameLst>
                                          <p:attrName>ppt_x</p:attrName>
                                        </p:attrNameLst>
                                      </p:cBhvr>
                                      <p:tavLst>
                                        <p:tav tm="0">
                                          <p:val>
                                            <p:strVal val="#ppt_x"/>
                                          </p:val>
                                        </p:tav>
                                        <p:tav tm="100000">
                                          <p:val>
                                            <p:strVal val="#ppt_x"/>
                                          </p:val>
                                        </p:tav>
                                      </p:tavLst>
                                    </p:anim>
                                    <p:anim calcmode="lin" valueType="num">
                                      <p:cBhvr>
                                        <p:cTn id="59" dur="5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23" grpId="0"/>
      <p:bldP spid="2"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cxnSp>
        <p:nvCxnSpPr>
          <p:cNvPr id="4" name="直接连接符 34"/>
          <p:cNvCxnSpPr/>
          <p:nvPr/>
        </p:nvCxnSpPr>
        <p:spPr>
          <a:xfrm flipV="1">
            <a:off x="1157288" y="4605338"/>
            <a:ext cx="9805987" cy="4762"/>
          </a:xfrm>
          <a:prstGeom prst="line">
            <a:avLst/>
          </a:prstGeom>
          <a:ln w="19050" cap="flat" cmpd="sng">
            <a:solidFill>
              <a:schemeClr val="accent1"/>
            </a:solidFill>
            <a:prstDash val="sysDash"/>
            <a:round/>
            <a:headEnd type="none" w="med" len="med"/>
            <a:tailEnd type="none" w="med" len="med"/>
          </a:ln>
        </p:spPr>
      </p:cxnSp>
      <p:sp>
        <p:nvSpPr>
          <p:cNvPr id="5" name="等腰三角形 2"/>
          <p:cNvSpPr/>
          <p:nvPr/>
        </p:nvSpPr>
        <p:spPr>
          <a:xfrm rot="5687877">
            <a:off x="1844675" y="1612900"/>
            <a:ext cx="1330325" cy="1538288"/>
          </a:xfrm>
          <a:custGeom>
            <a:cxnLst>
              <a:cxn ang="0">
                <a:pos x="665146" y="0"/>
              </a:cxn>
              <a:cxn ang="0">
                <a:pos x="793848" y="221895"/>
              </a:cxn>
              <a:cxn ang="0">
                <a:pos x="1330293" y="874051"/>
              </a:cxn>
              <a:cxn ang="0">
                <a:pos x="665146" y="1539182"/>
              </a:cxn>
              <a:cxn ang="0">
                <a:pos x="0" y="874051"/>
              </a:cxn>
              <a:cxn ang="0">
                <a:pos x="536444" y="221895"/>
              </a:cxn>
              <a:cxn ang="0">
                <a:pos x="665146" y="0"/>
              </a:cxn>
            </a:cxnLst>
            <a:rect l="l" t="t" r="r" b="b"/>
            <a:pathLst>
              <a:path w="1152128" h="1333073">
                <a:moveTo>
                  <a:pt x="576064" y="0"/>
                </a:moveTo>
                <a:lnTo>
                  <a:pt x="687529" y="192182"/>
                </a:lnTo>
                <a:cubicBezTo>
                  <a:pt x="952381" y="243689"/>
                  <a:pt x="1152128" y="477023"/>
                  <a:pt x="1152128" y="757009"/>
                </a:cubicBezTo>
                <a:cubicBezTo>
                  <a:pt x="1152128" y="1075160"/>
                  <a:pt x="894215" y="1333073"/>
                  <a:pt x="576064" y="1333073"/>
                </a:cubicBezTo>
                <a:cubicBezTo>
                  <a:pt x="257913" y="1333073"/>
                  <a:pt x="0" y="1075160"/>
                  <a:pt x="0" y="757009"/>
                </a:cubicBezTo>
                <a:cubicBezTo>
                  <a:pt x="0" y="477023"/>
                  <a:pt x="199747" y="243689"/>
                  <a:pt x="464599" y="192182"/>
                </a:cubicBezTo>
                <a:lnTo>
                  <a:pt x="576064" y="0"/>
                </a:lnTo>
                <a:close/>
              </a:path>
            </a:pathLst>
          </a:custGeom>
          <a:solidFill>
            <a:schemeClr val="accent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TextBox 64"/>
          <p:cNvSpPr txBox="1"/>
          <p:nvPr/>
        </p:nvSpPr>
        <p:spPr>
          <a:xfrm>
            <a:off x="3713163" y="1314450"/>
            <a:ext cx="8478837" cy="3290888"/>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just"/>
            <a:r>
              <a:rPr lang="zh-CN" altLang="en-US" sz="2000" b="1">
                <a:solidFill>
                  <a:srgbClr val="2E75B6"/>
                </a:solidFill>
                <a:latin typeface="黑体" panose="02010609060101010101" pitchFamily="2" charset="-122"/>
                <a:ea typeface="黑体" panose="02010609060101010101" pitchFamily="2" charset="-122"/>
              </a:rPr>
              <a:t>抗菌谱：</a:t>
            </a:r>
            <a:r>
              <a:rPr lang="zh-CN" altLang="en-US">
                <a:solidFill>
                  <a:srgbClr val="3B3838"/>
                </a:solidFill>
                <a:latin typeface="微软雅黑" panose="020b0503020204020204" pitchFamily="34" charset="-122"/>
                <a:ea typeface="微软雅黑" panose="020b0503020204020204" pitchFamily="34" charset="-122"/>
              </a:rPr>
              <a:t>对G+球菌（MSSA、链球菌、敏感粪肠球菌）、G-球菌（脑膜炎奈瑟菌）</a:t>
            </a:r>
            <a:endParaRPr lang="zh-CN" altLang="en-US">
              <a:solidFill>
                <a:srgbClr val="3B3838"/>
              </a:solidFill>
              <a:latin typeface="微软雅黑" panose="020b0503020204020204" pitchFamily="34" charset="-122"/>
              <a:ea typeface="微软雅黑" panose="020b0503020204020204" pitchFamily="34" charset="-122"/>
            </a:endParaRPr>
          </a:p>
          <a:p>
            <a:pPr algn="just"/>
            <a:r>
              <a:rPr lang="zh-CN" altLang="en-US">
                <a:solidFill>
                  <a:srgbClr val="3B3838"/>
                </a:solidFill>
                <a:latin typeface="微软雅黑" panose="020b0503020204020204" pitchFamily="34" charset="-122"/>
                <a:ea typeface="微软雅黑" panose="020b0503020204020204" pitchFamily="34" charset="-122"/>
              </a:rPr>
              <a:t>                作用好；</a:t>
            </a:r>
            <a:endParaRPr lang="zh-CN" altLang="en-US">
              <a:solidFill>
                <a:srgbClr val="3B3838"/>
              </a:solidFill>
              <a:latin typeface="微软雅黑" panose="020b0503020204020204" pitchFamily="34" charset="-122"/>
              <a:ea typeface="微软雅黑" panose="020b0503020204020204" pitchFamily="34" charset="-122"/>
            </a:endParaRPr>
          </a:p>
          <a:p>
            <a:pPr algn="just"/>
            <a:r>
              <a:rPr lang="zh-CN" altLang="en-US">
                <a:solidFill>
                  <a:srgbClr val="3B3838"/>
                </a:solidFill>
                <a:latin typeface="微软雅黑" panose="020b0503020204020204" pitchFamily="34" charset="-122"/>
                <a:ea typeface="微软雅黑" panose="020b0503020204020204" pitchFamily="34" charset="-122"/>
              </a:rPr>
              <a:t>                对G+杆菌（白喉杆菌、李斯特菌）有效</a:t>
            </a:r>
            <a:endParaRPr lang="zh-CN" altLang="en-US">
              <a:solidFill>
                <a:srgbClr val="3B3838"/>
              </a:solidFill>
              <a:latin typeface="微软雅黑" panose="020b0503020204020204" pitchFamily="34" charset="-122"/>
              <a:ea typeface="微软雅黑" panose="020b0503020204020204" pitchFamily="34" charset="-122"/>
            </a:endParaRPr>
          </a:p>
          <a:p>
            <a:pPr algn="just"/>
            <a:r>
              <a:rPr lang="zh-CN" altLang="en-US">
                <a:solidFill>
                  <a:srgbClr val="3B3838"/>
                </a:solidFill>
                <a:latin typeface="微软雅黑" panose="020b0503020204020204" pitchFamily="34" charset="-122"/>
                <a:ea typeface="微软雅黑" panose="020b0503020204020204" pitchFamily="34" charset="-122"/>
              </a:rPr>
              <a:t>                对G-杆菌（流感嗜血杆菌、肠杆菌科、抗铜绿假单胞菌）效果好</a:t>
            </a:r>
            <a:endParaRPr lang="zh-CN" altLang="en-US">
              <a:solidFill>
                <a:srgbClr val="3B3838"/>
              </a:solidFill>
              <a:latin typeface="微软雅黑" panose="020b0503020204020204" pitchFamily="34" charset="-122"/>
              <a:ea typeface="微软雅黑" panose="020b0503020204020204" pitchFamily="34" charset="-122"/>
            </a:endParaRPr>
          </a:p>
          <a:p>
            <a:pPr algn="just"/>
            <a:r>
              <a:rPr lang="zh-CN" altLang="en-US" sz="2000" b="1">
                <a:solidFill>
                  <a:srgbClr val="2E75B6"/>
                </a:solidFill>
                <a:latin typeface="黑体" panose="02010609060101010101" pitchFamily="2" charset="-122"/>
                <a:ea typeface="黑体" panose="02010609060101010101" pitchFamily="2" charset="-122"/>
              </a:rPr>
              <a:t>药动学：</a:t>
            </a:r>
            <a:r>
              <a:rPr lang="zh-CN" altLang="en-US">
                <a:solidFill>
                  <a:srgbClr val="3B3838"/>
                </a:solidFill>
                <a:latin typeface="微软雅黑" panose="020b0503020204020204" pitchFamily="34" charset="-122"/>
                <a:ea typeface="微软雅黑" panose="020b0503020204020204" pitchFamily="34" charset="-122"/>
              </a:rPr>
              <a:t>t</a:t>
            </a:r>
            <a:r>
              <a:rPr lang="zh-CN" altLang="en-US" baseline="-25000">
                <a:solidFill>
                  <a:srgbClr val="3B3838"/>
                </a:solidFill>
                <a:latin typeface="微软雅黑" panose="020b0503020204020204" pitchFamily="34" charset="-122"/>
                <a:ea typeface="微软雅黑" panose="020b0503020204020204" pitchFamily="34" charset="-122"/>
              </a:rPr>
              <a:t>1/2</a:t>
            </a:r>
            <a:r>
              <a:rPr lang="zh-CN" altLang="en-US">
                <a:solidFill>
                  <a:srgbClr val="3B3838"/>
                </a:solidFill>
                <a:latin typeface="微软雅黑" panose="020b0503020204020204" pitchFamily="34" charset="-122"/>
                <a:ea typeface="微软雅黑" panose="020b0503020204020204" pitchFamily="34" charset="-122"/>
              </a:rPr>
              <a:t>短，建议一日多次给药；</a:t>
            </a:r>
            <a:endParaRPr lang="zh-CN" altLang="en-US">
              <a:solidFill>
                <a:srgbClr val="3B3838"/>
              </a:solidFill>
              <a:latin typeface="微软雅黑" panose="020b0503020204020204" pitchFamily="34" charset="-122"/>
              <a:ea typeface="微软雅黑" panose="020b0503020204020204" pitchFamily="34" charset="-122"/>
            </a:endParaRPr>
          </a:p>
          <a:p>
            <a:pPr algn="just">
              <a:spcAft>
                <a:spcPts val="600"/>
              </a:spcAft>
            </a:pPr>
            <a:r>
              <a:rPr lang="zh-CN" altLang="en-US">
                <a:solidFill>
                  <a:srgbClr val="3B3838"/>
                </a:solidFill>
                <a:latin typeface="微软雅黑" panose="020b0503020204020204" pitchFamily="34" charset="-122"/>
                <a:ea typeface="微软雅黑" panose="020b0503020204020204" pitchFamily="34" charset="-122"/>
              </a:rPr>
              <a:t>                大部分原型经肾脏排出，中重度肾功能不全酌情减量</a:t>
            </a:r>
            <a:endParaRPr lang="zh-CN" altLang="en-US" b="1">
              <a:solidFill>
                <a:srgbClr val="FF0000"/>
              </a:solidFill>
              <a:latin typeface="微软雅黑" panose="020b0503020204020204" pitchFamily="34" charset="-122"/>
              <a:ea typeface="微软雅黑" panose="020b0503020204020204" pitchFamily="34" charset="-122"/>
            </a:endParaRPr>
          </a:p>
          <a:p>
            <a:pPr algn="just">
              <a:spcAft>
                <a:spcPts val="600"/>
              </a:spcAft>
            </a:pPr>
            <a:r>
              <a:rPr lang="zh-CN" altLang="en-US" sz="2000" b="1">
                <a:solidFill>
                  <a:srgbClr val="2E75B6"/>
                </a:solidFill>
                <a:latin typeface="黑体" panose="02010609060101010101" pitchFamily="2" charset="-122"/>
                <a:ea typeface="黑体" panose="02010609060101010101" pitchFamily="2" charset="-122"/>
              </a:rPr>
              <a:t>临床应用：</a:t>
            </a:r>
            <a:r>
              <a:rPr lang="zh-CN" altLang="en-US">
                <a:solidFill>
                  <a:srgbClr val="3B3838"/>
                </a:solidFill>
                <a:latin typeface="微软雅黑" panose="020b0503020204020204" pitchFamily="34" charset="-122"/>
                <a:ea typeface="微软雅黑" panose="020b0503020204020204" pitchFamily="34" charset="-122"/>
              </a:rPr>
              <a:t>产酶肠杆菌科所致的泌尿道感染，单纯/复杂皮肤软组织感染等多种细</a:t>
            </a:r>
            <a:endParaRPr lang="zh-CN" altLang="en-US">
              <a:solidFill>
                <a:srgbClr val="3B3838"/>
              </a:solidFill>
              <a:latin typeface="微软雅黑" panose="020b0503020204020204" pitchFamily="34" charset="-122"/>
              <a:ea typeface="微软雅黑" panose="020b0503020204020204" pitchFamily="34" charset="-122"/>
            </a:endParaRPr>
          </a:p>
          <a:p>
            <a:pPr algn="just">
              <a:spcAft>
                <a:spcPts val="600"/>
              </a:spcAft>
            </a:pPr>
            <a:r>
              <a:rPr lang="zh-CN" altLang="en-US">
                <a:solidFill>
                  <a:srgbClr val="3B3838"/>
                </a:solidFill>
                <a:latin typeface="微软雅黑" panose="020b0503020204020204" pitchFamily="34" charset="-122"/>
                <a:ea typeface="微软雅黑" panose="020b0503020204020204" pitchFamily="34" charset="-122"/>
              </a:rPr>
              <a:t>                    菌混合感染；</a:t>
            </a:r>
            <a:endParaRPr lang="zh-CN" altLang="en-US">
              <a:solidFill>
                <a:srgbClr val="3B3838"/>
              </a:solidFill>
              <a:latin typeface="微软雅黑" panose="020b0503020204020204" pitchFamily="34" charset="-122"/>
              <a:ea typeface="微软雅黑" panose="020b0503020204020204" pitchFamily="34" charset="-122"/>
            </a:endParaRPr>
          </a:p>
          <a:p>
            <a:pPr algn="just">
              <a:spcAft>
                <a:spcPts val="600"/>
              </a:spcAft>
            </a:pPr>
            <a:r>
              <a:rPr lang="zh-CN" altLang="en-US">
                <a:solidFill>
                  <a:srgbClr val="3B3838"/>
                </a:solidFill>
                <a:latin typeface="微软雅黑" panose="020b0503020204020204" pitchFamily="34" charset="-122"/>
                <a:ea typeface="微软雅黑" panose="020b0503020204020204" pitchFamily="34" charset="-122"/>
              </a:rPr>
              <a:t>                    铜绿假单胞菌所致的呼吸、消化、生殖、泌尿等多系统感染</a:t>
            </a:r>
            <a:endParaRPr lang="zh-CN" altLang="en-US">
              <a:solidFill>
                <a:srgbClr val="3B3838"/>
              </a:solidFill>
              <a:latin typeface="微软雅黑" panose="020b0503020204020204" pitchFamily="34" charset="-122"/>
              <a:ea typeface="微软雅黑" panose="020b0503020204020204" pitchFamily="34" charset="-122"/>
            </a:endParaRPr>
          </a:p>
          <a:p>
            <a:pPr algn="just">
              <a:spcAft>
                <a:spcPts val="600"/>
              </a:spcAft>
            </a:pPr>
            <a:r>
              <a:rPr lang="zh-CN" altLang="en-US" sz="2000" b="1">
                <a:solidFill>
                  <a:srgbClr val="2E75B6"/>
                </a:solidFill>
                <a:latin typeface="黑体" panose="02010609060101010101" pitchFamily="2" charset="-122"/>
                <a:ea typeface="黑体" panose="02010609060101010101" pitchFamily="2" charset="-122"/>
              </a:rPr>
              <a:t>不良反应：</a:t>
            </a:r>
            <a:r>
              <a:rPr lang="zh-CN" altLang="en-US" b="1">
                <a:solidFill>
                  <a:srgbClr val="FF0000"/>
                </a:solidFill>
                <a:latin typeface="微软雅黑" panose="020b0503020204020204" pitchFamily="34" charset="-122"/>
                <a:ea typeface="微软雅黑" panose="020b0503020204020204" pitchFamily="34" charset="-122"/>
              </a:rPr>
              <a:t>胃肠道反应多见</a:t>
            </a:r>
            <a:r>
              <a:rPr lang="zh-CN" altLang="en-US">
                <a:solidFill>
                  <a:srgbClr val="3B3838"/>
                </a:solidFill>
                <a:latin typeface="微软雅黑" panose="020b0503020204020204" pitchFamily="34" charset="-122"/>
                <a:ea typeface="微软雅黑" panose="020b0503020204020204" pitchFamily="34" charset="-122"/>
              </a:rPr>
              <a:t>、过敏反应</a:t>
            </a:r>
            <a:r>
              <a:rPr lang="zh-CN" altLang="en-US" b="1">
                <a:solidFill>
                  <a:srgbClr val="FF0000"/>
                </a:solidFill>
                <a:latin typeface="微软雅黑" panose="020b0503020204020204" pitchFamily="34" charset="-122"/>
                <a:ea typeface="微软雅黑" panose="020b0503020204020204" pitchFamily="34" charset="-122"/>
              </a:rPr>
              <a:t>(皮疹多见）</a:t>
            </a:r>
            <a:r>
              <a:rPr lang="zh-CN" altLang="en-US">
                <a:solidFill>
                  <a:srgbClr val="3B3838"/>
                </a:solidFill>
                <a:latin typeface="微软雅黑" panose="020b0503020204020204" pitchFamily="34" charset="-122"/>
                <a:ea typeface="微软雅黑" panose="020b0503020204020204" pitchFamily="34" charset="-122"/>
              </a:rPr>
              <a:t>、二重感染等</a:t>
            </a:r>
            <a:endParaRPr lang="zh-CN" altLang="en-US">
              <a:solidFill>
                <a:srgbClr val="3B3838"/>
              </a:solidFill>
              <a:latin typeface="微软雅黑" panose="020b0503020204020204" pitchFamily="34" charset="-122"/>
              <a:ea typeface="微软雅黑" panose="020b0503020204020204" pitchFamily="34" charset="-122"/>
            </a:endParaRPr>
          </a:p>
        </p:txBody>
      </p:sp>
      <p:sp>
        <p:nvSpPr>
          <p:cNvPr id="8" name="TextBox 66"/>
          <p:cNvSpPr txBox="1"/>
          <p:nvPr/>
        </p:nvSpPr>
        <p:spPr>
          <a:xfrm>
            <a:off x="1157288" y="5038725"/>
            <a:ext cx="8089900" cy="922338"/>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just">
              <a:lnSpc>
                <a:spcPct val="150000"/>
              </a:lnSpc>
            </a:pPr>
            <a:r>
              <a:rPr lang="zh-CN" altLang="en-US">
                <a:solidFill>
                  <a:srgbClr val="3B3838"/>
                </a:solidFill>
                <a:latin typeface="微软雅黑" panose="020b0503020204020204" pitchFamily="34" charset="-122"/>
                <a:ea typeface="微软雅黑" panose="020b0503020204020204" pitchFamily="34" charset="-122"/>
              </a:rPr>
              <a:t>◆抗铜绿作用：哌拉西林＞美洛西林、替卡西林＞羧苄西林</a:t>
            </a:r>
            <a:endParaRPr lang="zh-CN" altLang="en-US">
              <a:solidFill>
                <a:srgbClr val="3B3838"/>
              </a:solidFill>
              <a:latin typeface="微软雅黑" panose="020b0503020204020204" pitchFamily="34" charset="-122"/>
              <a:ea typeface="微软雅黑" panose="020b0503020204020204" pitchFamily="34" charset="-122"/>
            </a:endParaRPr>
          </a:p>
          <a:p>
            <a:pPr algn="just">
              <a:lnSpc>
                <a:spcPct val="150000"/>
              </a:lnSpc>
            </a:pPr>
            <a:r>
              <a:rPr lang="zh-CN" altLang="en-US">
                <a:solidFill>
                  <a:srgbClr val="3B3838"/>
                </a:solidFill>
                <a:latin typeface="微软雅黑" panose="020b0503020204020204" pitchFamily="34" charset="-122"/>
                <a:ea typeface="微软雅黑" panose="020b0503020204020204" pitchFamily="34" charset="-122"/>
              </a:rPr>
              <a:t>◆临床常用：哌拉西林/他唑巴坦、替卡西林/克拉维酸的复合制剂</a:t>
            </a:r>
            <a:endParaRPr lang="zh-CN" altLang="en-US">
              <a:solidFill>
                <a:srgbClr val="3B3838"/>
              </a:solidFill>
              <a:latin typeface="微软雅黑" panose="020b0503020204020204" pitchFamily="34" charset="-122"/>
              <a:ea typeface="微软雅黑" panose="020b0503020204020204" pitchFamily="34" charset="-122"/>
            </a:endParaRPr>
          </a:p>
        </p:txBody>
      </p:sp>
      <p:sp>
        <p:nvSpPr>
          <p:cNvPr id="9" name="等腰三角形 2"/>
          <p:cNvSpPr/>
          <p:nvPr/>
        </p:nvSpPr>
        <p:spPr>
          <a:xfrm rot="-4920000">
            <a:off x="9424988" y="4719638"/>
            <a:ext cx="1330325" cy="1538287"/>
          </a:xfrm>
          <a:custGeom>
            <a:cxnLst>
              <a:cxn ang="0">
                <a:pos x="665146" y="0"/>
              </a:cxn>
              <a:cxn ang="0">
                <a:pos x="793848" y="221895"/>
              </a:cxn>
              <a:cxn ang="0">
                <a:pos x="1330293" y="874051"/>
              </a:cxn>
              <a:cxn ang="0">
                <a:pos x="665146" y="1539182"/>
              </a:cxn>
              <a:cxn ang="0">
                <a:pos x="0" y="874051"/>
              </a:cxn>
              <a:cxn ang="0">
                <a:pos x="536444" y="221895"/>
              </a:cxn>
              <a:cxn ang="0">
                <a:pos x="665146" y="0"/>
              </a:cxn>
            </a:cxnLst>
            <a:rect l="l" t="t" r="r" b="b"/>
            <a:pathLst>
              <a:path w="1152128" h="1333073">
                <a:moveTo>
                  <a:pt x="576064" y="0"/>
                </a:moveTo>
                <a:lnTo>
                  <a:pt x="687529" y="192182"/>
                </a:lnTo>
                <a:cubicBezTo>
                  <a:pt x="952381" y="243689"/>
                  <a:pt x="1152128" y="477023"/>
                  <a:pt x="1152128" y="757009"/>
                </a:cubicBezTo>
                <a:cubicBezTo>
                  <a:pt x="1152128" y="1075160"/>
                  <a:pt x="894215" y="1333073"/>
                  <a:pt x="576064" y="1333073"/>
                </a:cubicBezTo>
                <a:cubicBezTo>
                  <a:pt x="257913" y="1333073"/>
                  <a:pt x="0" y="1075160"/>
                  <a:pt x="0" y="757009"/>
                </a:cubicBezTo>
                <a:cubicBezTo>
                  <a:pt x="0" y="477023"/>
                  <a:pt x="199747" y="243689"/>
                  <a:pt x="464599" y="192182"/>
                </a:cubicBezTo>
                <a:lnTo>
                  <a:pt x="576064" y="0"/>
                </a:lnTo>
                <a:close/>
              </a:path>
            </a:pathLst>
          </a:custGeom>
          <a:solidFill>
            <a:schemeClr val="accent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 name="TextBox 22"/>
          <p:cNvSpPr txBox="1"/>
          <p:nvPr/>
        </p:nvSpPr>
        <p:spPr>
          <a:xfrm>
            <a:off x="1946275" y="2038350"/>
            <a:ext cx="896938" cy="5207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800" b="1">
                <a:solidFill>
                  <a:schemeClr val="bg1"/>
                </a:solidFill>
                <a:latin typeface="黑体" panose="02010609060101010101" pitchFamily="2" charset="-122"/>
                <a:ea typeface="黑体" panose="02010609060101010101" pitchFamily="2" charset="-122"/>
              </a:rPr>
              <a:t>共性</a:t>
            </a:r>
            <a:endParaRPr lang="zh-CN" altLang="en-US" sz="2800" b="1">
              <a:solidFill>
                <a:schemeClr val="bg1"/>
              </a:solidFill>
              <a:latin typeface="黑体" panose="02010609060101010101" pitchFamily="2" charset="-122"/>
              <a:ea typeface="黑体" panose="02010609060101010101" pitchFamily="2" charset="-122"/>
            </a:endParaRPr>
          </a:p>
        </p:txBody>
      </p:sp>
      <p:sp>
        <p:nvSpPr>
          <p:cNvPr id="2" name="TextBox 22"/>
          <p:cNvSpPr txBox="1"/>
          <p:nvPr/>
        </p:nvSpPr>
        <p:spPr>
          <a:xfrm>
            <a:off x="9767888" y="5238750"/>
            <a:ext cx="898525" cy="52228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800" b="1">
                <a:solidFill>
                  <a:schemeClr val="bg1"/>
                </a:solidFill>
                <a:latin typeface="黑体" panose="02010609060101010101" pitchFamily="2" charset="-122"/>
                <a:ea typeface="黑体" panose="02010609060101010101" pitchFamily="2" charset="-122"/>
              </a:rPr>
              <a:t>个性</a:t>
            </a:r>
            <a:endParaRPr lang="zh-CN" altLang="en-US" sz="2800" b="1">
              <a:solidFill>
                <a:schemeClr val="bg1"/>
              </a:solidFill>
              <a:latin typeface="黑体" panose="02010609060101010101" pitchFamily="2" charset="-122"/>
              <a:ea typeface="黑体" panose="02010609060101010101" pitchFamily="2" charset="-122"/>
            </a:endParaRPr>
          </a:p>
        </p:txBody>
      </p:sp>
      <p:sp>
        <p:nvSpPr>
          <p:cNvPr id="63497" name="文本框 24"/>
          <p:cNvSpPr txBox="1"/>
          <p:nvPr/>
        </p:nvSpPr>
        <p:spPr>
          <a:xfrm>
            <a:off x="139700" y="320675"/>
            <a:ext cx="3573463" cy="582613"/>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02060"/>
                </a:solidFill>
                <a:latin typeface="微软雅黑" panose="020b0503020204020204" pitchFamily="34" charset="-122"/>
                <a:ea typeface="微软雅黑" panose="020b0503020204020204" pitchFamily="34" charset="-122"/>
              </a:rPr>
              <a:t>抗假单胞菌青霉素</a:t>
            </a:r>
            <a:endParaRPr lang="zh-CN" altLang="en-US" sz="3200" b="1">
              <a:solidFill>
                <a:srgbClr val="002060"/>
              </a:solidFill>
              <a:latin typeface="微软雅黑" panose="020b0503020204020204" pitchFamily="34" charset="-122"/>
              <a:ea typeface="微软雅黑" panose="020b0503020204020204" pitchFamily="34" charset="-122"/>
            </a:endParaRPr>
          </a:p>
        </p:txBody>
      </p:sp>
    </p:spTree>
    <p:custDataLst>
      <p:tags r:id="rId3"/>
    </p:custDataLst>
  </p:cSld>
  <p:clrMapOvr>
    <a:masterClrMapping/>
  </p:clrMapOvr>
  <p:transition spd="slow" advTm="13031">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6" presetClass="entr" presetSubtype="0" dur="10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290">
                                          <p:stCondLst>
                                            <p:cond delay="0"/>
                                          </p:stCondLst>
                                        </p:cTn>
                                        <p:tgtEl>
                                          <p:spTgt spid="5"/>
                                        </p:tgtEl>
                                      </p:cBhvr>
                                    </p:animEffect>
                                    <p:anim calcmode="lin" valueType="num">
                                      <p:cBhvr>
                                        <p:cTn id="8" dur="911"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5"/>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5"/>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5"/>
                                        </p:tgtEl>
                                        <p:attrNameLst>
                                          <p:attrName>ppt_y</p:attrName>
                                        </p:attrNameLst>
                                      </p:cBhvr>
                                      <p:tavLst>
                                        <p:tav tm="0" fmla="#ppt_y-sin(pi*$)/81">
                                          <p:val>
                                            <p:fltVal val="0"/>
                                          </p:val>
                                        </p:tav>
                                        <p:tav tm="100000">
                                          <p:val>
                                            <p:fltVal val="1"/>
                                          </p:val>
                                        </p:tav>
                                      </p:tavLst>
                                    </p:anim>
                                    <p:animScale>
                                      <p:cBhvr>
                                        <p:cTn id="13" dur="13">
                                          <p:stCondLst>
                                            <p:cond delay="325"/>
                                          </p:stCondLst>
                                        </p:cTn>
                                        <p:tgtEl>
                                          <p:spTgt spid="5"/>
                                        </p:tgtEl>
                                      </p:cBhvr>
                                      <p:to x="100000" y="60000"/>
                                    </p:animScale>
                                    <p:animScale>
                                      <p:cBhvr>
                                        <p:cTn id="14" dur="83" decel="50000">
                                          <p:stCondLst>
                                            <p:cond delay="338"/>
                                          </p:stCondLst>
                                        </p:cTn>
                                        <p:tgtEl>
                                          <p:spTgt spid="5"/>
                                        </p:tgtEl>
                                      </p:cBhvr>
                                      <p:to x="100000" y="100000"/>
                                    </p:animScale>
                                    <p:animScale>
                                      <p:cBhvr>
                                        <p:cTn id="15" dur="13">
                                          <p:stCondLst>
                                            <p:cond delay="656"/>
                                          </p:stCondLst>
                                        </p:cTn>
                                        <p:tgtEl>
                                          <p:spTgt spid="5"/>
                                        </p:tgtEl>
                                      </p:cBhvr>
                                      <p:to x="100000" y="80000"/>
                                    </p:animScale>
                                    <p:animScale>
                                      <p:cBhvr>
                                        <p:cTn id="16" dur="83" decel="50000">
                                          <p:stCondLst>
                                            <p:cond delay="669"/>
                                          </p:stCondLst>
                                        </p:cTn>
                                        <p:tgtEl>
                                          <p:spTgt spid="5"/>
                                        </p:tgtEl>
                                      </p:cBhvr>
                                      <p:to x="100000" y="100000"/>
                                    </p:animScale>
                                    <p:animScale>
                                      <p:cBhvr>
                                        <p:cTn id="17" dur="13">
                                          <p:stCondLst>
                                            <p:cond delay="821"/>
                                          </p:stCondLst>
                                        </p:cTn>
                                        <p:tgtEl>
                                          <p:spTgt spid="5"/>
                                        </p:tgtEl>
                                      </p:cBhvr>
                                      <p:to x="100000" y="90000"/>
                                    </p:animScale>
                                    <p:animScale>
                                      <p:cBhvr>
                                        <p:cTn id="18" dur="83" decel="50000">
                                          <p:stCondLst>
                                            <p:cond delay="834"/>
                                          </p:stCondLst>
                                        </p:cTn>
                                        <p:tgtEl>
                                          <p:spTgt spid="5"/>
                                        </p:tgtEl>
                                      </p:cBhvr>
                                      <p:to x="100000" y="100000"/>
                                    </p:animScale>
                                    <p:animScale>
                                      <p:cBhvr>
                                        <p:cTn id="19" dur="13">
                                          <p:stCondLst>
                                            <p:cond delay="904"/>
                                          </p:stCondLst>
                                        </p:cTn>
                                        <p:tgtEl>
                                          <p:spTgt spid="5"/>
                                        </p:tgtEl>
                                      </p:cBhvr>
                                      <p:to x="100000" y="95000"/>
                                    </p:animScale>
                                    <p:animScale>
                                      <p:cBhvr>
                                        <p:cTn id="20" dur="83" decel="50000">
                                          <p:stCondLst>
                                            <p:cond delay="917"/>
                                          </p:stCondLst>
                                        </p:cTn>
                                        <p:tgtEl>
                                          <p:spTgt spid="5"/>
                                        </p:tgtEl>
                                      </p:cBhvr>
                                      <p:to x="100000" y="100000"/>
                                    </p:animScale>
                                  </p:childTnLst>
                                </p:cTn>
                              </p:par>
                              <p:par>
                                <p:cTn id="21" presetID="1" presetClass="entr" presetSubtype="0" dur="1" fill="hold" grpId="0" nodeType="with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42" presetClass="entr" presetSubtype="0" dur="50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anim calcmode="lin" valueType="num">
                                      <p:cBhvr>
                                        <p:cTn id="28" dur="500" fill="hold"/>
                                        <p:tgtEl>
                                          <p:spTgt spid="7"/>
                                        </p:tgtEl>
                                        <p:attrNameLst>
                                          <p:attrName>ppt_x</p:attrName>
                                        </p:attrNameLst>
                                      </p:cBhvr>
                                      <p:tavLst>
                                        <p:tav tm="0">
                                          <p:val>
                                            <p:strVal val="#ppt_x"/>
                                          </p:val>
                                        </p:tav>
                                        <p:tav tm="100000">
                                          <p:val>
                                            <p:strVal val="#ppt_x"/>
                                          </p:val>
                                        </p:tav>
                                      </p:tavLst>
                                    </p:anim>
                                    <p:anim calcmode="lin" valueType="num">
                                      <p:cBhvr>
                                        <p:cTn id="29" dur="500" fill="hold"/>
                                        <p:tgtEl>
                                          <p:spTgt spid="7"/>
                                        </p:tgtEl>
                                        <p:attrNameLst>
                                          <p:attrName>ppt_y</p:attrName>
                                        </p:attrNameLst>
                                      </p:cBhvr>
                                      <p:tavLst>
                                        <p:tav tm="0">
                                          <p:val>
                                            <p:strVal val="#ppt_y+.1"/>
                                          </p:val>
                                        </p:tav>
                                        <p:tav tm="100000">
                                          <p:val>
                                            <p:strVal val="#ppt_y"/>
                                          </p:val>
                                        </p:tav>
                                      </p:tavLst>
                                    </p:anim>
                                  </p:childTnLst>
                                </p:cTn>
                              </p:par>
                            </p:childTnLst>
                          </p:cTn>
                        </p:par>
                        <p:par>
                          <p:cTn id="30" fill="hold" nodeType="afterGroup">
                            <p:stCondLst>
                              <p:cond delay="500"/>
                            </p:stCondLst>
                            <p:childTnLst>
                              <p:par>
                                <p:cTn id="31" presetID="22" presetClass="entr" presetSubtype="8" dur="500" fill="hold" nodeType="afterEffect">
                                  <p:stCondLst>
                                    <p:cond delay="0"/>
                                  </p:stCondLst>
                                  <p:childTnLst>
                                    <p:set>
                                      <p:cBhvr>
                                        <p:cTn id="32" dur="1" fill="hold">
                                          <p:stCondLst>
                                            <p:cond delay="0"/>
                                          </p:stCondLst>
                                        </p:cTn>
                                        <p:tgtEl>
                                          <p:spTgt spid="4"/>
                                        </p:tgtEl>
                                        <p:attrNameLst>
                                          <p:attrName>style.visibility</p:attrName>
                                        </p:attrNameLst>
                                      </p:cBhvr>
                                      <p:to>
                                        <p:strVal val="visible"/>
                                      </p:to>
                                    </p:set>
                                    <p:animEffect transition="in" filter="wipe(left)">
                                      <p:cBhvr>
                                        <p:cTn id="33" dur="500"/>
                                        <p:tgtEl>
                                          <p:spTgt spid="4"/>
                                        </p:tgtEl>
                                      </p:cBhvr>
                                    </p:animEffect>
                                  </p:childTnLst>
                                </p:cTn>
                              </p:par>
                            </p:childTnLst>
                          </p:cTn>
                        </p:par>
                        <p:par>
                          <p:cTn id="34" fill="hold" nodeType="afterGroup">
                            <p:stCondLst>
                              <p:cond delay="1000"/>
                            </p:stCondLst>
                            <p:childTnLst>
                              <p:par>
                                <p:cTn id="35" presetID="26" presetClass="entr" presetSubtype="0" dur="1000" fill="hold" grpId="0" nodeType="after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wipe(down)">
                                      <p:cBhvr>
                                        <p:cTn id="37" dur="290">
                                          <p:stCondLst>
                                            <p:cond delay="0"/>
                                          </p:stCondLst>
                                        </p:cTn>
                                        <p:tgtEl>
                                          <p:spTgt spid="9"/>
                                        </p:tgtEl>
                                      </p:cBhvr>
                                    </p:animEffect>
                                    <p:anim calcmode="lin" valueType="num">
                                      <p:cBhvr>
                                        <p:cTn id="38" dur="911"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39" dur="332"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40" dur="332" tmFilter="0, 0; 0.125,0.2665; 0.25,0.4; 0.375,0.465; 0.5,0.5;  0.625,0.535; 0.75,0.6; 0.875,0.7335; 1,1">
                                          <p:stCondLst>
                                            <p:cond delay="332"/>
                                          </p:stCondLst>
                                        </p:cTn>
                                        <p:tgtEl>
                                          <p:spTgt spid="9"/>
                                        </p:tgtEl>
                                        <p:attrNameLst>
                                          <p:attrName>ppt_y</p:attrName>
                                        </p:attrNameLst>
                                      </p:cBhvr>
                                      <p:tavLst>
                                        <p:tav tm="0" fmla="#ppt_y-sin(pi*$)/9">
                                          <p:val>
                                            <p:fltVal val="0"/>
                                          </p:val>
                                        </p:tav>
                                        <p:tav tm="100000">
                                          <p:val>
                                            <p:fltVal val="1"/>
                                          </p:val>
                                        </p:tav>
                                      </p:tavLst>
                                    </p:anim>
                                    <p:anim calcmode="lin" valueType="num">
                                      <p:cBhvr>
                                        <p:cTn id="41" dur="166" tmFilter="0, 0; 0.125,0.2665; 0.25,0.4; 0.375,0.465; 0.5,0.5;  0.625,0.535; 0.75,0.6; 0.875,0.7335; 1,1">
                                          <p:stCondLst>
                                            <p:cond delay="662"/>
                                          </p:stCondLst>
                                        </p:cTn>
                                        <p:tgtEl>
                                          <p:spTgt spid="9"/>
                                        </p:tgtEl>
                                        <p:attrNameLst>
                                          <p:attrName>ppt_y</p:attrName>
                                        </p:attrNameLst>
                                      </p:cBhvr>
                                      <p:tavLst>
                                        <p:tav tm="0" fmla="#ppt_y-sin(pi*$)/27">
                                          <p:val>
                                            <p:fltVal val="0"/>
                                          </p:val>
                                        </p:tav>
                                        <p:tav tm="100000">
                                          <p:val>
                                            <p:fltVal val="1"/>
                                          </p:val>
                                        </p:tav>
                                      </p:tavLst>
                                    </p:anim>
                                    <p:anim calcmode="lin" valueType="num">
                                      <p:cBhvr>
                                        <p:cTn id="42" dur="82" tmFilter="0, 0; 0.125,0.2665; 0.25,0.4; 0.375,0.465; 0.5,0.5;  0.625,0.535; 0.75,0.6; 0.875,0.7335; 1,1">
                                          <p:stCondLst>
                                            <p:cond delay="828"/>
                                          </p:stCondLst>
                                        </p:cTn>
                                        <p:tgtEl>
                                          <p:spTgt spid="9"/>
                                        </p:tgtEl>
                                        <p:attrNameLst>
                                          <p:attrName>ppt_y</p:attrName>
                                        </p:attrNameLst>
                                      </p:cBhvr>
                                      <p:tavLst>
                                        <p:tav tm="0" fmla="#ppt_y-sin(pi*$)/81">
                                          <p:val>
                                            <p:fltVal val="0"/>
                                          </p:val>
                                        </p:tav>
                                        <p:tav tm="100000">
                                          <p:val>
                                            <p:fltVal val="1"/>
                                          </p:val>
                                        </p:tav>
                                      </p:tavLst>
                                    </p:anim>
                                    <p:animScale>
                                      <p:cBhvr>
                                        <p:cTn id="43" dur="13">
                                          <p:stCondLst>
                                            <p:cond delay="325"/>
                                          </p:stCondLst>
                                        </p:cTn>
                                        <p:tgtEl>
                                          <p:spTgt spid="9"/>
                                        </p:tgtEl>
                                      </p:cBhvr>
                                      <p:to x="100000" y="60000"/>
                                    </p:animScale>
                                    <p:animScale>
                                      <p:cBhvr>
                                        <p:cTn id="44" dur="83" decel="50000">
                                          <p:stCondLst>
                                            <p:cond delay="338"/>
                                          </p:stCondLst>
                                        </p:cTn>
                                        <p:tgtEl>
                                          <p:spTgt spid="9"/>
                                        </p:tgtEl>
                                      </p:cBhvr>
                                      <p:to x="100000" y="100000"/>
                                    </p:animScale>
                                    <p:animScale>
                                      <p:cBhvr>
                                        <p:cTn id="45" dur="13">
                                          <p:stCondLst>
                                            <p:cond delay="656"/>
                                          </p:stCondLst>
                                        </p:cTn>
                                        <p:tgtEl>
                                          <p:spTgt spid="9"/>
                                        </p:tgtEl>
                                      </p:cBhvr>
                                      <p:to x="100000" y="80000"/>
                                    </p:animScale>
                                    <p:animScale>
                                      <p:cBhvr>
                                        <p:cTn id="46" dur="83" decel="50000">
                                          <p:stCondLst>
                                            <p:cond delay="669"/>
                                          </p:stCondLst>
                                        </p:cTn>
                                        <p:tgtEl>
                                          <p:spTgt spid="9"/>
                                        </p:tgtEl>
                                      </p:cBhvr>
                                      <p:to x="100000" y="100000"/>
                                    </p:animScale>
                                    <p:animScale>
                                      <p:cBhvr>
                                        <p:cTn id="47" dur="13">
                                          <p:stCondLst>
                                            <p:cond delay="821"/>
                                          </p:stCondLst>
                                        </p:cTn>
                                        <p:tgtEl>
                                          <p:spTgt spid="9"/>
                                        </p:tgtEl>
                                      </p:cBhvr>
                                      <p:to x="100000" y="90000"/>
                                    </p:animScale>
                                    <p:animScale>
                                      <p:cBhvr>
                                        <p:cTn id="48" dur="83" decel="50000">
                                          <p:stCondLst>
                                            <p:cond delay="834"/>
                                          </p:stCondLst>
                                        </p:cTn>
                                        <p:tgtEl>
                                          <p:spTgt spid="9"/>
                                        </p:tgtEl>
                                      </p:cBhvr>
                                      <p:to x="100000" y="100000"/>
                                    </p:animScale>
                                    <p:animScale>
                                      <p:cBhvr>
                                        <p:cTn id="49" dur="13">
                                          <p:stCondLst>
                                            <p:cond delay="904"/>
                                          </p:stCondLst>
                                        </p:cTn>
                                        <p:tgtEl>
                                          <p:spTgt spid="9"/>
                                        </p:tgtEl>
                                      </p:cBhvr>
                                      <p:to x="100000" y="95000"/>
                                    </p:animScale>
                                    <p:animScale>
                                      <p:cBhvr>
                                        <p:cTn id="50" dur="83" decel="50000">
                                          <p:stCondLst>
                                            <p:cond delay="917"/>
                                          </p:stCondLst>
                                        </p:cTn>
                                        <p:tgtEl>
                                          <p:spTgt spid="9"/>
                                        </p:tgtEl>
                                      </p:cBhvr>
                                      <p:to x="100000" y="100000"/>
                                    </p:animScale>
                                  </p:childTnLst>
                                </p:cTn>
                              </p:par>
                              <p:par>
                                <p:cTn id="51" presetID="1" presetClass="entr" presetSubtype="0" dur="1" fill="hold" grpId="0" nodeType="withEffect">
                                  <p:stCondLst>
                                    <p:cond delay="0"/>
                                  </p:stCondLst>
                                  <p:childTnLst>
                                    <p:set>
                                      <p:cBhvr>
                                        <p:cTn id="52" dur="1" fill="hold">
                                          <p:stCondLst>
                                            <p:cond delay="0"/>
                                          </p:stCondLst>
                                        </p:cTn>
                                        <p:tgtEl>
                                          <p:spTgt spid="2"/>
                                        </p:tgtEl>
                                        <p:attrNameLst>
                                          <p:attrName>style.visibility</p:attrName>
                                        </p:attrNameLst>
                                      </p:cBhvr>
                                      <p:to>
                                        <p:strVal val="visible"/>
                                      </p:to>
                                    </p:set>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500" fill="hold" grpId="0" nodeType="clickEffect">
                                  <p:stCondLst>
                                    <p:cond delay="0"/>
                                  </p:stCondLst>
                                  <p:childTnLst>
                                    <p:set>
                                      <p:cBhvr>
                                        <p:cTn id="56" dur="1" fill="hold">
                                          <p:stCondLst>
                                            <p:cond delay="0"/>
                                          </p:stCondLst>
                                        </p:cTn>
                                        <p:tgtEl>
                                          <p:spTgt spid="8"/>
                                        </p:tgtEl>
                                        <p:attrNameLst>
                                          <p:attrName>style.visibility</p:attrName>
                                        </p:attrNameLst>
                                      </p:cBhvr>
                                      <p:to>
                                        <p:strVal val="visible"/>
                                      </p:to>
                                    </p:set>
                                    <p:animEffect transition="in" filter="fade">
                                      <p:cBhvr>
                                        <p:cTn id="57" dur="500"/>
                                        <p:tgtEl>
                                          <p:spTgt spid="8"/>
                                        </p:tgtEl>
                                      </p:cBhvr>
                                    </p:animEffect>
                                    <p:anim calcmode="lin" valueType="num">
                                      <p:cBhvr>
                                        <p:cTn id="58" dur="500" fill="hold"/>
                                        <p:tgtEl>
                                          <p:spTgt spid="8"/>
                                        </p:tgtEl>
                                        <p:attrNameLst>
                                          <p:attrName>ppt_x</p:attrName>
                                        </p:attrNameLst>
                                      </p:cBhvr>
                                      <p:tavLst>
                                        <p:tav tm="0">
                                          <p:val>
                                            <p:strVal val="#ppt_x"/>
                                          </p:val>
                                        </p:tav>
                                        <p:tav tm="100000">
                                          <p:val>
                                            <p:strVal val="#ppt_x"/>
                                          </p:val>
                                        </p:tav>
                                      </p:tavLst>
                                    </p:anim>
                                    <p:anim calcmode="lin" valueType="num">
                                      <p:cBhvr>
                                        <p:cTn id="59" dur="5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23" grpId="0"/>
      <p:bldP spid="2"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537" name="直线 2"/>
          <p:cNvSpPr/>
          <p:nvPr/>
        </p:nvSpPr>
        <p:spPr>
          <a:xfrm flipH="1">
            <a:off x="2551113" y="1600200"/>
            <a:ext cx="0" cy="3738563"/>
          </a:xfrm>
          <a:prstGeom prst="line">
            <a:avLst/>
          </a:prstGeom>
          <a:ln w="12700" cap="flat" cmpd="sng">
            <a:solidFill>
              <a:srgbClr val="FEFEFE">
                <a:alpha val="50194"/>
              </a:srgbClr>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65538" name="直线 3"/>
          <p:cNvSpPr/>
          <p:nvPr/>
        </p:nvSpPr>
        <p:spPr>
          <a:xfrm>
            <a:off x="182563" y="3468688"/>
            <a:ext cx="4737100" cy="0"/>
          </a:xfrm>
          <a:prstGeom prst="line">
            <a:avLst/>
          </a:prstGeom>
          <a:ln w="12700" cap="flat" cmpd="sng">
            <a:solidFill>
              <a:srgbClr val="FEFEFE">
                <a:alpha val="50194"/>
              </a:srgbClr>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65539" name="直线 5"/>
          <p:cNvSpPr/>
          <p:nvPr/>
        </p:nvSpPr>
        <p:spPr>
          <a:xfrm flipH="1">
            <a:off x="7480300" y="1922463"/>
            <a:ext cx="0" cy="3108325"/>
          </a:xfrm>
          <a:prstGeom prst="line">
            <a:avLst/>
          </a:prstGeom>
          <a:ln w="28575" cap="flat" cmpd="sng">
            <a:solidFill>
              <a:srgbClr val="FEFEFE">
                <a:alpha val="50194"/>
              </a:srgbClr>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65540" name="椭圆 21"/>
          <p:cNvSpPr/>
          <p:nvPr/>
        </p:nvSpPr>
        <p:spPr>
          <a:xfrm>
            <a:off x="652463" y="2024063"/>
            <a:ext cx="3792537" cy="2867025"/>
          </a:xfrm>
          <a:prstGeom prst="ellipse">
            <a:avLst/>
          </a:prstGeom>
          <a:noFill/>
          <a:ln w="9525" cap="flat" cmpd="sng">
            <a:solidFill>
              <a:srgbClr val="FEFEFE">
                <a:alpha val="50194"/>
              </a:srgbClr>
            </a:solidFill>
            <a:prstDash val="solid"/>
            <a:round/>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grpSp>
        <p:nvGrpSpPr>
          <p:cNvPr id="65541" name="组合 22"/>
          <p:cNvGrpSpPr/>
          <p:nvPr/>
        </p:nvGrpSpPr>
        <p:grpSpPr>
          <a:xfrm>
            <a:off x="954088" y="2273300"/>
            <a:ext cx="3171825" cy="2425700"/>
            <a:chOff x="579" y="1589"/>
            <a:chExt cx="1358" cy="1358"/>
          </a:xfrm>
        </p:grpSpPr>
        <p:sp>
          <p:nvSpPr>
            <p:cNvPr id="237591" name="椭圆 23"/>
            <p:cNvSpPr>
              <a:spLocks noChangeArrowheads="1"/>
            </p:cNvSpPr>
            <p:nvPr/>
          </p:nvSpPr>
          <p:spPr bwMode="gray">
            <a:xfrm>
              <a:off x="579" y="1589"/>
              <a:ext cx="1358" cy="1358"/>
            </a:xfrm>
            <a:prstGeom prst="ellipse">
              <a:avLst/>
            </a:prstGeom>
            <a:gradFill rotWithShape="1">
              <a:gsLst>
                <a:gs pos="0">
                  <a:schemeClr val="accent2">
                    <a:gamma/>
                    <a:tint val="10980"/>
                    <a:invGamma/>
                  </a:schemeClr>
                </a:gs>
                <a:gs pos="100000">
                  <a:schemeClr val="accent2"/>
                </a:gs>
              </a:gsLst>
              <a:lin ang="2700000" scaled="1"/>
            </a:gradFill>
            <a:ln w="38100">
              <a:solidFill>
                <a:srgbClr val="F8F8F8"/>
              </a:solidFill>
              <a:round/>
            </a:ln>
            <a:effectLst>
              <a:outerShdw dist="81320" dir="3080412" algn="ctr" rotWithShape="0">
                <a:srgbClr val="5F5F5F">
                  <a:alpha val="50000"/>
                </a:srgbClr>
              </a:outerShdw>
            </a:effectLst>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sp>
          <p:nvSpPr>
            <p:cNvPr id="237592" name="椭圆 24"/>
            <p:cNvSpPr>
              <a:spLocks noChangeArrowheads="1"/>
            </p:cNvSpPr>
            <p:nvPr/>
          </p:nvSpPr>
          <p:spPr bwMode="gray">
            <a:xfrm>
              <a:off x="635" y="1642"/>
              <a:ext cx="1245" cy="1244"/>
            </a:xfrm>
            <a:prstGeom prst="ellipse">
              <a:avLst/>
            </a:prstGeom>
            <a:gradFill rotWithShape="1">
              <a:gsLst>
                <a:gs pos="0">
                  <a:schemeClr val="accent2">
                    <a:gamma/>
                    <a:shade val="74118"/>
                    <a:invGamma/>
                  </a:schemeClr>
                </a:gs>
                <a:gs pos="100000">
                  <a:schemeClr val="accent2"/>
                </a:gs>
              </a:gsLst>
              <a:lin ang="2700000" scaled="1"/>
            </a:gradFill>
            <a:ln>
              <a:noFill/>
            </a:ln>
            <a:effectLst/>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sp>
          <p:nvSpPr>
            <p:cNvPr id="237593" name="椭圆 25"/>
            <p:cNvSpPr>
              <a:spLocks noChangeArrowheads="1"/>
            </p:cNvSpPr>
            <p:nvPr/>
          </p:nvSpPr>
          <p:spPr bwMode="gray">
            <a:xfrm>
              <a:off x="865" y="1881"/>
              <a:ext cx="800" cy="797"/>
            </a:xfrm>
            <a:prstGeom prst="ellipse">
              <a:avLst/>
            </a:prstGeom>
            <a:gradFill rotWithShape="1">
              <a:gsLst>
                <a:gs pos="0">
                  <a:schemeClr val="accent2">
                    <a:gamma/>
                    <a:tint val="25490"/>
                    <a:invGamma/>
                  </a:schemeClr>
                </a:gs>
                <a:gs pos="100000">
                  <a:schemeClr val="accent2"/>
                </a:gs>
              </a:gsLst>
              <a:lin ang="5400000" scaled="1"/>
            </a:gradFill>
            <a:ln>
              <a:noFill/>
            </a:ln>
            <a:effectLst/>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grpSp>
      <p:sp>
        <p:nvSpPr>
          <p:cNvPr id="65545" name="椭圆 26"/>
          <p:cNvSpPr/>
          <p:nvPr/>
        </p:nvSpPr>
        <p:spPr>
          <a:xfrm>
            <a:off x="392113" y="1882775"/>
            <a:ext cx="4325937" cy="3246438"/>
          </a:xfrm>
          <a:prstGeom prst="ellipse">
            <a:avLst/>
          </a:prstGeom>
          <a:noFill/>
          <a:ln w="19050" cap="flat" cmpd="sng">
            <a:solidFill>
              <a:srgbClr val="FEFEFE">
                <a:alpha val="50194"/>
              </a:srgbClr>
            </a:solidFill>
            <a:prstDash val="solid"/>
            <a:round/>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65546" name="矩形 27"/>
          <p:cNvSpPr/>
          <p:nvPr/>
        </p:nvSpPr>
        <p:spPr>
          <a:xfrm>
            <a:off x="3898900" y="1608138"/>
            <a:ext cx="7715250" cy="48895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600" b="1">
                <a:solidFill>
                  <a:srgbClr val="3F4E63"/>
                </a:solidFill>
                <a:latin typeface="宋体" panose="02010600030101010101" pitchFamily="2" charset="-122"/>
                <a:ea typeface="宋体" panose="02010600030101010101" pitchFamily="2" charset="-122"/>
              </a:rPr>
              <a:t>对青霉素 </a:t>
            </a:r>
            <a:r>
              <a:rPr lang="en-US" altLang="zh-CN" sz="2600" b="1">
                <a:solidFill>
                  <a:srgbClr val="3F4E63"/>
                </a:solidFill>
                <a:latin typeface="宋体" panose="02010600030101010101" pitchFamily="2" charset="-122"/>
                <a:ea typeface="宋体" panose="02010600030101010101" pitchFamily="2" charset="-122"/>
              </a:rPr>
              <a:t>G </a:t>
            </a:r>
            <a:r>
              <a:rPr lang="zh-CN" altLang="en-US" sz="2600" b="1">
                <a:solidFill>
                  <a:srgbClr val="3F4E63"/>
                </a:solidFill>
                <a:latin typeface="宋体" panose="02010600030101010101" pitchFamily="2" charset="-122"/>
                <a:ea typeface="宋体" panose="02010600030101010101" pitchFamily="2" charset="-122"/>
              </a:rPr>
              <a:t>或青霉素类抗菌药物过敏者禁用本品。</a:t>
            </a:r>
            <a:endParaRPr lang="zh-CN" altLang="en-US" sz="2600" b="1">
              <a:solidFill>
                <a:srgbClr val="3F4E63"/>
              </a:solidFill>
              <a:latin typeface="宋体" panose="02010600030101010101" pitchFamily="2" charset="-122"/>
              <a:ea typeface="宋体" panose="02010600030101010101" pitchFamily="2" charset="-122"/>
            </a:endParaRPr>
          </a:p>
        </p:txBody>
      </p:sp>
      <p:sp>
        <p:nvSpPr>
          <p:cNvPr id="65547" name="矩形 29"/>
          <p:cNvSpPr/>
          <p:nvPr/>
        </p:nvSpPr>
        <p:spPr>
          <a:xfrm>
            <a:off x="4718050" y="2366963"/>
            <a:ext cx="7289800" cy="892175"/>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600" b="1">
                <a:solidFill>
                  <a:srgbClr val="3F4E63"/>
                </a:solidFill>
                <a:latin typeface="宋体" panose="02010600030101010101" pitchFamily="2" charset="-122"/>
                <a:ea typeface="微软雅黑" panose="020b0503020204020204" pitchFamily="34" charset="-122"/>
              </a:rPr>
              <a:t> 《中华人民共和国药典临床用药须知》2015版：使用前均需做青霉素皮试</a:t>
            </a:r>
            <a:endParaRPr lang="zh-CN" altLang="en-US" sz="2600" b="1">
              <a:solidFill>
                <a:srgbClr val="3F4E63"/>
              </a:solidFill>
              <a:latin typeface="宋体" panose="02010600030101010101" pitchFamily="2" charset="-122"/>
              <a:ea typeface="微软雅黑" panose="020b0503020204020204" pitchFamily="34" charset="-122"/>
            </a:endParaRPr>
          </a:p>
        </p:txBody>
      </p:sp>
      <p:sp>
        <p:nvSpPr>
          <p:cNvPr id="65548" name="矩形 30"/>
          <p:cNvSpPr/>
          <p:nvPr/>
        </p:nvSpPr>
        <p:spPr>
          <a:xfrm>
            <a:off x="4657725" y="3600450"/>
            <a:ext cx="7527925" cy="1290638"/>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zh-CN" sz="2600" b="1">
                <a:solidFill>
                  <a:srgbClr val="FF0000"/>
                </a:solidFill>
                <a:latin typeface="宋体" panose="02010600030101010101" pitchFamily="2" charset="-122"/>
                <a:ea typeface="宋体" panose="02010600030101010101" pitchFamily="2" charset="-122"/>
              </a:rPr>
              <a:t>《青霉素皮肤试验专家共识》2017版：无论成人或儿童，无论口服、静滴或肌注等不同给药途径，应用前均应进行皮试。</a:t>
            </a:r>
            <a:endParaRPr lang="zh-CN" altLang="zh-CN" sz="2600" b="1">
              <a:solidFill>
                <a:srgbClr val="FF0000"/>
              </a:solidFill>
              <a:latin typeface="宋体" panose="02010600030101010101" pitchFamily="2" charset="-122"/>
              <a:ea typeface="宋体" panose="02010600030101010101" pitchFamily="2" charset="-122"/>
            </a:endParaRPr>
          </a:p>
        </p:txBody>
      </p:sp>
      <p:sp>
        <p:nvSpPr>
          <p:cNvPr id="65549" name="矩形 31"/>
          <p:cNvSpPr/>
          <p:nvPr/>
        </p:nvSpPr>
        <p:spPr>
          <a:xfrm>
            <a:off x="3589338" y="5030788"/>
            <a:ext cx="5703887" cy="48895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600" b="1">
                <a:solidFill>
                  <a:srgbClr val="3F4E63"/>
                </a:solidFill>
                <a:latin typeface="宋体" panose="02010600030101010101" pitchFamily="2" charset="-122"/>
                <a:ea typeface="微软雅黑" panose="020b0503020204020204" pitchFamily="34" charset="-122"/>
              </a:rPr>
              <a:t>治疗老年患者感染时宜适当减量应用。</a:t>
            </a:r>
            <a:endParaRPr lang="zh-CN" altLang="en-US" sz="2600" b="1">
              <a:solidFill>
                <a:srgbClr val="3F4E63"/>
              </a:solidFill>
              <a:latin typeface="宋体" panose="02010600030101010101" pitchFamily="2" charset="-122"/>
              <a:ea typeface="微软雅黑" panose="020b0503020204020204" pitchFamily="34" charset="-122"/>
            </a:endParaRPr>
          </a:p>
        </p:txBody>
      </p:sp>
      <p:sp>
        <p:nvSpPr>
          <p:cNvPr id="94223" name="文本框 32"/>
          <p:cNvSpPr txBox="1"/>
          <p:nvPr/>
        </p:nvSpPr>
        <p:spPr>
          <a:xfrm>
            <a:off x="1249363" y="3135313"/>
            <a:ext cx="2649538" cy="1362075"/>
          </a:xfrm>
          <a:prstGeom prst="rect">
            <a:avLst/>
          </a:prstGeom>
          <a:noFill/>
          <a:ln w="9525">
            <a:noFill/>
          </a:ln>
          <a:effectLst>
            <a:outerShdw dist="28398" dir="1593903" algn="ctr" rotWithShape="0">
              <a:srgbClr val="1C1C1C"/>
            </a:outerShdw>
          </a:effectLst>
        </p:spPr>
        <p:txBody>
          <a:bodyPr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algn="ctr" defTabSz="914400" eaLnBrk="0" hangingPunct="0">
              <a:spcBef>
                <a:spcPct val="50000"/>
              </a:spcBef>
            </a:pPr>
            <a:r>
              <a:rPr kumimoji="0" lang="zh-CN" altLang="en-US" sz="4265" b="1" kern="1200" cap="none" spc="0" normalizeH="0" baseline="0" noProof="1">
                <a:solidFill>
                  <a:schemeClr val="bg1"/>
                </a:solidFill>
                <a:latin typeface="微软雅黑" panose="020b0503020204020204" pitchFamily="34" charset="-122"/>
                <a:ea typeface="微软雅黑" panose="020b0503020204020204" pitchFamily="34" charset="-122"/>
                <a:cs typeface="+mn-cs"/>
                <a:sym typeface="+mn-ea"/>
              </a:rPr>
              <a:t>注意事项</a:t>
            </a:r>
            <a:endParaRPr kumimoji="0" lang="zh-CN" altLang="en-US" sz="4265" b="1" kern="1200" cap="none" spc="0" normalizeH="0" baseline="0" noProof="1">
              <a:solidFill>
                <a:schemeClr val="bg1"/>
              </a:solidFill>
              <a:latin typeface="微软雅黑" panose="020b0503020204020204" pitchFamily="34" charset="-122"/>
              <a:ea typeface="微软雅黑" panose="020b0503020204020204" pitchFamily="34" charset="-122"/>
              <a:cs typeface="+mn-cs"/>
              <a:sym typeface="+mn-ea"/>
            </a:endParaRPr>
          </a:p>
          <a:p>
            <a:pPr marR="0" algn="ctr" defTabSz="914400" eaLnBrk="0" hangingPunct="0">
              <a:spcBef>
                <a:spcPct val="50000"/>
              </a:spcBef>
            </a:pPr>
            <a:endParaRPr kumimoji="0" lang="en-US" altLang="zh-CN" sz="2665" b="1" kern="1200" cap="none" spc="0" normalizeH="0" baseline="0" noProof="1">
              <a:solidFill>
                <a:srgbClr val="F8F8F8"/>
              </a:solidFill>
              <a:latin typeface="微软雅黑" panose="020b0503020204020204" pitchFamily="34" charset="-122"/>
              <a:ea typeface="微软雅黑" panose="020b0503020204020204" pitchFamily="34" charset="-122"/>
              <a:cs typeface="+mn-cs"/>
              <a:sym typeface="+mn-ea"/>
            </a:endParaRPr>
          </a:p>
        </p:txBody>
      </p:sp>
      <p:grpSp>
        <p:nvGrpSpPr>
          <p:cNvPr id="65551" name="组合 33"/>
          <p:cNvGrpSpPr/>
          <p:nvPr/>
        </p:nvGrpSpPr>
        <p:grpSpPr>
          <a:xfrm>
            <a:off x="3076575" y="1755775"/>
            <a:ext cx="454025" cy="341313"/>
            <a:chOff x="2928" y="2208"/>
            <a:chExt cx="262" cy="262"/>
          </a:xfrm>
        </p:grpSpPr>
        <p:sp>
          <p:nvSpPr>
            <p:cNvPr id="237602" name="椭圆 34"/>
            <p:cNvSpPr>
              <a:spLocks noChangeArrowheads="1"/>
            </p:cNvSpPr>
            <p:nvPr/>
          </p:nvSpPr>
          <p:spPr bwMode="gray">
            <a:xfrm>
              <a:off x="2928" y="2208"/>
              <a:ext cx="262" cy="262"/>
            </a:xfrm>
            <a:prstGeom prst="ellipse">
              <a:avLst/>
            </a:prstGeom>
            <a:gradFill rotWithShape="1">
              <a:gsLst>
                <a:gs pos="0">
                  <a:schemeClr val="accent1">
                    <a:gamma/>
                    <a:tint val="28627"/>
                    <a:invGamma/>
                  </a:schemeClr>
                </a:gs>
                <a:gs pos="100000">
                  <a:schemeClr val="accent1"/>
                </a:gs>
              </a:gsLst>
              <a:lin ang="2700000" scaled="1"/>
            </a:gradFill>
            <a:ln w="12700">
              <a:solidFill>
                <a:srgbClr val="F8F8F8"/>
              </a:solidFill>
              <a:round/>
            </a:ln>
            <a:effectLst>
              <a:outerShdw dist="35921" dir="2700000" algn="ctr" rotWithShape="0">
                <a:srgbClr val="1C1C1C">
                  <a:alpha val="50000"/>
                </a:srgbClr>
              </a:outerShdw>
            </a:effectLst>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sp>
          <p:nvSpPr>
            <p:cNvPr id="237603" name="椭圆 35"/>
            <p:cNvSpPr>
              <a:spLocks noChangeArrowheads="1"/>
            </p:cNvSpPr>
            <p:nvPr/>
          </p:nvSpPr>
          <p:spPr bwMode="gray">
            <a:xfrm>
              <a:off x="2949" y="2231"/>
              <a:ext cx="218" cy="216"/>
            </a:xfrm>
            <a:prstGeom prst="ellipse">
              <a:avLst/>
            </a:prstGeom>
            <a:gradFill rotWithShape="1">
              <a:gsLst>
                <a:gs pos="0">
                  <a:schemeClr val="accent1">
                    <a:alpha val="89999"/>
                  </a:schemeClr>
                </a:gs>
                <a:gs pos="100000">
                  <a:schemeClr val="accent1">
                    <a:gamma/>
                    <a:tint val="25490"/>
                    <a:invGamma/>
                  </a:schemeClr>
                </a:gs>
              </a:gsLst>
              <a:lin ang="2700000" scaled="1"/>
            </a:gradFill>
            <a:ln>
              <a:noFill/>
            </a:ln>
            <a:effectLst/>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grpSp>
      <p:grpSp>
        <p:nvGrpSpPr>
          <p:cNvPr id="65554" name="组合 36"/>
          <p:cNvGrpSpPr/>
          <p:nvPr/>
        </p:nvGrpSpPr>
        <p:grpSpPr>
          <a:xfrm>
            <a:off x="4032250" y="2644775"/>
            <a:ext cx="452438" cy="338138"/>
            <a:chOff x="2928" y="2208"/>
            <a:chExt cx="262" cy="262"/>
          </a:xfrm>
        </p:grpSpPr>
        <p:sp>
          <p:nvSpPr>
            <p:cNvPr id="237605" name="椭圆 37"/>
            <p:cNvSpPr>
              <a:spLocks noChangeArrowheads="1"/>
            </p:cNvSpPr>
            <p:nvPr/>
          </p:nvSpPr>
          <p:spPr bwMode="gray">
            <a:xfrm>
              <a:off x="2928" y="2208"/>
              <a:ext cx="262" cy="262"/>
            </a:xfrm>
            <a:prstGeom prst="ellipse">
              <a:avLst/>
            </a:prstGeom>
            <a:gradFill rotWithShape="1">
              <a:gsLst>
                <a:gs pos="0">
                  <a:schemeClr val="accent1">
                    <a:gamma/>
                    <a:tint val="28627"/>
                    <a:invGamma/>
                  </a:schemeClr>
                </a:gs>
                <a:gs pos="100000">
                  <a:schemeClr val="accent1"/>
                </a:gs>
              </a:gsLst>
              <a:lin ang="2700000" scaled="1"/>
            </a:gradFill>
            <a:ln w="12700">
              <a:solidFill>
                <a:srgbClr val="F8F8F8"/>
              </a:solidFill>
              <a:round/>
            </a:ln>
            <a:effectLst>
              <a:outerShdw dist="35921" dir="2700000" algn="ctr" rotWithShape="0">
                <a:srgbClr val="1C1C1C">
                  <a:alpha val="50000"/>
                </a:srgbClr>
              </a:outerShdw>
            </a:effectLst>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sp>
          <p:nvSpPr>
            <p:cNvPr id="237606" name="椭圆 38"/>
            <p:cNvSpPr>
              <a:spLocks noChangeArrowheads="1"/>
            </p:cNvSpPr>
            <p:nvPr/>
          </p:nvSpPr>
          <p:spPr bwMode="gray">
            <a:xfrm>
              <a:off x="2949" y="2229"/>
              <a:ext cx="218" cy="219"/>
            </a:xfrm>
            <a:prstGeom prst="ellipse">
              <a:avLst/>
            </a:prstGeom>
            <a:gradFill rotWithShape="1">
              <a:gsLst>
                <a:gs pos="0">
                  <a:schemeClr val="accent1">
                    <a:alpha val="89999"/>
                  </a:schemeClr>
                </a:gs>
                <a:gs pos="100000">
                  <a:schemeClr val="accent1">
                    <a:gamma/>
                    <a:tint val="25490"/>
                    <a:invGamma/>
                  </a:schemeClr>
                </a:gs>
              </a:gsLst>
              <a:lin ang="2700000" scaled="1"/>
            </a:gradFill>
            <a:ln>
              <a:noFill/>
            </a:ln>
            <a:effectLst/>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grpSp>
      <p:grpSp>
        <p:nvGrpSpPr>
          <p:cNvPr id="65557" name="组合 42"/>
          <p:cNvGrpSpPr/>
          <p:nvPr/>
        </p:nvGrpSpPr>
        <p:grpSpPr>
          <a:xfrm>
            <a:off x="4264025" y="3878263"/>
            <a:ext cx="454025" cy="339725"/>
            <a:chOff x="2928" y="2208"/>
            <a:chExt cx="262" cy="262"/>
          </a:xfrm>
        </p:grpSpPr>
        <p:sp>
          <p:nvSpPr>
            <p:cNvPr id="237611" name="椭圆 43"/>
            <p:cNvSpPr>
              <a:spLocks noChangeArrowheads="1"/>
            </p:cNvSpPr>
            <p:nvPr/>
          </p:nvSpPr>
          <p:spPr bwMode="gray">
            <a:xfrm>
              <a:off x="2928" y="2208"/>
              <a:ext cx="262" cy="262"/>
            </a:xfrm>
            <a:prstGeom prst="ellipse">
              <a:avLst/>
            </a:prstGeom>
            <a:gradFill rotWithShape="1">
              <a:gsLst>
                <a:gs pos="0">
                  <a:schemeClr val="accent1">
                    <a:gamma/>
                    <a:tint val="28627"/>
                    <a:invGamma/>
                  </a:schemeClr>
                </a:gs>
                <a:gs pos="100000">
                  <a:schemeClr val="accent1"/>
                </a:gs>
              </a:gsLst>
              <a:lin ang="2700000" scaled="1"/>
            </a:gradFill>
            <a:ln w="12700">
              <a:solidFill>
                <a:srgbClr val="F8F8F8"/>
              </a:solidFill>
              <a:round/>
            </a:ln>
            <a:effectLst>
              <a:outerShdw dist="35921" dir="2700000" algn="ctr" rotWithShape="0">
                <a:srgbClr val="1C1C1C">
                  <a:alpha val="50000"/>
                </a:srgbClr>
              </a:outerShdw>
            </a:effectLst>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sp>
          <p:nvSpPr>
            <p:cNvPr id="237612" name="椭圆 44"/>
            <p:cNvSpPr>
              <a:spLocks noChangeArrowheads="1"/>
            </p:cNvSpPr>
            <p:nvPr/>
          </p:nvSpPr>
          <p:spPr bwMode="gray">
            <a:xfrm>
              <a:off x="2949" y="2231"/>
              <a:ext cx="218" cy="216"/>
            </a:xfrm>
            <a:prstGeom prst="ellipse">
              <a:avLst/>
            </a:prstGeom>
            <a:gradFill rotWithShape="1">
              <a:gsLst>
                <a:gs pos="0">
                  <a:schemeClr val="accent1">
                    <a:alpha val="89999"/>
                  </a:schemeClr>
                </a:gs>
                <a:gs pos="100000">
                  <a:schemeClr val="accent1">
                    <a:gamma/>
                    <a:tint val="25490"/>
                    <a:invGamma/>
                  </a:schemeClr>
                </a:gs>
              </a:gsLst>
              <a:lin ang="2700000" scaled="1"/>
            </a:gradFill>
            <a:ln>
              <a:noFill/>
            </a:ln>
            <a:effectLst/>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grpSp>
      <p:grpSp>
        <p:nvGrpSpPr>
          <p:cNvPr id="65560" name="组合 45"/>
          <p:cNvGrpSpPr/>
          <p:nvPr/>
        </p:nvGrpSpPr>
        <p:grpSpPr>
          <a:xfrm>
            <a:off x="2897188" y="5002213"/>
            <a:ext cx="452437" cy="339725"/>
            <a:chOff x="2928" y="2208"/>
            <a:chExt cx="262" cy="262"/>
          </a:xfrm>
        </p:grpSpPr>
        <p:sp>
          <p:nvSpPr>
            <p:cNvPr id="237614" name="椭圆 46"/>
            <p:cNvSpPr>
              <a:spLocks noChangeArrowheads="1"/>
            </p:cNvSpPr>
            <p:nvPr/>
          </p:nvSpPr>
          <p:spPr bwMode="gray">
            <a:xfrm>
              <a:off x="2928" y="2208"/>
              <a:ext cx="262" cy="262"/>
            </a:xfrm>
            <a:prstGeom prst="ellipse">
              <a:avLst/>
            </a:prstGeom>
            <a:gradFill rotWithShape="1">
              <a:gsLst>
                <a:gs pos="0">
                  <a:schemeClr val="accent1">
                    <a:gamma/>
                    <a:tint val="28627"/>
                    <a:invGamma/>
                  </a:schemeClr>
                </a:gs>
                <a:gs pos="100000">
                  <a:schemeClr val="accent1"/>
                </a:gs>
              </a:gsLst>
              <a:lin ang="2700000" scaled="1"/>
            </a:gradFill>
            <a:ln w="12700">
              <a:solidFill>
                <a:srgbClr val="F8F8F8"/>
              </a:solidFill>
              <a:round/>
            </a:ln>
            <a:effectLst>
              <a:outerShdw dist="35921" dir="2700000" algn="ctr" rotWithShape="0">
                <a:srgbClr val="1C1C1C">
                  <a:alpha val="50000"/>
                </a:srgbClr>
              </a:outerShdw>
            </a:effectLst>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sp>
          <p:nvSpPr>
            <p:cNvPr id="237615" name="椭圆 47"/>
            <p:cNvSpPr>
              <a:spLocks noChangeArrowheads="1"/>
            </p:cNvSpPr>
            <p:nvPr/>
          </p:nvSpPr>
          <p:spPr bwMode="gray">
            <a:xfrm>
              <a:off x="2949" y="2231"/>
              <a:ext cx="218" cy="216"/>
            </a:xfrm>
            <a:prstGeom prst="ellipse">
              <a:avLst/>
            </a:prstGeom>
            <a:gradFill rotWithShape="1">
              <a:gsLst>
                <a:gs pos="0">
                  <a:schemeClr val="accent1">
                    <a:alpha val="89999"/>
                  </a:schemeClr>
                </a:gs>
                <a:gs pos="100000">
                  <a:schemeClr val="accent1">
                    <a:gamma/>
                    <a:tint val="25490"/>
                    <a:invGamma/>
                  </a:schemeClr>
                </a:gs>
              </a:gsLst>
              <a:lin ang="2700000" scaled="1"/>
            </a:gradFill>
            <a:ln>
              <a:noFill/>
            </a:ln>
            <a:effectLst/>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grpSp>
    </p:spTree>
  </p:cSld>
  <p:clrMapOvr>
    <a:masterClrMapping/>
  </p:clrMapOvr>
  <p:transition advTm="20344"/>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561" name="文本框 24"/>
          <p:cNvSpPr txBox="1"/>
          <p:nvPr/>
        </p:nvSpPr>
        <p:spPr>
          <a:xfrm>
            <a:off x="550863" y="490538"/>
            <a:ext cx="5905500" cy="5842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02060"/>
                </a:solidFill>
                <a:latin typeface="微软雅黑" panose="020b0503020204020204" pitchFamily="34" charset="-122"/>
                <a:ea typeface="微软雅黑" panose="020b0503020204020204" pitchFamily="34" charset="-122"/>
              </a:rPr>
              <a:t>（二）头孢菌素</a:t>
            </a:r>
            <a:endParaRPr lang="zh-CN" altLang="en-US" sz="3200" b="1">
              <a:solidFill>
                <a:srgbClr val="002060"/>
              </a:solidFill>
              <a:latin typeface="微软雅黑" panose="020b0503020204020204" pitchFamily="34" charset="-122"/>
              <a:ea typeface="微软雅黑" panose="020b0503020204020204" pitchFamily="34" charset="-122"/>
            </a:endParaRPr>
          </a:p>
        </p:txBody>
      </p:sp>
      <p:pic>
        <p:nvPicPr>
          <p:cNvPr id="66562" name="图片 1"/>
          <p:cNvPicPr>
            <a:picLocks noChangeAspect="1"/>
          </p:cNvPicPr>
          <p:nvPr/>
        </p:nvPicPr>
        <p:blipFill>
          <a:blip r:embed="rId2"/>
          <a:stretch>
            <a:fillRect/>
          </a:stretch>
        </p:blipFill>
        <p:spPr>
          <a:xfrm>
            <a:off x="550863" y="1074738"/>
            <a:ext cx="11247437" cy="5170487"/>
          </a:xfrm>
          <a:prstGeom prst="rect">
            <a:avLst/>
          </a:prstGeom>
          <a:noFill/>
          <a:ln w="9525">
            <a:noFill/>
          </a:ln>
        </p:spPr>
      </p:pic>
      <p:sp>
        <p:nvSpPr>
          <p:cNvPr id="57357" name="矩形 31"/>
          <p:cNvSpPr/>
          <p:nvPr/>
        </p:nvSpPr>
        <p:spPr>
          <a:xfrm>
            <a:off x="3402013" y="6243638"/>
            <a:ext cx="5703887" cy="646112"/>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285750" indent="-285750">
              <a:buFont typeface="Arial" pitchFamily="34" charset="0"/>
              <a:buChar char="•"/>
            </a:pPr>
            <a:r>
              <a:rPr lang="zh-CN" altLang="en-US" b="1">
                <a:solidFill>
                  <a:srgbClr val="3F4E63"/>
                </a:solidFill>
                <a:latin typeface="宋体" panose="02010600030101010101" pitchFamily="2" charset="-122"/>
                <a:ea typeface="微软雅黑" panose="020b0503020204020204" pitchFamily="34" charset="-122"/>
              </a:rPr>
              <a:t>抗菌作用强，对</a:t>
            </a:r>
            <a:r>
              <a:rPr lang="en-US" altLang="zh-CN" b="1">
                <a:solidFill>
                  <a:srgbClr val="3F4E63"/>
                </a:solidFill>
                <a:latin typeface="宋体" panose="02010600030101010101" pitchFamily="2" charset="-122"/>
                <a:ea typeface="微软雅黑" panose="020b0503020204020204" pitchFamily="34" charset="-122"/>
              </a:rPr>
              <a:t>MRSA</a:t>
            </a:r>
            <a:r>
              <a:rPr lang="zh-CN" altLang="en-US" b="1">
                <a:solidFill>
                  <a:srgbClr val="3F4E63"/>
                </a:solidFill>
                <a:latin typeface="宋体" panose="02010600030101010101" pitchFamily="2" charset="-122"/>
                <a:ea typeface="宋体" panose="02010600030101010101" pitchFamily="2" charset="-122"/>
              </a:rPr>
              <a:t>、肠球菌效果差；</a:t>
            </a:r>
            <a:endParaRPr lang="zh-CN" altLang="en-US" b="1">
              <a:solidFill>
                <a:srgbClr val="3F4E63"/>
              </a:solidFill>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b="1">
                <a:solidFill>
                  <a:srgbClr val="3F4E63"/>
                </a:solidFill>
                <a:latin typeface="宋体" panose="02010600030101010101" pitchFamily="2" charset="-122"/>
                <a:ea typeface="宋体" panose="02010600030101010101" pitchFamily="2" charset="-122"/>
              </a:rPr>
              <a:t>组织分布广，部分可透过血脑屏障。</a:t>
            </a:r>
            <a:endParaRPr lang="zh-CN" altLang="en-US" b="1">
              <a:solidFill>
                <a:srgbClr val="3F4E63"/>
              </a:solidFill>
              <a:latin typeface="宋体" panose="02010600030101010101" pitchFamily="2" charset="-122"/>
              <a:ea typeface="宋体" panose="02010600030101010101" pitchFamily="2" charset="-122"/>
            </a:endParaRPr>
          </a:p>
        </p:txBody>
      </p:sp>
    </p:spTree>
    <p:custDataLst>
      <p:tags r:id="rId3"/>
    </p:custDataLst>
  </p:cSld>
  <p:clrMapOvr>
    <a:masterClrMapping/>
  </p:clrMapOvr>
  <p:transition advTm="43078">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7357"/>
                                        </p:tgtEl>
                                        <p:attrNameLst>
                                          <p:attrName>style.visibility</p:attrName>
                                        </p:attrNameLst>
                                      </p:cBhvr>
                                      <p:to>
                                        <p:strVal val="visible"/>
                                      </p:to>
                                    </p:set>
                                    <p:anim calcmode="lin" valueType="num">
                                      <p:cBhvr additive="base">
                                        <p:cTn id="7" dur="500" fill="hold"/>
                                        <p:tgtEl>
                                          <p:spTgt spid="57357"/>
                                        </p:tgtEl>
                                        <p:attrNameLst>
                                          <p:attrName>ppt_x</p:attrName>
                                        </p:attrNameLst>
                                      </p:cBhvr>
                                      <p:tavLst>
                                        <p:tav tm="0">
                                          <p:val>
                                            <p:strVal val="#ppt_x"/>
                                          </p:val>
                                        </p:tav>
                                        <p:tav tm="100000">
                                          <p:val>
                                            <p:strVal val="#ppt_x"/>
                                          </p:val>
                                        </p:tav>
                                      </p:tavLst>
                                    </p:anim>
                                    <p:anim calcmode="lin" valueType="num">
                                      <p:cBhvr additive="base">
                                        <p:cTn id="8" dur="500" fill="hold"/>
                                        <p:tgtEl>
                                          <p:spTgt spid="5735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57"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5" name="Line 6"/>
          <p:cNvSpPr/>
          <p:nvPr/>
        </p:nvSpPr>
        <p:spPr>
          <a:xfrm>
            <a:off x="1614488" y="649288"/>
            <a:ext cx="8405812" cy="0"/>
          </a:xfrm>
          <a:prstGeom prst="line">
            <a:avLst/>
          </a:prstGeom>
          <a:ln w="7" cap="flat" cmpd="sng">
            <a:solidFill>
              <a:schemeClr val="bg2"/>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23558" name="椭圆 9"/>
          <p:cNvSpPr/>
          <p:nvPr/>
        </p:nvSpPr>
        <p:spPr>
          <a:xfrm>
            <a:off x="3379788" y="939800"/>
            <a:ext cx="5289550" cy="5289550"/>
          </a:xfrm>
          <a:prstGeom prst="ellipse">
            <a:avLst/>
          </a:prstGeom>
          <a:solidFill>
            <a:srgbClr val="FFFFFF"/>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solidFill>
                <a:srgbClr val="087984"/>
              </a:solidFill>
              <a:latin typeface="Calibri" panose="020f0502020204030204" pitchFamily="34" charset="0"/>
              <a:ea typeface="宋体" panose="02010600030101010101" pitchFamily="2" charset="-122"/>
            </a:endParaRPr>
          </a:p>
        </p:txBody>
      </p:sp>
      <p:sp>
        <p:nvSpPr>
          <p:cNvPr id="23559" name="Freeform 7"/>
          <p:cNvSpPr/>
          <p:nvPr/>
        </p:nvSpPr>
        <p:spPr>
          <a:xfrm>
            <a:off x="6172200" y="1487488"/>
            <a:ext cx="5581650" cy="4194175"/>
          </a:xfrm>
          <a:custGeom>
            <a:cxnLst>
              <a:cxn ang="0">
                <a:pos x="0" y="0"/>
              </a:cxn>
              <a:cxn ang="0">
                <a:pos x="2302000" y="0"/>
              </a:cxn>
              <a:cxn ang="0">
                <a:pos x="3681412" y="1380332"/>
              </a:cxn>
              <a:cxn ang="0">
                <a:pos x="3681412" y="1380332"/>
              </a:cxn>
              <a:cxn ang="0">
                <a:pos x="2302000" y="2760663"/>
              </a:cxn>
              <a:cxn ang="0">
                <a:pos x="0" y="2760663"/>
              </a:cxn>
              <a:cxn ang="0">
                <a:pos x="0" y="0"/>
              </a:cxn>
            </a:cxnLst>
            <a:rect l="l" t="t" r="r" b="b"/>
            <a:pathLst>
              <a:path w="4118" h="3086">
                <a:moveTo>
                  <a:pt x="0" y="0"/>
                </a:moveTo>
                <a:lnTo>
                  <a:pt x="2575" y="0"/>
                </a:lnTo>
                <a:cubicBezTo>
                  <a:pt x="3423" y="0"/>
                  <a:pt x="4118" y="694"/>
                  <a:pt x="4118" y="1543"/>
                </a:cubicBezTo>
                <a:cubicBezTo>
                  <a:pt x="4118" y="2391"/>
                  <a:pt x="3423" y="3086"/>
                  <a:pt x="2575" y="3086"/>
                </a:cubicBezTo>
                <a:lnTo>
                  <a:pt x="0" y="3086"/>
                </a:lnTo>
                <a:lnTo>
                  <a:pt x="0" y="0"/>
                </a:lnTo>
                <a:close/>
              </a:path>
            </a:pathLst>
          </a:custGeom>
          <a:solidFill>
            <a:schemeClr val="accent2"/>
          </a:solidFill>
          <a:ln w="9525" cap="flat" cmpd="sng">
            <a:solidFill>
              <a:srgbClr val="FFFFFF"/>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60" name="Freeform 8"/>
          <p:cNvSpPr/>
          <p:nvPr/>
        </p:nvSpPr>
        <p:spPr>
          <a:xfrm>
            <a:off x="331788" y="1487488"/>
            <a:ext cx="5426075" cy="4194175"/>
          </a:xfrm>
          <a:custGeom>
            <a:cxnLst>
              <a:cxn ang="0">
                <a:pos x="1379412" y="0"/>
              </a:cxn>
              <a:cxn ang="0">
                <a:pos x="3681412" y="0"/>
              </a:cxn>
              <a:cxn ang="0">
                <a:pos x="3681412" y="2760663"/>
              </a:cxn>
              <a:cxn ang="0">
                <a:pos x="1379412" y="2760663"/>
              </a:cxn>
              <a:cxn ang="0">
                <a:pos x="0" y="1380332"/>
              </a:cxn>
              <a:cxn ang="0">
                <a:pos x="0" y="1380332"/>
              </a:cxn>
              <a:cxn ang="0">
                <a:pos x="1379412" y="0"/>
              </a:cxn>
            </a:cxnLst>
            <a:rect l="l" t="t" r="r" b="b"/>
            <a:pathLst>
              <a:path w="4118" h="3086">
                <a:moveTo>
                  <a:pt x="1543" y="0"/>
                </a:moveTo>
                <a:lnTo>
                  <a:pt x="4118" y="0"/>
                </a:lnTo>
                <a:lnTo>
                  <a:pt x="4118" y="3086"/>
                </a:lnTo>
                <a:lnTo>
                  <a:pt x="1543" y="3086"/>
                </a:lnTo>
                <a:cubicBezTo>
                  <a:pt x="694" y="3086"/>
                  <a:pt x="0" y="2391"/>
                  <a:pt x="0" y="1543"/>
                </a:cubicBezTo>
                <a:cubicBezTo>
                  <a:pt x="0" y="694"/>
                  <a:pt x="694" y="0"/>
                  <a:pt x="1543" y="0"/>
                </a:cubicBezTo>
                <a:close/>
              </a:path>
            </a:pathLst>
          </a:custGeom>
          <a:solidFill>
            <a:schemeClr val="accent1"/>
          </a:solidFill>
          <a:ln w="9525" cap="flat" cmpd="sng">
            <a:solidFill>
              <a:schemeClr val="accent1"/>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nvGrpSpPr>
          <p:cNvPr id="23561" name="组合 12"/>
          <p:cNvGrpSpPr/>
          <p:nvPr/>
        </p:nvGrpSpPr>
        <p:grpSpPr>
          <a:xfrm>
            <a:off x="9221788" y="5757863"/>
            <a:ext cx="1930400" cy="712787"/>
            <a:chExt cx="3462337" cy="1276350"/>
          </a:xfrm>
        </p:grpSpPr>
        <p:sp>
          <p:nvSpPr>
            <p:cNvPr id="67590" name="Freeform 9"/>
            <p:cNvSpPr/>
            <p:nvPr/>
          </p:nvSpPr>
          <p:spPr>
            <a:xfrm>
              <a:off x="1758950" y="0"/>
              <a:ext cx="1703387" cy="1276350"/>
            </a:xfrm>
            <a:custGeom>
              <a:cxnLst>
                <a:cxn ang="0">
                  <a:pos x="0" y="0"/>
                </a:cxn>
                <a:cxn ang="0">
                  <a:pos x="1065310" y="0"/>
                </a:cxn>
                <a:cxn ang="0">
                  <a:pos x="1703387" y="638175"/>
                </a:cxn>
                <a:cxn ang="0">
                  <a:pos x="1703387" y="638175"/>
                </a:cxn>
                <a:cxn ang="0">
                  <a:pos x="1065310" y="1276350"/>
                </a:cxn>
                <a:cxn ang="0">
                  <a:pos x="0" y="1276350"/>
                </a:cxn>
                <a:cxn ang="0">
                  <a:pos x="0" y="0"/>
                </a:cxn>
              </a:cxnLst>
              <a:rect l="l" t="t" r="r" b="b"/>
              <a:pathLst>
                <a:path w="2456" h="1840">
                  <a:moveTo>
                    <a:pt x="0" y="0"/>
                  </a:moveTo>
                  <a:lnTo>
                    <a:pt x="1536" y="0"/>
                  </a:lnTo>
                  <a:cubicBezTo>
                    <a:pt x="2042" y="0"/>
                    <a:pt x="2456" y="414"/>
                    <a:pt x="2456" y="920"/>
                  </a:cubicBezTo>
                  <a:cubicBezTo>
                    <a:pt x="2456" y="1426"/>
                    <a:pt x="2042" y="1840"/>
                    <a:pt x="1536" y="1840"/>
                  </a:cubicBezTo>
                  <a:lnTo>
                    <a:pt x="0" y="1840"/>
                  </a:lnTo>
                  <a:lnTo>
                    <a:pt x="0" y="0"/>
                  </a:lnTo>
                  <a:close/>
                </a:path>
              </a:pathLst>
            </a:custGeom>
            <a:solidFill>
              <a:schemeClr val="accent1"/>
            </a:solidFill>
            <a:ln w="9525" cap="flat" cmpd="sng">
              <a:solidFill>
                <a:srgbClr val="F8F8F8"/>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7591" name="Freeform 10"/>
            <p:cNvSpPr/>
            <p:nvPr/>
          </p:nvSpPr>
          <p:spPr>
            <a:xfrm>
              <a:off x="0" y="0"/>
              <a:ext cx="1701800" cy="1276350"/>
            </a:xfrm>
            <a:custGeom>
              <a:cxnLst>
                <a:cxn ang="0">
                  <a:pos x="637742" y="0"/>
                </a:cxn>
                <a:cxn ang="0">
                  <a:pos x="1701800" y="0"/>
                </a:cxn>
                <a:cxn ang="0">
                  <a:pos x="1701800" y="1276350"/>
                </a:cxn>
                <a:cxn ang="0">
                  <a:pos x="637742" y="1276350"/>
                </a:cxn>
                <a:cxn ang="0">
                  <a:pos x="0" y="638175"/>
                </a:cxn>
                <a:cxn ang="0">
                  <a:pos x="0" y="638175"/>
                </a:cxn>
                <a:cxn ang="0">
                  <a:pos x="637742" y="0"/>
                </a:cxn>
              </a:cxnLst>
              <a:rect l="l" t="t" r="r" b="b"/>
              <a:pathLst>
                <a:path w="2455" h="1840">
                  <a:moveTo>
                    <a:pt x="920" y="0"/>
                  </a:moveTo>
                  <a:lnTo>
                    <a:pt x="2455" y="0"/>
                  </a:lnTo>
                  <a:lnTo>
                    <a:pt x="2455" y="1840"/>
                  </a:lnTo>
                  <a:lnTo>
                    <a:pt x="920" y="1840"/>
                  </a:lnTo>
                  <a:cubicBezTo>
                    <a:pt x="414" y="1840"/>
                    <a:pt x="0" y="1426"/>
                    <a:pt x="0" y="920"/>
                  </a:cubicBezTo>
                  <a:cubicBezTo>
                    <a:pt x="0" y="414"/>
                    <a:pt x="414" y="0"/>
                    <a:pt x="920" y="0"/>
                  </a:cubicBezTo>
                  <a:close/>
                </a:path>
              </a:pathLst>
            </a:custGeom>
            <a:solidFill>
              <a:srgbClr val="BDD7EE"/>
            </a:solidFill>
            <a:ln w="9525" cap="flat" cmpd="sng">
              <a:solidFill>
                <a:srgbClr val="F8F8F8"/>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3564" name="组合 15"/>
          <p:cNvGrpSpPr/>
          <p:nvPr/>
        </p:nvGrpSpPr>
        <p:grpSpPr>
          <a:xfrm>
            <a:off x="4171950" y="815975"/>
            <a:ext cx="1349375" cy="506413"/>
            <a:chOff x="0" y="-4319"/>
            <a:chExt cx="3056396" cy="1148907"/>
          </a:xfrm>
        </p:grpSpPr>
        <p:sp>
          <p:nvSpPr>
            <p:cNvPr id="67593" name="Freeform 11"/>
            <p:cNvSpPr/>
            <p:nvPr/>
          </p:nvSpPr>
          <p:spPr>
            <a:xfrm>
              <a:off x="1527634" y="-4319"/>
              <a:ext cx="1528762" cy="1144588"/>
            </a:xfrm>
            <a:custGeom>
              <a:cxnLst>
                <a:cxn ang="0">
                  <a:pos x="0" y="0"/>
                </a:cxn>
                <a:cxn ang="0">
                  <a:pos x="955823" y="0"/>
                </a:cxn>
                <a:cxn ang="0">
                  <a:pos x="1528762" y="571947"/>
                </a:cxn>
                <a:cxn ang="0">
                  <a:pos x="1528762" y="571947"/>
                </a:cxn>
                <a:cxn ang="0">
                  <a:pos x="955823" y="1144588"/>
                </a:cxn>
                <a:cxn ang="0">
                  <a:pos x="0" y="1144588"/>
                </a:cxn>
                <a:cxn ang="0">
                  <a:pos x="0" y="0"/>
                </a:cxn>
              </a:cxnLst>
              <a:rect l="l" t="t" r="r" b="b"/>
              <a:pathLst>
                <a:path w="2204" h="1651">
                  <a:moveTo>
                    <a:pt x="0" y="0"/>
                  </a:moveTo>
                  <a:lnTo>
                    <a:pt x="1378" y="0"/>
                  </a:lnTo>
                  <a:cubicBezTo>
                    <a:pt x="1832" y="0"/>
                    <a:pt x="2204" y="371"/>
                    <a:pt x="2204" y="825"/>
                  </a:cubicBezTo>
                  <a:cubicBezTo>
                    <a:pt x="2204" y="1280"/>
                    <a:pt x="1832" y="1651"/>
                    <a:pt x="1378" y="1651"/>
                  </a:cubicBezTo>
                  <a:lnTo>
                    <a:pt x="0" y="1651"/>
                  </a:lnTo>
                  <a:lnTo>
                    <a:pt x="0" y="0"/>
                  </a:lnTo>
                  <a:close/>
                </a:path>
              </a:pathLst>
            </a:custGeom>
            <a:solidFill>
              <a:srgbClr val="BDD7EE"/>
            </a:solidFill>
            <a:ln w="9525" cap="flat" cmpd="sng">
              <a:solidFill>
                <a:srgbClr val="F8F8F8"/>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7594" name="Freeform 12"/>
            <p:cNvSpPr/>
            <p:nvPr/>
          </p:nvSpPr>
          <p:spPr>
            <a:xfrm>
              <a:off x="0" y="0"/>
              <a:ext cx="1527175" cy="1144588"/>
            </a:xfrm>
            <a:custGeom>
              <a:cxnLst>
                <a:cxn ang="0">
                  <a:pos x="572604" y="0"/>
                </a:cxn>
                <a:cxn ang="0">
                  <a:pos x="1527175" y="0"/>
                </a:cxn>
                <a:cxn ang="0">
                  <a:pos x="1527175" y="1144588"/>
                </a:cxn>
                <a:cxn ang="0">
                  <a:pos x="572604" y="1144588"/>
                </a:cxn>
                <a:cxn ang="0">
                  <a:pos x="0" y="571947"/>
                </a:cxn>
                <a:cxn ang="0">
                  <a:pos x="0" y="571947"/>
                </a:cxn>
                <a:cxn ang="0">
                  <a:pos x="572604" y="0"/>
                </a:cxn>
              </a:cxnLst>
              <a:rect l="l" t="t" r="r" b="b"/>
              <a:pathLst>
                <a:path w="2203" h="1651">
                  <a:moveTo>
                    <a:pt x="826" y="0"/>
                  </a:moveTo>
                  <a:lnTo>
                    <a:pt x="2203" y="0"/>
                  </a:lnTo>
                  <a:lnTo>
                    <a:pt x="2203" y="1651"/>
                  </a:lnTo>
                  <a:lnTo>
                    <a:pt x="826" y="1651"/>
                  </a:lnTo>
                  <a:cubicBezTo>
                    <a:pt x="372" y="1651"/>
                    <a:pt x="0" y="1280"/>
                    <a:pt x="0" y="825"/>
                  </a:cubicBezTo>
                  <a:cubicBezTo>
                    <a:pt x="0" y="371"/>
                    <a:pt x="372" y="0"/>
                    <a:pt x="826" y="0"/>
                  </a:cubicBezTo>
                  <a:close/>
                </a:path>
              </a:pathLst>
            </a:custGeom>
            <a:solidFill>
              <a:schemeClr val="accent1"/>
            </a:solidFill>
            <a:ln w="9525" cap="flat" cmpd="sng">
              <a:solidFill>
                <a:srgbClr val="F8F8F8"/>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3567" name="组合 18"/>
          <p:cNvGrpSpPr/>
          <p:nvPr/>
        </p:nvGrpSpPr>
        <p:grpSpPr>
          <a:xfrm>
            <a:off x="2708275" y="5965825"/>
            <a:ext cx="1368425" cy="504825"/>
            <a:chExt cx="1819275" cy="669925"/>
          </a:xfrm>
        </p:grpSpPr>
        <p:sp>
          <p:nvSpPr>
            <p:cNvPr id="67596" name="Freeform 13"/>
            <p:cNvSpPr/>
            <p:nvPr/>
          </p:nvSpPr>
          <p:spPr>
            <a:xfrm>
              <a:off x="923925" y="0"/>
              <a:ext cx="895350" cy="669925"/>
            </a:xfrm>
            <a:custGeom>
              <a:cxnLst>
                <a:cxn ang="0">
                  <a:pos x="0" y="0"/>
                </a:cxn>
                <a:cxn ang="0">
                  <a:pos x="560114" y="0"/>
                </a:cxn>
                <a:cxn ang="0">
                  <a:pos x="895350" y="334963"/>
                </a:cxn>
                <a:cxn ang="0">
                  <a:pos x="895350" y="334963"/>
                </a:cxn>
                <a:cxn ang="0">
                  <a:pos x="560114" y="669925"/>
                </a:cxn>
                <a:cxn ang="0">
                  <a:pos x="0" y="669925"/>
                </a:cxn>
                <a:cxn ang="0">
                  <a:pos x="0" y="0"/>
                </a:cxn>
              </a:cxnLst>
              <a:rect l="l" t="t" r="r" b="b"/>
              <a:pathLst>
                <a:path w="1290" h="966">
                  <a:moveTo>
                    <a:pt x="0" y="0"/>
                  </a:moveTo>
                  <a:lnTo>
                    <a:pt x="807" y="0"/>
                  </a:lnTo>
                  <a:cubicBezTo>
                    <a:pt x="1073" y="0"/>
                    <a:pt x="1290" y="218"/>
                    <a:pt x="1290" y="484"/>
                  </a:cubicBezTo>
                  <a:cubicBezTo>
                    <a:pt x="1290" y="750"/>
                    <a:pt x="1073" y="968"/>
                    <a:pt x="807" y="968"/>
                  </a:cubicBezTo>
                  <a:lnTo>
                    <a:pt x="0" y="968"/>
                  </a:lnTo>
                  <a:lnTo>
                    <a:pt x="0" y="0"/>
                  </a:lnTo>
                  <a:close/>
                </a:path>
              </a:pathLst>
            </a:custGeom>
            <a:solidFill>
              <a:schemeClr val="accent1"/>
            </a:solidFill>
            <a:ln w="9525" cap="flat" cmpd="sng">
              <a:solidFill>
                <a:srgbClr val="F8F8F8"/>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7597" name="Freeform 14"/>
            <p:cNvSpPr/>
            <p:nvPr/>
          </p:nvSpPr>
          <p:spPr>
            <a:xfrm>
              <a:off x="0" y="0"/>
              <a:ext cx="893762" cy="669925"/>
            </a:xfrm>
            <a:custGeom>
              <a:cxnLst>
                <a:cxn ang="0">
                  <a:pos x="335074" y="0"/>
                </a:cxn>
                <a:cxn ang="0">
                  <a:pos x="893762" y="0"/>
                </a:cxn>
                <a:cxn ang="0">
                  <a:pos x="893762" y="669925"/>
                </a:cxn>
                <a:cxn ang="0">
                  <a:pos x="335074" y="669925"/>
                </a:cxn>
                <a:cxn ang="0">
                  <a:pos x="0" y="334963"/>
                </a:cxn>
                <a:cxn ang="0">
                  <a:pos x="0" y="334963"/>
                </a:cxn>
                <a:cxn ang="0">
                  <a:pos x="335074" y="0"/>
                </a:cxn>
              </a:cxnLst>
              <a:rect l="l" t="t" r="r" b="b"/>
              <a:pathLst>
                <a:path w="1291" h="966">
                  <a:moveTo>
                    <a:pt x="484" y="0"/>
                  </a:moveTo>
                  <a:lnTo>
                    <a:pt x="1291" y="0"/>
                  </a:lnTo>
                  <a:lnTo>
                    <a:pt x="1291" y="968"/>
                  </a:lnTo>
                  <a:lnTo>
                    <a:pt x="484" y="968"/>
                  </a:lnTo>
                  <a:cubicBezTo>
                    <a:pt x="218" y="968"/>
                    <a:pt x="0" y="750"/>
                    <a:pt x="0" y="484"/>
                  </a:cubicBezTo>
                  <a:cubicBezTo>
                    <a:pt x="0" y="218"/>
                    <a:pt x="218" y="0"/>
                    <a:pt x="484" y="0"/>
                  </a:cubicBezTo>
                  <a:close/>
                </a:path>
              </a:pathLst>
            </a:custGeom>
            <a:solidFill>
              <a:srgbClr val="BDD7EE"/>
            </a:solidFill>
            <a:ln w="9525" cap="flat" cmpd="sng">
              <a:solidFill>
                <a:srgbClr val="F8F8F8"/>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sp>
        <p:nvSpPr>
          <p:cNvPr id="23570" name="TextBox 21"/>
          <p:cNvSpPr txBox="1"/>
          <p:nvPr/>
        </p:nvSpPr>
        <p:spPr>
          <a:xfrm>
            <a:off x="2925763" y="1665288"/>
            <a:ext cx="1150937" cy="58420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r>
              <a:rPr lang="zh-CN" altLang="en-US" sz="3200" b="1">
                <a:solidFill>
                  <a:srgbClr val="F8F8F8"/>
                </a:solidFill>
                <a:latin typeface="微软雅黑" panose="020b0503020204020204" pitchFamily="34" charset="-122"/>
                <a:ea typeface="宋体" panose="02010600030101010101" pitchFamily="2" charset="-122"/>
              </a:rPr>
              <a:t>共性</a:t>
            </a:r>
            <a:endParaRPr lang="zh-CN" altLang="en-US" sz="3200" b="1">
              <a:solidFill>
                <a:srgbClr val="F8F8F8"/>
              </a:solidFill>
              <a:latin typeface="微软雅黑" panose="020b0503020204020204" pitchFamily="34" charset="-122"/>
              <a:ea typeface="宋体" panose="02010600030101010101" pitchFamily="2" charset="-122"/>
            </a:endParaRPr>
          </a:p>
        </p:txBody>
      </p:sp>
      <p:sp>
        <p:nvSpPr>
          <p:cNvPr id="23571" name="TextBox 22"/>
          <p:cNvSpPr txBox="1"/>
          <p:nvPr/>
        </p:nvSpPr>
        <p:spPr>
          <a:xfrm>
            <a:off x="609600" y="2360613"/>
            <a:ext cx="5243513" cy="3081337"/>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0000"/>
              </a:lnSpc>
            </a:pPr>
            <a:r>
              <a:rPr lang="zh-CN" altLang="en-US" b="1">
                <a:solidFill>
                  <a:srgbClr val="F8F8F8"/>
                </a:solidFill>
                <a:latin typeface="微软雅黑" panose="020b0503020204020204" pitchFamily="34" charset="-122"/>
                <a:ea typeface="宋体" panose="02010600030101010101" pitchFamily="2" charset="-122"/>
              </a:rPr>
              <a:t>抗菌谱：</a:t>
            </a:r>
            <a:r>
              <a:rPr lang="zh-CN" altLang="en-US">
                <a:solidFill>
                  <a:srgbClr val="F8F8F8"/>
                </a:solidFill>
                <a:latin typeface="微软雅黑" panose="020b0503020204020204" pitchFamily="34" charset="-122"/>
                <a:ea typeface="宋体" panose="02010600030101010101" pitchFamily="2" charset="-122"/>
              </a:rPr>
              <a:t>抗G+菌活性强（如MSSA、链球菌等）</a:t>
            </a:r>
            <a:endParaRPr lang="zh-CN" altLang="en-US">
              <a:solidFill>
                <a:srgbClr val="F8F8F8"/>
              </a:solidFill>
              <a:latin typeface="微软雅黑" panose="020b0503020204020204" pitchFamily="34" charset="-122"/>
              <a:ea typeface="宋体" panose="02010600030101010101" pitchFamily="2" charset="-122"/>
            </a:endParaRPr>
          </a:p>
          <a:p>
            <a:pPr>
              <a:lnSpc>
                <a:spcPct val="120000"/>
              </a:lnSpc>
            </a:pPr>
            <a:r>
              <a:rPr lang="zh-CN" altLang="en-US">
                <a:solidFill>
                  <a:srgbClr val="F8F8F8"/>
                </a:solidFill>
                <a:latin typeface="微软雅黑" panose="020b0503020204020204" pitchFamily="34" charset="-122"/>
                <a:ea typeface="宋体" panose="02010600030101010101" pitchFamily="2" charset="-122"/>
              </a:rPr>
              <a:t>              抗少数G-杆菌（少部分敏感肠杆菌）</a:t>
            </a:r>
            <a:endParaRPr lang="zh-CN" altLang="en-US">
              <a:solidFill>
                <a:srgbClr val="F8F8F8"/>
              </a:solidFill>
              <a:latin typeface="微软雅黑" panose="020b0503020204020204" pitchFamily="34" charset="-122"/>
              <a:ea typeface="宋体" panose="02010600030101010101" pitchFamily="2" charset="-122"/>
            </a:endParaRPr>
          </a:p>
          <a:p>
            <a:pPr>
              <a:lnSpc>
                <a:spcPct val="120000"/>
              </a:lnSpc>
            </a:pPr>
            <a:r>
              <a:rPr lang="zh-CN" altLang="en-US" b="1">
                <a:solidFill>
                  <a:srgbClr val="F8F8F8"/>
                </a:solidFill>
                <a:latin typeface="微软雅黑" panose="020b0503020204020204" pitchFamily="34" charset="-122"/>
                <a:ea typeface="宋体" panose="02010600030101010101" pitchFamily="2" charset="-122"/>
              </a:rPr>
              <a:t>药动学：</a:t>
            </a:r>
            <a:r>
              <a:rPr lang="zh-CN" altLang="en-US">
                <a:solidFill>
                  <a:srgbClr val="F8F8F8"/>
                </a:solidFill>
                <a:latin typeface="微软雅黑" panose="020b0503020204020204" pitchFamily="34" charset="-122"/>
                <a:ea typeface="宋体" panose="02010600030101010101" pitchFamily="2" charset="-122"/>
              </a:rPr>
              <a:t>t</a:t>
            </a:r>
            <a:r>
              <a:rPr lang="zh-CN" altLang="en-US" baseline="-25000">
                <a:solidFill>
                  <a:srgbClr val="F8F8F8"/>
                </a:solidFill>
                <a:latin typeface="微软雅黑" panose="020b0503020204020204" pitchFamily="34" charset="-122"/>
                <a:ea typeface="宋体" panose="02010600030101010101" pitchFamily="2" charset="-122"/>
              </a:rPr>
              <a:t>1/2</a:t>
            </a:r>
            <a:r>
              <a:rPr lang="zh-CN" altLang="en-US">
                <a:solidFill>
                  <a:srgbClr val="F8F8F8"/>
                </a:solidFill>
                <a:latin typeface="微软雅黑" panose="020b0503020204020204" pitchFamily="34" charset="-122"/>
                <a:ea typeface="宋体" panose="02010600030101010101" pitchFamily="2" charset="-122"/>
              </a:rPr>
              <a:t>短；大部分原型经肾脏排出；不用于</a:t>
            </a:r>
            <a:endParaRPr lang="zh-CN" altLang="en-US">
              <a:solidFill>
                <a:srgbClr val="F8F8F8"/>
              </a:solidFill>
              <a:latin typeface="微软雅黑" panose="020b0503020204020204" pitchFamily="34" charset="-122"/>
              <a:ea typeface="宋体" panose="02010600030101010101" pitchFamily="2" charset="-122"/>
            </a:endParaRPr>
          </a:p>
          <a:p>
            <a:pPr>
              <a:lnSpc>
                <a:spcPct val="120000"/>
              </a:lnSpc>
            </a:pPr>
            <a:r>
              <a:rPr lang="zh-CN" altLang="en-US">
                <a:solidFill>
                  <a:srgbClr val="F8F8F8"/>
                </a:solidFill>
                <a:latin typeface="微软雅黑" panose="020b0503020204020204" pitchFamily="34" charset="-122"/>
                <a:ea typeface="宋体" panose="02010600030101010101" pitchFamily="2" charset="-122"/>
              </a:rPr>
              <a:t>              中枢神经系统感染</a:t>
            </a:r>
            <a:endParaRPr lang="zh-CN" altLang="en-US">
              <a:solidFill>
                <a:srgbClr val="F8F8F8"/>
              </a:solidFill>
              <a:latin typeface="微软雅黑" panose="020b0503020204020204" pitchFamily="34" charset="-122"/>
              <a:ea typeface="宋体" panose="02010600030101010101" pitchFamily="2" charset="-122"/>
            </a:endParaRPr>
          </a:p>
          <a:p>
            <a:pPr>
              <a:lnSpc>
                <a:spcPct val="120000"/>
              </a:lnSpc>
            </a:pPr>
            <a:r>
              <a:rPr lang="zh-CN" altLang="en-US" b="1">
                <a:solidFill>
                  <a:srgbClr val="F8F8F8"/>
                </a:solidFill>
                <a:latin typeface="微软雅黑" panose="020b0503020204020204" pitchFamily="34" charset="-122"/>
                <a:ea typeface="宋体" panose="02010600030101010101" pitchFamily="2" charset="-122"/>
              </a:rPr>
              <a:t>临床应用</a:t>
            </a:r>
            <a:r>
              <a:rPr lang="zh-CN" altLang="en-US">
                <a:solidFill>
                  <a:srgbClr val="F8F8F8"/>
                </a:solidFill>
                <a:latin typeface="微软雅黑" panose="020b0503020204020204" pitchFamily="34" charset="-122"/>
                <a:ea typeface="宋体" panose="02010600030101010101" pitchFamily="2" charset="-122"/>
              </a:rPr>
              <a:t>：适用于轻、中度呼吸道/尿路/皮肤及软</a:t>
            </a:r>
            <a:endParaRPr lang="zh-CN" altLang="en-US">
              <a:solidFill>
                <a:srgbClr val="F8F8F8"/>
              </a:solidFill>
              <a:latin typeface="微软雅黑" panose="020b0503020204020204" pitchFamily="34" charset="-122"/>
              <a:ea typeface="宋体" panose="02010600030101010101" pitchFamily="2" charset="-122"/>
            </a:endParaRPr>
          </a:p>
          <a:p>
            <a:pPr>
              <a:lnSpc>
                <a:spcPct val="120000"/>
              </a:lnSpc>
            </a:pPr>
            <a:r>
              <a:rPr lang="zh-CN" altLang="en-US">
                <a:solidFill>
                  <a:srgbClr val="F8F8F8"/>
                </a:solidFill>
                <a:latin typeface="微软雅黑" panose="020b0503020204020204" pitchFamily="34" charset="-122"/>
                <a:ea typeface="宋体" panose="02010600030101010101" pitchFamily="2" charset="-122"/>
              </a:rPr>
              <a:t>                  组织等感染</a:t>
            </a:r>
            <a:endParaRPr lang="zh-CN" altLang="en-US">
              <a:solidFill>
                <a:srgbClr val="F8F8F8"/>
              </a:solidFill>
              <a:latin typeface="微软雅黑" panose="020b0503020204020204" pitchFamily="34" charset="-122"/>
              <a:ea typeface="宋体" panose="02010600030101010101" pitchFamily="2" charset="-122"/>
            </a:endParaRPr>
          </a:p>
          <a:p>
            <a:pPr>
              <a:lnSpc>
                <a:spcPct val="120000"/>
              </a:lnSpc>
            </a:pPr>
            <a:r>
              <a:rPr lang="zh-CN" altLang="en-US" b="1">
                <a:solidFill>
                  <a:srgbClr val="F8F8F8"/>
                </a:solidFill>
                <a:latin typeface="微软雅黑" panose="020b0503020204020204" pitchFamily="34" charset="-122"/>
                <a:ea typeface="宋体" panose="02010600030101010101" pitchFamily="2" charset="-122"/>
              </a:rPr>
              <a:t>不良反应：</a:t>
            </a:r>
            <a:r>
              <a:rPr lang="zh-CN" altLang="en-US">
                <a:solidFill>
                  <a:srgbClr val="F8F8F8"/>
                </a:solidFill>
                <a:latin typeface="微软雅黑" panose="020b0503020204020204" pitchFamily="34" charset="-122"/>
                <a:ea typeface="宋体" panose="02010600030101010101" pitchFamily="2" charset="-122"/>
              </a:rPr>
              <a:t>胃肠道反应，剂量过大时肾毒性明显，</a:t>
            </a:r>
            <a:endParaRPr lang="zh-CN" altLang="en-US">
              <a:solidFill>
                <a:srgbClr val="F8F8F8"/>
              </a:solidFill>
              <a:latin typeface="微软雅黑" panose="020b0503020204020204" pitchFamily="34" charset="-122"/>
              <a:ea typeface="宋体" panose="02010600030101010101" pitchFamily="2" charset="-122"/>
            </a:endParaRPr>
          </a:p>
          <a:p>
            <a:pPr>
              <a:lnSpc>
                <a:spcPct val="120000"/>
              </a:lnSpc>
            </a:pPr>
            <a:r>
              <a:rPr lang="zh-CN" altLang="en-US">
                <a:solidFill>
                  <a:srgbClr val="F8F8F8"/>
                </a:solidFill>
                <a:latin typeface="微软雅黑" panose="020b0503020204020204" pitchFamily="34" charset="-122"/>
                <a:ea typeface="宋体" panose="02010600030101010101" pitchFamily="2" charset="-122"/>
              </a:rPr>
              <a:t>                  甚至头孢菌素脑病</a:t>
            </a:r>
            <a:endParaRPr lang="zh-CN" altLang="en-US">
              <a:solidFill>
                <a:srgbClr val="F8F8F8"/>
              </a:solidFill>
              <a:latin typeface="微软雅黑" panose="020b0503020204020204" pitchFamily="34" charset="-122"/>
              <a:ea typeface="宋体" panose="02010600030101010101" pitchFamily="2" charset="-122"/>
            </a:endParaRPr>
          </a:p>
          <a:p>
            <a:pPr>
              <a:lnSpc>
                <a:spcPct val="120000"/>
              </a:lnSpc>
            </a:pPr>
            <a:r>
              <a:rPr lang="zh-CN" altLang="en-US">
                <a:solidFill>
                  <a:srgbClr val="F8F8F8"/>
                </a:solidFill>
                <a:latin typeface="微软雅黑" panose="020b0503020204020204" pitchFamily="34" charset="-122"/>
                <a:ea typeface="宋体" panose="02010600030101010101" pitchFamily="2" charset="-122"/>
              </a:rPr>
              <a:t>                  避免与氨基糖苷类、强利尿剂合用</a:t>
            </a:r>
            <a:endParaRPr lang="zh-CN" altLang="en-US">
              <a:solidFill>
                <a:srgbClr val="F8F8F8"/>
              </a:solidFill>
              <a:latin typeface="微软雅黑" panose="020b0503020204020204" pitchFamily="34" charset="-122"/>
              <a:ea typeface="宋体" panose="02010600030101010101" pitchFamily="2" charset="-122"/>
            </a:endParaRPr>
          </a:p>
        </p:txBody>
      </p:sp>
      <p:sp>
        <p:nvSpPr>
          <p:cNvPr id="23572" name="TextBox 23"/>
          <p:cNvSpPr txBox="1"/>
          <p:nvPr/>
        </p:nvSpPr>
        <p:spPr>
          <a:xfrm>
            <a:off x="7400925" y="1636713"/>
            <a:ext cx="1000125" cy="582612"/>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r"/>
            <a:r>
              <a:rPr lang="zh-CN" altLang="en-US" sz="3200" b="1">
                <a:solidFill>
                  <a:srgbClr val="FFFFFF"/>
                </a:solidFill>
                <a:latin typeface="微软雅黑" panose="020b0503020204020204" pitchFamily="34" charset="-122"/>
                <a:ea typeface="宋体" panose="02010600030101010101" pitchFamily="2" charset="-122"/>
              </a:rPr>
              <a:t>个性</a:t>
            </a:r>
            <a:endParaRPr lang="zh-CN" altLang="en-US" sz="3200" b="1">
              <a:solidFill>
                <a:srgbClr val="FFFFFF"/>
              </a:solidFill>
              <a:latin typeface="微软雅黑" panose="020b0503020204020204" pitchFamily="34" charset="-122"/>
              <a:ea typeface="宋体" panose="02010600030101010101" pitchFamily="2" charset="-122"/>
            </a:endParaRPr>
          </a:p>
        </p:txBody>
      </p:sp>
      <p:sp>
        <p:nvSpPr>
          <p:cNvPr id="23573" name="TextBox 24"/>
          <p:cNvSpPr txBox="1"/>
          <p:nvPr/>
        </p:nvSpPr>
        <p:spPr>
          <a:xfrm>
            <a:off x="6403975" y="2360613"/>
            <a:ext cx="4921250" cy="241617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0000"/>
              </a:lnSpc>
            </a:pPr>
            <a:r>
              <a:rPr lang="zh-CN" altLang="en-US">
                <a:solidFill>
                  <a:srgbClr val="FFFFFF"/>
                </a:solidFill>
                <a:latin typeface="微软雅黑" panose="020b0503020204020204" pitchFamily="34" charset="-122"/>
                <a:ea typeface="宋体" panose="02010600030101010101" pitchFamily="2" charset="-122"/>
              </a:rPr>
              <a:t>◆ 口服头孢(拉定、氨苄)作用效果差，仅用于敏感菌致的轻中度呼吸、尿路、皮肤感染</a:t>
            </a:r>
            <a:endParaRPr lang="zh-CN" altLang="en-US">
              <a:solidFill>
                <a:srgbClr val="FFFFFF"/>
              </a:solidFill>
              <a:latin typeface="微软雅黑" panose="020b0503020204020204" pitchFamily="34" charset="-122"/>
              <a:ea typeface="宋体" panose="02010600030101010101" pitchFamily="2" charset="-122"/>
            </a:endParaRPr>
          </a:p>
          <a:p>
            <a:pPr>
              <a:lnSpc>
                <a:spcPct val="120000"/>
              </a:lnSpc>
            </a:pPr>
            <a:r>
              <a:rPr lang="zh-CN" altLang="en-US">
                <a:solidFill>
                  <a:srgbClr val="FFFFFF"/>
                </a:solidFill>
                <a:latin typeface="微软雅黑" panose="020b0503020204020204" pitchFamily="34" charset="-122"/>
                <a:ea typeface="宋体" panose="02010600030101010101" pitchFamily="2" charset="-122"/>
              </a:rPr>
              <a:t>◆ 一代头孢推荐围手术期预防用药，</a:t>
            </a:r>
            <a:r>
              <a:rPr lang="zh-CN" altLang="en-US" b="1">
                <a:solidFill>
                  <a:srgbClr val="FF0000"/>
                </a:solidFill>
                <a:latin typeface="微软雅黑" panose="020b0503020204020204" pitchFamily="34" charset="-122"/>
                <a:ea typeface="宋体" panose="02010600030101010101" pitchFamily="2" charset="-122"/>
              </a:rPr>
              <a:t>有循证医学证据的是头孢唑啉</a:t>
            </a:r>
            <a:endParaRPr lang="zh-CN" altLang="en-US" b="1">
              <a:solidFill>
                <a:srgbClr val="FF0000"/>
              </a:solidFill>
              <a:latin typeface="微软雅黑" panose="020b0503020204020204" pitchFamily="34" charset="-122"/>
              <a:ea typeface="宋体" panose="02010600030101010101" pitchFamily="2" charset="-122"/>
            </a:endParaRPr>
          </a:p>
          <a:p>
            <a:pPr>
              <a:lnSpc>
                <a:spcPct val="120000"/>
              </a:lnSpc>
            </a:pPr>
            <a:r>
              <a:rPr lang="zh-CN" altLang="en-US">
                <a:solidFill>
                  <a:srgbClr val="FFFFFF"/>
                </a:solidFill>
                <a:latin typeface="微软雅黑" panose="020b0503020204020204" pitchFamily="34" charset="-122"/>
                <a:ea typeface="宋体" panose="02010600030101010101" pitchFamily="2" charset="-122"/>
              </a:rPr>
              <a:t>◆ 头孢硫脒：非主流一代头孢，并没有很好的证据表明该药比头孢唑啉更具优势，使用时需持谨慎态度</a:t>
            </a:r>
            <a:endParaRPr lang="zh-CN" altLang="en-US">
              <a:solidFill>
                <a:srgbClr val="FFFFFF"/>
              </a:solidFill>
              <a:latin typeface="微软雅黑" panose="020b0503020204020204" pitchFamily="34" charset="-122"/>
              <a:ea typeface="宋体" panose="02010600030101010101" pitchFamily="2" charset="-122"/>
            </a:endParaRPr>
          </a:p>
        </p:txBody>
      </p:sp>
      <p:grpSp>
        <p:nvGrpSpPr>
          <p:cNvPr id="23574" name="组合 25"/>
          <p:cNvGrpSpPr/>
          <p:nvPr/>
        </p:nvGrpSpPr>
        <p:grpSpPr>
          <a:xfrm>
            <a:off x="8688388" y="238125"/>
            <a:ext cx="1117600" cy="411163"/>
            <a:chExt cx="3462337" cy="1276350"/>
          </a:xfrm>
        </p:grpSpPr>
        <p:sp>
          <p:nvSpPr>
            <p:cNvPr id="67603" name="Freeform 9"/>
            <p:cNvSpPr/>
            <p:nvPr/>
          </p:nvSpPr>
          <p:spPr>
            <a:xfrm>
              <a:off x="1758950" y="0"/>
              <a:ext cx="1703387" cy="1276350"/>
            </a:xfrm>
            <a:custGeom>
              <a:cxnLst>
                <a:cxn ang="0">
                  <a:pos x="0" y="0"/>
                </a:cxn>
                <a:cxn ang="0">
                  <a:pos x="1065310" y="0"/>
                </a:cxn>
                <a:cxn ang="0">
                  <a:pos x="1703387" y="638175"/>
                </a:cxn>
                <a:cxn ang="0">
                  <a:pos x="1703387" y="638175"/>
                </a:cxn>
                <a:cxn ang="0">
                  <a:pos x="1065310" y="1276350"/>
                </a:cxn>
                <a:cxn ang="0">
                  <a:pos x="0" y="1276350"/>
                </a:cxn>
                <a:cxn ang="0">
                  <a:pos x="0" y="0"/>
                </a:cxn>
              </a:cxnLst>
              <a:rect l="l" t="t" r="r" b="b"/>
              <a:pathLst>
                <a:path w="2456" h="1840">
                  <a:moveTo>
                    <a:pt x="0" y="0"/>
                  </a:moveTo>
                  <a:lnTo>
                    <a:pt x="1536" y="0"/>
                  </a:lnTo>
                  <a:cubicBezTo>
                    <a:pt x="2042" y="0"/>
                    <a:pt x="2456" y="414"/>
                    <a:pt x="2456" y="920"/>
                  </a:cubicBezTo>
                  <a:cubicBezTo>
                    <a:pt x="2456" y="1426"/>
                    <a:pt x="2042" y="1840"/>
                    <a:pt x="1536" y="1840"/>
                  </a:cubicBezTo>
                  <a:lnTo>
                    <a:pt x="0" y="1840"/>
                  </a:lnTo>
                  <a:lnTo>
                    <a:pt x="0" y="0"/>
                  </a:lnTo>
                  <a:close/>
                </a:path>
              </a:pathLst>
            </a:custGeom>
            <a:solidFill>
              <a:schemeClr val="accent1"/>
            </a:solidFill>
            <a:ln w="9525" cap="flat" cmpd="sng">
              <a:solidFill>
                <a:srgbClr val="F8F8F8"/>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7604" name="Freeform 10"/>
            <p:cNvSpPr/>
            <p:nvPr/>
          </p:nvSpPr>
          <p:spPr>
            <a:xfrm>
              <a:off x="0" y="0"/>
              <a:ext cx="1701800" cy="1276350"/>
            </a:xfrm>
            <a:custGeom>
              <a:cxnLst>
                <a:cxn ang="0">
                  <a:pos x="637742" y="0"/>
                </a:cxn>
                <a:cxn ang="0">
                  <a:pos x="1701800" y="0"/>
                </a:cxn>
                <a:cxn ang="0">
                  <a:pos x="1701800" y="1276350"/>
                </a:cxn>
                <a:cxn ang="0">
                  <a:pos x="637742" y="1276350"/>
                </a:cxn>
                <a:cxn ang="0">
                  <a:pos x="0" y="638175"/>
                </a:cxn>
                <a:cxn ang="0">
                  <a:pos x="0" y="638175"/>
                </a:cxn>
                <a:cxn ang="0">
                  <a:pos x="637742" y="0"/>
                </a:cxn>
              </a:cxnLst>
              <a:rect l="l" t="t" r="r" b="b"/>
              <a:pathLst>
                <a:path w="2455" h="1840">
                  <a:moveTo>
                    <a:pt x="920" y="0"/>
                  </a:moveTo>
                  <a:lnTo>
                    <a:pt x="2455" y="0"/>
                  </a:lnTo>
                  <a:lnTo>
                    <a:pt x="2455" y="1840"/>
                  </a:lnTo>
                  <a:lnTo>
                    <a:pt x="920" y="1840"/>
                  </a:lnTo>
                  <a:cubicBezTo>
                    <a:pt x="414" y="1840"/>
                    <a:pt x="0" y="1426"/>
                    <a:pt x="0" y="920"/>
                  </a:cubicBezTo>
                  <a:cubicBezTo>
                    <a:pt x="0" y="414"/>
                    <a:pt x="414" y="0"/>
                    <a:pt x="920" y="0"/>
                  </a:cubicBezTo>
                  <a:close/>
                </a:path>
              </a:pathLst>
            </a:custGeom>
            <a:solidFill>
              <a:srgbClr val="BDD7EE"/>
            </a:solidFill>
            <a:ln w="9525" cap="flat" cmpd="sng">
              <a:solidFill>
                <a:srgbClr val="F8F8F8"/>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sp>
        <p:nvSpPr>
          <p:cNvPr id="23577" name="Freeform 695"/>
          <p:cNvSpPr>
            <a:spLocks noEditPoints="1"/>
          </p:cNvSpPr>
          <p:nvPr/>
        </p:nvSpPr>
        <p:spPr>
          <a:xfrm>
            <a:off x="6572250" y="1636713"/>
            <a:ext cx="652463" cy="723900"/>
          </a:xfrm>
          <a:custGeom>
            <a:cxnLst>
              <a:cxn ang="0">
                <a:pos x="0" y="16878"/>
              </a:cxn>
              <a:cxn ang="0">
                <a:pos x="0" y="316456"/>
              </a:cxn>
              <a:cxn ang="0">
                <a:pos x="0" y="316456"/>
              </a:cxn>
              <a:cxn ang="0">
                <a:pos x="0" y="350211"/>
              </a:cxn>
              <a:cxn ang="0">
                <a:pos x="25362" y="409283"/>
              </a:cxn>
              <a:cxn ang="0">
                <a:pos x="71858" y="455696"/>
              </a:cxn>
              <a:cxn ang="0">
                <a:pos x="126809" y="485232"/>
              </a:cxn>
              <a:cxn ang="0">
                <a:pos x="160625" y="535865"/>
              </a:cxn>
              <a:cxn ang="0">
                <a:pos x="152171" y="540084"/>
              </a:cxn>
              <a:cxn ang="0">
                <a:pos x="139490" y="556962"/>
              </a:cxn>
              <a:cxn ang="0">
                <a:pos x="135263" y="569620"/>
              </a:cxn>
              <a:cxn ang="0">
                <a:pos x="143717" y="594937"/>
              </a:cxn>
              <a:cxn ang="0">
                <a:pos x="160625" y="607595"/>
              </a:cxn>
              <a:cxn ang="0">
                <a:pos x="185986" y="641350"/>
              </a:cxn>
              <a:cxn ang="0">
                <a:pos x="185986" y="607595"/>
              </a:cxn>
              <a:cxn ang="0">
                <a:pos x="207121" y="594937"/>
              </a:cxn>
              <a:cxn ang="0">
                <a:pos x="215575" y="569620"/>
              </a:cxn>
              <a:cxn ang="0">
                <a:pos x="211348" y="556962"/>
              </a:cxn>
              <a:cxn ang="0">
                <a:pos x="198667" y="540084"/>
              </a:cxn>
              <a:cxn ang="0">
                <a:pos x="185986" y="493671"/>
              </a:cxn>
              <a:cxn ang="0">
                <a:pos x="219802" y="485232"/>
              </a:cxn>
              <a:cxn ang="0">
                <a:pos x="278980" y="455696"/>
              </a:cxn>
              <a:cxn ang="0">
                <a:pos x="325476" y="409283"/>
              </a:cxn>
              <a:cxn ang="0">
                <a:pos x="346611" y="350211"/>
              </a:cxn>
              <a:cxn ang="0">
                <a:pos x="350838" y="0"/>
              </a:cxn>
              <a:cxn ang="0">
                <a:pos x="312795" y="316456"/>
              </a:cxn>
              <a:cxn ang="0">
                <a:pos x="308568" y="341772"/>
              </a:cxn>
              <a:cxn ang="0">
                <a:pos x="287434" y="392405"/>
              </a:cxn>
              <a:cxn ang="0">
                <a:pos x="253618" y="430380"/>
              </a:cxn>
              <a:cxn ang="0">
                <a:pos x="202894" y="451477"/>
              </a:cxn>
              <a:cxn ang="0">
                <a:pos x="173306" y="451477"/>
              </a:cxn>
              <a:cxn ang="0">
                <a:pos x="122582" y="443038"/>
              </a:cxn>
              <a:cxn ang="0">
                <a:pos x="80312" y="413502"/>
              </a:cxn>
              <a:cxn ang="0">
                <a:pos x="50724" y="371308"/>
              </a:cxn>
              <a:cxn ang="0">
                <a:pos x="38043" y="316456"/>
              </a:cxn>
              <a:cxn ang="0">
                <a:pos x="312795" y="37975"/>
              </a:cxn>
              <a:cxn ang="0">
                <a:pos x="181759" y="109705"/>
              </a:cxn>
              <a:cxn ang="0">
                <a:pos x="92993" y="139240"/>
              </a:cxn>
              <a:cxn ang="0">
                <a:pos x="181759" y="109705"/>
              </a:cxn>
              <a:cxn ang="0">
                <a:pos x="92993" y="172996"/>
              </a:cxn>
              <a:cxn ang="0">
                <a:pos x="181759" y="202532"/>
              </a:cxn>
              <a:cxn ang="0">
                <a:pos x="173306" y="421941"/>
              </a:cxn>
              <a:cxn ang="0">
                <a:pos x="198667" y="421941"/>
              </a:cxn>
              <a:cxn ang="0">
                <a:pos x="236710" y="405063"/>
              </a:cxn>
              <a:cxn ang="0">
                <a:pos x="266299" y="375527"/>
              </a:cxn>
              <a:cxn ang="0">
                <a:pos x="283207" y="333333"/>
              </a:cxn>
              <a:cxn ang="0">
                <a:pos x="287434" y="223629"/>
              </a:cxn>
              <a:cxn ang="0">
                <a:pos x="63404" y="312236"/>
              </a:cxn>
              <a:cxn ang="0">
                <a:pos x="67631" y="333333"/>
              </a:cxn>
              <a:cxn ang="0">
                <a:pos x="84539" y="375527"/>
              </a:cxn>
              <a:cxn ang="0">
                <a:pos x="114128" y="405063"/>
              </a:cxn>
              <a:cxn ang="0">
                <a:pos x="152171" y="421941"/>
              </a:cxn>
              <a:cxn ang="0">
                <a:pos x="173306" y="421941"/>
              </a:cxn>
              <a:cxn ang="0">
                <a:pos x="181759" y="236287"/>
              </a:cxn>
              <a:cxn ang="0">
                <a:pos x="92993" y="270042"/>
              </a:cxn>
              <a:cxn ang="0">
                <a:pos x="92993" y="303797"/>
              </a:cxn>
              <a:cxn ang="0">
                <a:pos x="181759" y="333333"/>
              </a:cxn>
              <a:cxn ang="0">
                <a:pos x="92993" y="303797"/>
              </a:cxn>
            </a:cxnLst>
            <a:rect l="l" t="t" r="r" b="b"/>
            <a:pathLst>
              <a:path w="166" h="304">
                <a:moveTo>
                  <a:pt x="0" y="0"/>
                </a:moveTo>
                <a:lnTo>
                  <a:pt x="0" y="8"/>
                </a:lnTo>
                <a:lnTo>
                  <a:pt x="0" y="150"/>
                </a:lnTo>
                <a:lnTo>
                  <a:pt x="0" y="166"/>
                </a:lnTo>
                <a:lnTo>
                  <a:pt x="6" y="182"/>
                </a:lnTo>
                <a:lnTo>
                  <a:pt x="12" y="194"/>
                </a:lnTo>
                <a:lnTo>
                  <a:pt x="22" y="206"/>
                </a:lnTo>
                <a:lnTo>
                  <a:pt x="34" y="216"/>
                </a:lnTo>
                <a:lnTo>
                  <a:pt x="46" y="224"/>
                </a:lnTo>
                <a:lnTo>
                  <a:pt x="60" y="230"/>
                </a:lnTo>
                <a:lnTo>
                  <a:pt x="76" y="234"/>
                </a:lnTo>
                <a:lnTo>
                  <a:pt x="76" y="254"/>
                </a:lnTo>
                <a:lnTo>
                  <a:pt x="72" y="256"/>
                </a:lnTo>
                <a:lnTo>
                  <a:pt x="68" y="260"/>
                </a:lnTo>
                <a:lnTo>
                  <a:pt x="66" y="264"/>
                </a:lnTo>
                <a:lnTo>
                  <a:pt x="64" y="270"/>
                </a:lnTo>
                <a:lnTo>
                  <a:pt x="66" y="276"/>
                </a:lnTo>
                <a:lnTo>
                  <a:pt x="68" y="282"/>
                </a:lnTo>
                <a:lnTo>
                  <a:pt x="72" y="286"/>
                </a:lnTo>
                <a:lnTo>
                  <a:pt x="76" y="288"/>
                </a:lnTo>
                <a:lnTo>
                  <a:pt x="76" y="304"/>
                </a:lnTo>
                <a:lnTo>
                  <a:pt x="88" y="304"/>
                </a:lnTo>
                <a:lnTo>
                  <a:pt x="88" y="288"/>
                </a:lnTo>
                <a:lnTo>
                  <a:pt x="94" y="286"/>
                </a:lnTo>
                <a:lnTo>
                  <a:pt x="98" y="282"/>
                </a:lnTo>
                <a:lnTo>
                  <a:pt x="100" y="276"/>
                </a:lnTo>
                <a:lnTo>
                  <a:pt x="102" y="270"/>
                </a:lnTo>
                <a:lnTo>
                  <a:pt x="100" y="264"/>
                </a:lnTo>
                <a:lnTo>
                  <a:pt x="98" y="260"/>
                </a:lnTo>
                <a:lnTo>
                  <a:pt x="94" y="256"/>
                </a:lnTo>
                <a:lnTo>
                  <a:pt x="88" y="254"/>
                </a:lnTo>
                <a:lnTo>
                  <a:pt x="88" y="234"/>
                </a:lnTo>
                <a:lnTo>
                  <a:pt x="104" y="230"/>
                </a:lnTo>
                <a:lnTo>
                  <a:pt x="120" y="224"/>
                </a:lnTo>
                <a:lnTo>
                  <a:pt x="132" y="216"/>
                </a:lnTo>
                <a:lnTo>
                  <a:pt x="144" y="206"/>
                </a:lnTo>
                <a:lnTo>
                  <a:pt x="154" y="194"/>
                </a:lnTo>
                <a:lnTo>
                  <a:pt x="160" y="180"/>
                </a:lnTo>
                <a:lnTo>
                  <a:pt x="164" y="166"/>
                </a:lnTo>
                <a:lnTo>
                  <a:pt x="166" y="150"/>
                </a:lnTo>
                <a:lnTo>
                  <a:pt x="166" y="0"/>
                </a:lnTo>
                <a:lnTo>
                  <a:pt x="0" y="0"/>
                </a:lnTo>
                <a:close/>
                <a:moveTo>
                  <a:pt x="148" y="150"/>
                </a:moveTo>
                <a:lnTo>
                  <a:pt x="148" y="150"/>
                </a:lnTo>
                <a:lnTo>
                  <a:pt x="146" y="162"/>
                </a:lnTo>
                <a:lnTo>
                  <a:pt x="142" y="176"/>
                </a:lnTo>
                <a:lnTo>
                  <a:pt x="136" y="186"/>
                </a:lnTo>
                <a:lnTo>
                  <a:pt x="128" y="196"/>
                </a:lnTo>
                <a:lnTo>
                  <a:pt x="120" y="204"/>
                </a:lnTo>
                <a:lnTo>
                  <a:pt x="108" y="210"/>
                </a:lnTo>
                <a:lnTo>
                  <a:pt x="96" y="214"/>
                </a:lnTo>
                <a:lnTo>
                  <a:pt x="82" y="214"/>
                </a:lnTo>
                <a:lnTo>
                  <a:pt x="70" y="214"/>
                </a:lnTo>
                <a:lnTo>
                  <a:pt x="58" y="210"/>
                </a:lnTo>
                <a:lnTo>
                  <a:pt x="46" y="204"/>
                </a:lnTo>
                <a:lnTo>
                  <a:pt x="38" y="196"/>
                </a:lnTo>
                <a:lnTo>
                  <a:pt x="30" y="186"/>
                </a:lnTo>
                <a:lnTo>
                  <a:pt x="24" y="176"/>
                </a:lnTo>
                <a:lnTo>
                  <a:pt x="20" y="164"/>
                </a:lnTo>
                <a:lnTo>
                  <a:pt x="18" y="150"/>
                </a:lnTo>
                <a:lnTo>
                  <a:pt x="18" y="18"/>
                </a:lnTo>
                <a:lnTo>
                  <a:pt x="148" y="18"/>
                </a:lnTo>
                <a:lnTo>
                  <a:pt x="148" y="150"/>
                </a:lnTo>
                <a:close/>
                <a:moveTo>
                  <a:pt x="86" y="52"/>
                </a:moveTo>
                <a:lnTo>
                  <a:pt x="44" y="52"/>
                </a:lnTo>
                <a:lnTo>
                  <a:pt x="44" y="66"/>
                </a:lnTo>
                <a:lnTo>
                  <a:pt x="86" y="66"/>
                </a:lnTo>
                <a:lnTo>
                  <a:pt x="86" y="52"/>
                </a:lnTo>
                <a:close/>
                <a:moveTo>
                  <a:pt x="86" y="82"/>
                </a:moveTo>
                <a:lnTo>
                  <a:pt x="44" y="82"/>
                </a:lnTo>
                <a:lnTo>
                  <a:pt x="44" y="96"/>
                </a:lnTo>
                <a:lnTo>
                  <a:pt x="86" y="96"/>
                </a:lnTo>
                <a:lnTo>
                  <a:pt x="86" y="82"/>
                </a:lnTo>
                <a:close/>
                <a:moveTo>
                  <a:pt x="82" y="200"/>
                </a:moveTo>
                <a:lnTo>
                  <a:pt x="82" y="200"/>
                </a:lnTo>
                <a:lnTo>
                  <a:pt x="94" y="200"/>
                </a:lnTo>
                <a:lnTo>
                  <a:pt x="104" y="196"/>
                </a:lnTo>
                <a:lnTo>
                  <a:pt x="112" y="192"/>
                </a:lnTo>
                <a:lnTo>
                  <a:pt x="120" y="186"/>
                </a:lnTo>
                <a:lnTo>
                  <a:pt x="126" y="178"/>
                </a:lnTo>
                <a:lnTo>
                  <a:pt x="132" y="168"/>
                </a:lnTo>
                <a:lnTo>
                  <a:pt x="134" y="158"/>
                </a:lnTo>
                <a:lnTo>
                  <a:pt x="136" y="148"/>
                </a:lnTo>
                <a:lnTo>
                  <a:pt x="136" y="106"/>
                </a:lnTo>
                <a:lnTo>
                  <a:pt x="30" y="106"/>
                </a:lnTo>
                <a:lnTo>
                  <a:pt x="30" y="148"/>
                </a:lnTo>
                <a:lnTo>
                  <a:pt x="32" y="158"/>
                </a:lnTo>
                <a:lnTo>
                  <a:pt x="34" y="168"/>
                </a:lnTo>
                <a:lnTo>
                  <a:pt x="40" y="178"/>
                </a:lnTo>
                <a:lnTo>
                  <a:pt x="46" y="186"/>
                </a:lnTo>
                <a:lnTo>
                  <a:pt x="54" y="192"/>
                </a:lnTo>
                <a:lnTo>
                  <a:pt x="62" y="196"/>
                </a:lnTo>
                <a:lnTo>
                  <a:pt x="72" y="200"/>
                </a:lnTo>
                <a:lnTo>
                  <a:pt x="82" y="200"/>
                </a:lnTo>
                <a:close/>
                <a:moveTo>
                  <a:pt x="44" y="112"/>
                </a:moveTo>
                <a:lnTo>
                  <a:pt x="86" y="112"/>
                </a:lnTo>
                <a:lnTo>
                  <a:pt x="86" y="128"/>
                </a:lnTo>
                <a:lnTo>
                  <a:pt x="44" y="128"/>
                </a:lnTo>
                <a:lnTo>
                  <a:pt x="44" y="112"/>
                </a:lnTo>
                <a:close/>
                <a:moveTo>
                  <a:pt x="44" y="144"/>
                </a:moveTo>
                <a:lnTo>
                  <a:pt x="86" y="144"/>
                </a:lnTo>
                <a:lnTo>
                  <a:pt x="86" y="158"/>
                </a:lnTo>
                <a:lnTo>
                  <a:pt x="44" y="158"/>
                </a:lnTo>
                <a:lnTo>
                  <a:pt x="44" y="144"/>
                </a:lnTo>
                <a:close/>
              </a:path>
            </a:pathLst>
          </a:custGeom>
          <a:solidFill>
            <a:schemeClr val="tx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78" name="Freeform 710"/>
          <p:cNvSpPr>
            <a:spLocks noEditPoints="1"/>
          </p:cNvSpPr>
          <p:nvPr/>
        </p:nvSpPr>
        <p:spPr>
          <a:xfrm>
            <a:off x="2301875" y="1543050"/>
            <a:ext cx="623888" cy="733425"/>
          </a:xfrm>
          <a:custGeom>
            <a:cxnLst>
              <a:cxn ang="0">
                <a:pos x="338667" y="148167"/>
              </a:cxn>
              <a:cxn ang="0">
                <a:pos x="359833" y="165100"/>
              </a:cxn>
              <a:cxn ang="0">
                <a:pos x="342900" y="338667"/>
              </a:cxn>
              <a:cxn ang="0">
                <a:pos x="270933" y="381000"/>
              </a:cxn>
              <a:cxn ang="0">
                <a:pos x="262467" y="287867"/>
              </a:cxn>
              <a:cxn ang="0">
                <a:pos x="249767" y="258233"/>
              </a:cxn>
              <a:cxn ang="0">
                <a:pos x="232833" y="249767"/>
              </a:cxn>
              <a:cxn ang="0">
                <a:pos x="203200" y="279400"/>
              </a:cxn>
              <a:cxn ang="0">
                <a:pos x="173567" y="330200"/>
              </a:cxn>
              <a:cxn ang="0">
                <a:pos x="148167" y="309033"/>
              </a:cxn>
              <a:cxn ang="0">
                <a:pos x="122767" y="313267"/>
              </a:cxn>
              <a:cxn ang="0">
                <a:pos x="110067" y="330200"/>
              </a:cxn>
              <a:cxn ang="0">
                <a:pos x="67733" y="347133"/>
              </a:cxn>
              <a:cxn ang="0">
                <a:pos x="46567" y="165100"/>
              </a:cxn>
              <a:cxn ang="0">
                <a:pos x="93133" y="148167"/>
              </a:cxn>
              <a:cxn ang="0">
                <a:pos x="55033" y="105833"/>
              </a:cxn>
              <a:cxn ang="0">
                <a:pos x="0" y="160867"/>
              </a:cxn>
              <a:cxn ang="0">
                <a:pos x="0" y="533400"/>
              </a:cxn>
              <a:cxn ang="0">
                <a:pos x="55033" y="584200"/>
              </a:cxn>
              <a:cxn ang="0">
                <a:pos x="351367" y="584200"/>
              </a:cxn>
              <a:cxn ang="0">
                <a:pos x="406400" y="533400"/>
              </a:cxn>
              <a:cxn ang="0">
                <a:pos x="406400" y="160867"/>
              </a:cxn>
              <a:cxn ang="0">
                <a:pos x="351367" y="105833"/>
              </a:cxn>
              <a:cxn ang="0">
                <a:pos x="359833" y="516467"/>
              </a:cxn>
              <a:cxn ang="0">
                <a:pos x="338667" y="541867"/>
              </a:cxn>
              <a:cxn ang="0">
                <a:pos x="50800" y="533400"/>
              </a:cxn>
              <a:cxn ang="0">
                <a:pos x="67733" y="385233"/>
              </a:cxn>
              <a:cxn ang="0">
                <a:pos x="114300" y="372533"/>
              </a:cxn>
              <a:cxn ang="0">
                <a:pos x="143933" y="376767"/>
              </a:cxn>
              <a:cxn ang="0">
                <a:pos x="173567" y="410633"/>
              </a:cxn>
              <a:cxn ang="0">
                <a:pos x="198967" y="397933"/>
              </a:cxn>
              <a:cxn ang="0">
                <a:pos x="232833" y="389467"/>
              </a:cxn>
              <a:cxn ang="0">
                <a:pos x="245533" y="474133"/>
              </a:cxn>
              <a:cxn ang="0">
                <a:pos x="245533" y="482600"/>
              </a:cxn>
              <a:cxn ang="0">
                <a:pos x="249767" y="491067"/>
              </a:cxn>
              <a:cxn ang="0">
                <a:pos x="258233" y="495300"/>
              </a:cxn>
              <a:cxn ang="0">
                <a:pos x="279400" y="491067"/>
              </a:cxn>
              <a:cxn ang="0">
                <a:pos x="283633" y="478367"/>
              </a:cxn>
              <a:cxn ang="0">
                <a:pos x="300567" y="410633"/>
              </a:cxn>
              <a:cxn ang="0">
                <a:pos x="330200" y="381000"/>
              </a:cxn>
              <a:cxn ang="0">
                <a:pos x="143933" y="101600"/>
              </a:cxn>
              <a:cxn ang="0">
                <a:pos x="262467" y="101600"/>
              </a:cxn>
              <a:cxn ang="0">
                <a:pos x="270933" y="67733"/>
              </a:cxn>
              <a:cxn ang="0">
                <a:pos x="228600" y="4233"/>
              </a:cxn>
              <a:cxn ang="0">
                <a:pos x="190500" y="0"/>
              </a:cxn>
              <a:cxn ang="0">
                <a:pos x="135467" y="55033"/>
              </a:cxn>
              <a:cxn ang="0">
                <a:pos x="143933" y="101600"/>
              </a:cxn>
              <a:cxn ang="0">
                <a:pos x="215900" y="38100"/>
              </a:cxn>
              <a:cxn ang="0">
                <a:pos x="232833" y="67733"/>
              </a:cxn>
              <a:cxn ang="0">
                <a:pos x="203200" y="97367"/>
              </a:cxn>
              <a:cxn ang="0">
                <a:pos x="173567" y="80433"/>
              </a:cxn>
              <a:cxn ang="0">
                <a:pos x="182033" y="46567"/>
              </a:cxn>
            </a:cxnLst>
            <a:rect l="l" t="t" r="r" b="b"/>
            <a:pathLst>
              <a:path w="192" h="276">
                <a:moveTo>
                  <a:pt x="160" y="50"/>
                </a:moveTo>
                <a:lnTo>
                  <a:pt x="136" y="50"/>
                </a:lnTo>
                <a:lnTo>
                  <a:pt x="148" y="70"/>
                </a:lnTo>
                <a:lnTo>
                  <a:pt x="160" y="70"/>
                </a:lnTo>
                <a:lnTo>
                  <a:pt x="164" y="72"/>
                </a:lnTo>
                <a:lnTo>
                  <a:pt x="168" y="74"/>
                </a:lnTo>
                <a:lnTo>
                  <a:pt x="170" y="78"/>
                </a:lnTo>
                <a:lnTo>
                  <a:pt x="170" y="82"/>
                </a:lnTo>
                <a:lnTo>
                  <a:pt x="170" y="160"/>
                </a:lnTo>
                <a:lnTo>
                  <a:pt x="162" y="160"/>
                </a:lnTo>
                <a:lnTo>
                  <a:pt x="152" y="162"/>
                </a:lnTo>
                <a:lnTo>
                  <a:pt x="142" y="166"/>
                </a:lnTo>
                <a:lnTo>
                  <a:pt x="134" y="172"/>
                </a:lnTo>
                <a:lnTo>
                  <a:pt x="128" y="180"/>
                </a:lnTo>
                <a:lnTo>
                  <a:pt x="128" y="178"/>
                </a:lnTo>
                <a:lnTo>
                  <a:pt x="124" y="136"/>
                </a:lnTo>
                <a:lnTo>
                  <a:pt x="122" y="126"/>
                </a:lnTo>
                <a:lnTo>
                  <a:pt x="118" y="122"/>
                </a:lnTo>
                <a:lnTo>
                  <a:pt x="116" y="120"/>
                </a:lnTo>
                <a:lnTo>
                  <a:pt x="110" y="118"/>
                </a:lnTo>
                <a:lnTo>
                  <a:pt x="104" y="122"/>
                </a:lnTo>
                <a:lnTo>
                  <a:pt x="100" y="124"/>
                </a:lnTo>
                <a:lnTo>
                  <a:pt x="96" y="132"/>
                </a:lnTo>
                <a:lnTo>
                  <a:pt x="84" y="166"/>
                </a:lnTo>
                <a:lnTo>
                  <a:pt x="82" y="162"/>
                </a:lnTo>
                <a:lnTo>
                  <a:pt x="82" y="156"/>
                </a:lnTo>
                <a:lnTo>
                  <a:pt x="78" y="152"/>
                </a:lnTo>
                <a:lnTo>
                  <a:pt x="74" y="146"/>
                </a:lnTo>
                <a:lnTo>
                  <a:pt x="70" y="146"/>
                </a:lnTo>
                <a:lnTo>
                  <a:pt x="66" y="144"/>
                </a:lnTo>
                <a:lnTo>
                  <a:pt x="62" y="146"/>
                </a:lnTo>
                <a:lnTo>
                  <a:pt x="58" y="148"/>
                </a:lnTo>
                <a:lnTo>
                  <a:pt x="54" y="154"/>
                </a:lnTo>
                <a:lnTo>
                  <a:pt x="52" y="156"/>
                </a:lnTo>
                <a:lnTo>
                  <a:pt x="46" y="160"/>
                </a:lnTo>
                <a:lnTo>
                  <a:pt x="40" y="162"/>
                </a:lnTo>
                <a:lnTo>
                  <a:pt x="32" y="164"/>
                </a:lnTo>
                <a:lnTo>
                  <a:pt x="22" y="164"/>
                </a:lnTo>
                <a:lnTo>
                  <a:pt x="22" y="82"/>
                </a:lnTo>
                <a:lnTo>
                  <a:pt x="22" y="78"/>
                </a:lnTo>
                <a:lnTo>
                  <a:pt x="24" y="74"/>
                </a:lnTo>
                <a:lnTo>
                  <a:pt x="28" y="72"/>
                </a:lnTo>
                <a:lnTo>
                  <a:pt x="32" y="70"/>
                </a:lnTo>
                <a:lnTo>
                  <a:pt x="44" y="70"/>
                </a:lnTo>
                <a:lnTo>
                  <a:pt x="56" y="50"/>
                </a:lnTo>
                <a:lnTo>
                  <a:pt x="32" y="50"/>
                </a:lnTo>
                <a:lnTo>
                  <a:pt x="26" y="50"/>
                </a:lnTo>
                <a:lnTo>
                  <a:pt x="20" y="52"/>
                </a:lnTo>
                <a:lnTo>
                  <a:pt x="10" y="58"/>
                </a:lnTo>
                <a:lnTo>
                  <a:pt x="2" y="70"/>
                </a:lnTo>
                <a:lnTo>
                  <a:pt x="0" y="76"/>
                </a:lnTo>
                <a:lnTo>
                  <a:pt x="0" y="82"/>
                </a:lnTo>
                <a:lnTo>
                  <a:pt x="0" y="244"/>
                </a:lnTo>
                <a:lnTo>
                  <a:pt x="0" y="252"/>
                </a:lnTo>
                <a:lnTo>
                  <a:pt x="2" y="258"/>
                </a:lnTo>
                <a:lnTo>
                  <a:pt x="10" y="268"/>
                </a:lnTo>
                <a:lnTo>
                  <a:pt x="20" y="274"/>
                </a:lnTo>
                <a:lnTo>
                  <a:pt x="26" y="276"/>
                </a:lnTo>
                <a:lnTo>
                  <a:pt x="32" y="276"/>
                </a:lnTo>
                <a:lnTo>
                  <a:pt x="160" y="276"/>
                </a:lnTo>
                <a:lnTo>
                  <a:pt x="166" y="276"/>
                </a:lnTo>
                <a:lnTo>
                  <a:pt x="172" y="274"/>
                </a:lnTo>
                <a:lnTo>
                  <a:pt x="182" y="268"/>
                </a:lnTo>
                <a:lnTo>
                  <a:pt x="190" y="258"/>
                </a:lnTo>
                <a:lnTo>
                  <a:pt x="192" y="252"/>
                </a:lnTo>
                <a:lnTo>
                  <a:pt x="192" y="244"/>
                </a:lnTo>
                <a:lnTo>
                  <a:pt x="192" y="82"/>
                </a:lnTo>
                <a:lnTo>
                  <a:pt x="192" y="76"/>
                </a:lnTo>
                <a:lnTo>
                  <a:pt x="190" y="70"/>
                </a:lnTo>
                <a:lnTo>
                  <a:pt x="182" y="58"/>
                </a:lnTo>
                <a:lnTo>
                  <a:pt x="172" y="52"/>
                </a:lnTo>
                <a:lnTo>
                  <a:pt x="166" y="50"/>
                </a:lnTo>
                <a:lnTo>
                  <a:pt x="160" y="50"/>
                </a:lnTo>
                <a:close/>
                <a:moveTo>
                  <a:pt x="170" y="244"/>
                </a:moveTo>
                <a:lnTo>
                  <a:pt x="170" y="244"/>
                </a:lnTo>
                <a:lnTo>
                  <a:pt x="170" y="248"/>
                </a:lnTo>
                <a:lnTo>
                  <a:pt x="168" y="252"/>
                </a:lnTo>
                <a:lnTo>
                  <a:pt x="164" y="254"/>
                </a:lnTo>
                <a:lnTo>
                  <a:pt x="160" y="256"/>
                </a:lnTo>
                <a:lnTo>
                  <a:pt x="32" y="256"/>
                </a:lnTo>
                <a:lnTo>
                  <a:pt x="28" y="254"/>
                </a:lnTo>
                <a:lnTo>
                  <a:pt x="24" y="252"/>
                </a:lnTo>
                <a:lnTo>
                  <a:pt x="22" y="248"/>
                </a:lnTo>
                <a:lnTo>
                  <a:pt x="22" y="244"/>
                </a:lnTo>
                <a:lnTo>
                  <a:pt x="22" y="182"/>
                </a:lnTo>
                <a:lnTo>
                  <a:pt x="32" y="182"/>
                </a:lnTo>
                <a:lnTo>
                  <a:pt x="44" y="180"/>
                </a:lnTo>
                <a:lnTo>
                  <a:pt x="54" y="176"/>
                </a:lnTo>
                <a:lnTo>
                  <a:pt x="60" y="172"/>
                </a:lnTo>
                <a:lnTo>
                  <a:pt x="66" y="168"/>
                </a:lnTo>
                <a:lnTo>
                  <a:pt x="68" y="178"/>
                </a:lnTo>
                <a:lnTo>
                  <a:pt x="72" y="188"/>
                </a:lnTo>
                <a:lnTo>
                  <a:pt x="76" y="192"/>
                </a:lnTo>
                <a:lnTo>
                  <a:pt x="82" y="194"/>
                </a:lnTo>
                <a:lnTo>
                  <a:pt x="90" y="192"/>
                </a:lnTo>
                <a:lnTo>
                  <a:pt x="94" y="188"/>
                </a:lnTo>
                <a:lnTo>
                  <a:pt x="98" y="180"/>
                </a:lnTo>
                <a:lnTo>
                  <a:pt x="108" y="154"/>
                </a:lnTo>
                <a:lnTo>
                  <a:pt x="110" y="184"/>
                </a:lnTo>
                <a:lnTo>
                  <a:pt x="114" y="214"/>
                </a:lnTo>
                <a:lnTo>
                  <a:pt x="116" y="224"/>
                </a:lnTo>
                <a:lnTo>
                  <a:pt x="116" y="228"/>
                </a:lnTo>
                <a:lnTo>
                  <a:pt x="116" y="230"/>
                </a:lnTo>
                <a:lnTo>
                  <a:pt x="118" y="232"/>
                </a:lnTo>
                <a:lnTo>
                  <a:pt x="120" y="234"/>
                </a:lnTo>
                <a:lnTo>
                  <a:pt x="122" y="234"/>
                </a:lnTo>
                <a:lnTo>
                  <a:pt x="126" y="236"/>
                </a:lnTo>
                <a:lnTo>
                  <a:pt x="130" y="234"/>
                </a:lnTo>
                <a:lnTo>
                  <a:pt x="132" y="232"/>
                </a:lnTo>
                <a:lnTo>
                  <a:pt x="134" y="228"/>
                </a:lnTo>
                <a:lnTo>
                  <a:pt x="134" y="226"/>
                </a:lnTo>
                <a:lnTo>
                  <a:pt x="138" y="208"/>
                </a:lnTo>
                <a:lnTo>
                  <a:pt x="142" y="194"/>
                </a:lnTo>
                <a:lnTo>
                  <a:pt x="144" y="188"/>
                </a:lnTo>
                <a:lnTo>
                  <a:pt x="150" y="182"/>
                </a:lnTo>
                <a:lnTo>
                  <a:pt x="156" y="180"/>
                </a:lnTo>
                <a:lnTo>
                  <a:pt x="162" y="178"/>
                </a:lnTo>
                <a:lnTo>
                  <a:pt x="170" y="178"/>
                </a:lnTo>
                <a:lnTo>
                  <a:pt x="170" y="244"/>
                </a:lnTo>
                <a:close/>
                <a:moveTo>
                  <a:pt x="68" y="48"/>
                </a:moveTo>
                <a:lnTo>
                  <a:pt x="42" y="90"/>
                </a:lnTo>
                <a:lnTo>
                  <a:pt x="150" y="90"/>
                </a:lnTo>
                <a:lnTo>
                  <a:pt x="124" y="48"/>
                </a:lnTo>
                <a:lnTo>
                  <a:pt x="126" y="40"/>
                </a:lnTo>
                <a:lnTo>
                  <a:pt x="128" y="32"/>
                </a:lnTo>
                <a:lnTo>
                  <a:pt x="128" y="26"/>
                </a:lnTo>
                <a:lnTo>
                  <a:pt x="126" y="20"/>
                </a:lnTo>
                <a:lnTo>
                  <a:pt x="118" y="10"/>
                </a:lnTo>
                <a:lnTo>
                  <a:pt x="108" y="2"/>
                </a:lnTo>
                <a:lnTo>
                  <a:pt x="102" y="0"/>
                </a:lnTo>
                <a:lnTo>
                  <a:pt x="96" y="0"/>
                </a:lnTo>
                <a:lnTo>
                  <a:pt x="90" y="0"/>
                </a:lnTo>
                <a:lnTo>
                  <a:pt x="84" y="2"/>
                </a:lnTo>
                <a:lnTo>
                  <a:pt x="74" y="10"/>
                </a:lnTo>
                <a:lnTo>
                  <a:pt x="66" y="20"/>
                </a:lnTo>
                <a:lnTo>
                  <a:pt x="64" y="26"/>
                </a:lnTo>
                <a:lnTo>
                  <a:pt x="64" y="32"/>
                </a:lnTo>
                <a:lnTo>
                  <a:pt x="66" y="40"/>
                </a:lnTo>
                <a:lnTo>
                  <a:pt x="68" y="48"/>
                </a:lnTo>
                <a:close/>
                <a:moveTo>
                  <a:pt x="96" y="18"/>
                </a:moveTo>
                <a:lnTo>
                  <a:pt x="96" y="18"/>
                </a:lnTo>
                <a:lnTo>
                  <a:pt x="102" y="18"/>
                </a:lnTo>
                <a:lnTo>
                  <a:pt x="106" y="22"/>
                </a:lnTo>
                <a:lnTo>
                  <a:pt x="110" y="26"/>
                </a:lnTo>
                <a:lnTo>
                  <a:pt x="110" y="32"/>
                </a:lnTo>
                <a:lnTo>
                  <a:pt x="110" y="38"/>
                </a:lnTo>
                <a:lnTo>
                  <a:pt x="106" y="42"/>
                </a:lnTo>
                <a:lnTo>
                  <a:pt x="102" y="46"/>
                </a:lnTo>
                <a:lnTo>
                  <a:pt x="96" y="46"/>
                </a:lnTo>
                <a:lnTo>
                  <a:pt x="90" y="46"/>
                </a:lnTo>
                <a:lnTo>
                  <a:pt x="86" y="42"/>
                </a:lnTo>
                <a:lnTo>
                  <a:pt x="82" y="38"/>
                </a:lnTo>
                <a:lnTo>
                  <a:pt x="82" y="32"/>
                </a:lnTo>
                <a:lnTo>
                  <a:pt x="82" y="26"/>
                </a:lnTo>
                <a:lnTo>
                  <a:pt x="86" y="22"/>
                </a:lnTo>
                <a:lnTo>
                  <a:pt x="90" y="18"/>
                </a:lnTo>
                <a:lnTo>
                  <a:pt x="96" y="18"/>
                </a:lnTo>
                <a:close/>
              </a:path>
            </a:pathLst>
          </a:custGeom>
          <a:solidFill>
            <a:srgbClr val="F8F8F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7607" name="文本框 24"/>
          <p:cNvSpPr txBox="1"/>
          <p:nvPr/>
        </p:nvSpPr>
        <p:spPr>
          <a:xfrm>
            <a:off x="331788" y="357188"/>
            <a:ext cx="5905500" cy="5842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02060"/>
                </a:solidFill>
                <a:latin typeface="微软雅黑" panose="020b0503020204020204" pitchFamily="34" charset="-122"/>
                <a:ea typeface="微软雅黑" panose="020b0503020204020204" pitchFamily="34" charset="-122"/>
              </a:rPr>
              <a:t>第</a:t>
            </a:r>
            <a:r>
              <a:rPr lang="en-US" altLang="zh-CN" sz="3200" b="1">
                <a:solidFill>
                  <a:srgbClr val="002060"/>
                </a:solidFill>
                <a:latin typeface="微软雅黑" panose="020b0503020204020204" pitchFamily="34" charset="-122"/>
                <a:ea typeface="微软雅黑" panose="020b0503020204020204" pitchFamily="34" charset="-122"/>
              </a:rPr>
              <a:t>1</a:t>
            </a:r>
            <a:r>
              <a:rPr lang="zh-CN" altLang="en-US" sz="3200" b="1">
                <a:solidFill>
                  <a:srgbClr val="002060"/>
                </a:solidFill>
                <a:latin typeface="微软雅黑" panose="020b0503020204020204" pitchFamily="34" charset="-122"/>
                <a:ea typeface="宋体" panose="02010600030101010101" pitchFamily="2" charset="-122"/>
              </a:rPr>
              <a:t>代头孢菌素</a:t>
            </a:r>
            <a:endParaRPr lang="zh-CN" altLang="en-US" sz="3200" b="1">
              <a:solidFill>
                <a:srgbClr val="002060"/>
              </a:solidFill>
              <a:latin typeface="微软雅黑" panose="020b0503020204020204" pitchFamily="34" charset="-122"/>
              <a:ea typeface="宋体" panose="02010600030101010101" pitchFamily="2" charset="-122"/>
            </a:endParaRPr>
          </a:p>
        </p:txBody>
      </p:sp>
    </p:spTree>
  </p:cSld>
  <p:clrMapOvr>
    <a:masterClrMapping/>
  </p:clrMapOvr>
  <p:transition spd="slow" advTm="14625">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23555"/>
                                        </p:tgtEl>
                                        <p:attrNameLst>
                                          <p:attrName>style.visibility</p:attrName>
                                        </p:attrNameLst>
                                      </p:cBhvr>
                                      <p:to>
                                        <p:strVal val="visible"/>
                                      </p:to>
                                    </p:set>
                                    <p:animEffect transition="in" filter="wipe(left)">
                                      <p:cBhvr>
                                        <p:cTn id="7" dur="500"/>
                                        <p:tgtEl>
                                          <p:spTgt spid="23555"/>
                                        </p:tgtEl>
                                      </p:cBhvr>
                                    </p:animEffect>
                                  </p:childTnLst>
                                </p:cTn>
                              </p:par>
                            </p:childTnLst>
                          </p:cTn>
                        </p:par>
                        <p:par>
                          <p:cTn id="8" fill="hold" nodeType="afterGroup">
                            <p:stCondLst>
                              <p:cond delay="500"/>
                            </p:stCondLst>
                            <p:childTnLst>
                              <p:par>
                                <p:cTn id="9" presetID="2" presetClass="entr" presetSubtype="2" dur="500" fill="hold" nodeType="afterEffect">
                                  <p:stCondLst>
                                    <p:cond delay="0"/>
                                  </p:stCondLst>
                                  <p:childTnLst>
                                    <p:set>
                                      <p:cBhvr>
                                        <p:cTn id="10" dur="1" fill="hold">
                                          <p:stCondLst>
                                            <p:cond delay="0"/>
                                          </p:stCondLst>
                                        </p:cTn>
                                        <p:tgtEl>
                                          <p:spTgt spid="23559"/>
                                        </p:tgtEl>
                                        <p:attrNameLst>
                                          <p:attrName>style.visibility</p:attrName>
                                        </p:attrNameLst>
                                      </p:cBhvr>
                                      <p:to>
                                        <p:strVal val="visible"/>
                                      </p:to>
                                    </p:set>
                                    <p:anim calcmode="lin" valueType="num">
                                      <p:cBhvr>
                                        <p:cTn id="11" dur="500" fill="hold"/>
                                        <p:tgtEl>
                                          <p:spTgt spid="23559"/>
                                        </p:tgtEl>
                                        <p:attrNameLst>
                                          <p:attrName>ppt_x</p:attrName>
                                        </p:attrNameLst>
                                      </p:cBhvr>
                                      <p:tavLst>
                                        <p:tav tm="0">
                                          <p:val>
                                            <p:strVal val="1+#ppt_w/2"/>
                                          </p:val>
                                        </p:tav>
                                        <p:tav tm="100000">
                                          <p:val>
                                            <p:strVal val="#ppt_x"/>
                                          </p:val>
                                        </p:tav>
                                      </p:tavLst>
                                    </p:anim>
                                    <p:anim calcmode="lin" valueType="num">
                                      <p:cBhvr>
                                        <p:cTn id="12" dur="500" fill="hold"/>
                                        <p:tgtEl>
                                          <p:spTgt spid="23559"/>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1000"/>
                            </p:stCondLst>
                            <p:childTnLst>
                              <p:par>
                                <p:cTn id="14" presetID="2" presetClass="entr" presetSubtype="8" dur="500" fill="hold" nodeType="afterEffect">
                                  <p:stCondLst>
                                    <p:cond delay="0"/>
                                  </p:stCondLst>
                                  <p:childTnLst>
                                    <p:set>
                                      <p:cBhvr>
                                        <p:cTn id="15" dur="1" fill="hold">
                                          <p:stCondLst>
                                            <p:cond delay="0"/>
                                          </p:stCondLst>
                                        </p:cTn>
                                        <p:tgtEl>
                                          <p:spTgt spid="23560"/>
                                        </p:tgtEl>
                                        <p:attrNameLst>
                                          <p:attrName>style.visibility</p:attrName>
                                        </p:attrNameLst>
                                      </p:cBhvr>
                                      <p:to>
                                        <p:strVal val="visible"/>
                                      </p:to>
                                    </p:set>
                                    <p:anim calcmode="lin" valueType="num">
                                      <p:cBhvr>
                                        <p:cTn id="16" dur="500" fill="hold"/>
                                        <p:tgtEl>
                                          <p:spTgt spid="23560"/>
                                        </p:tgtEl>
                                        <p:attrNameLst>
                                          <p:attrName>ppt_x</p:attrName>
                                        </p:attrNameLst>
                                      </p:cBhvr>
                                      <p:tavLst>
                                        <p:tav tm="0">
                                          <p:val>
                                            <p:strVal val="0-#ppt_w/2"/>
                                          </p:val>
                                        </p:tav>
                                        <p:tav tm="100000">
                                          <p:val>
                                            <p:strVal val="#ppt_x"/>
                                          </p:val>
                                        </p:tav>
                                      </p:tavLst>
                                    </p:anim>
                                    <p:anim calcmode="lin" valueType="num">
                                      <p:cBhvr>
                                        <p:cTn id="17" dur="500" fill="hold"/>
                                        <p:tgtEl>
                                          <p:spTgt spid="23560"/>
                                        </p:tgtEl>
                                        <p:attrNameLst>
                                          <p:attrName>ppt_y</p:attrName>
                                        </p:attrNameLst>
                                      </p:cBhvr>
                                      <p:tavLst>
                                        <p:tav tm="0">
                                          <p:val>
                                            <p:strVal val="#ppt_y"/>
                                          </p:val>
                                        </p:tav>
                                        <p:tav tm="100000">
                                          <p:val>
                                            <p:strVal val="#ppt_y"/>
                                          </p:val>
                                        </p:tav>
                                      </p:tavLst>
                                    </p:anim>
                                  </p:childTnLst>
                                </p:cTn>
                              </p:par>
                            </p:childTnLst>
                          </p:cTn>
                        </p:par>
                        <p:par>
                          <p:cTn id="18" fill="hold" nodeType="afterGroup">
                            <p:stCondLst>
                              <p:cond delay="1500"/>
                            </p:stCondLst>
                            <p:childTnLst>
                              <p:par>
                                <p:cTn id="19" presetID="10" presetClass="entr" presetSubtype="0" dur="500" fill="hold" grpId="0" nodeType="afterEffect">
                                  <p:stCondLst>
                                    <p:cond delay="0"/>
                                  </p:stCondLst>
                                  <p:childTnLst>
                                    <p:set>
                                      <p:cBhvr>
                                        <p:cTn id="20" dur="1" fill="hold">
                                          <p:stCondLst>
                                            <p:cond delay="0"/>
                                          </p:stCondLst>
                                        </p:cTn>
                                        <p:tgtEl>
                                          <p:spTgt spid="23558"/>
                                        </p:tgtEl>
                                        <p:attrNameLst>
                                          <p:attrName>style.visibility</p:attrName>
                                        </p:attrNameLst>
                                      </p:cBhvr>
                                      <p:to>
                                        <p:strVal val="visible"/>
                                      </p:to>
                                    </p:set>
                                    <p:anim calcmode="lin" valueType="num">
                                      <p:cBhvr>
                                        <p:cTn id="21" dur="500" fill="hold"/>
                                        <p:tgtEl>
                                          <p:spTgt spid="23558"/>
                                        </p:tgtEl>
                                        <p:attrNameLst>
                                          <p:attrName>ppt_w</p:attrName>
                                        </p:attrNameLst>
                                      </p:cBhvr>
                                      <p:tavLst>
                                        <p:tav tm="0">
                                          <p:val>
                                            <p:fltVal val="0"/>
                                          </p:val>
                                        </p:tav>
                                        <p:tav tm="100000">
                                          <p:val>
                                            <p:strVal val="#ppt_w"/>
                                          </p:val>
                                        </p:tav>
                                      </p:tavLst>
                                    </p:anim>
                                    <p:anim calcmode="lin" valueType="num">
                                      <p:cBhvr>
                                        <p:cTn id="22" dur="500" fill="hold"/>
                                        <p:tgtEl>
                                          <p:spTgt spid="23558"/>
                                        </p:tgtEl>
                                        <p:attrNameLst>
                                          <p:attrName>ppt_h</p:attrName>
                                        </p:attrNameLst>
                                      </p:cBhvr>
                                      <p:tavLst>
                                        <p:tav tm="0">
                                          <p:val>
                                            <p:fltVal val="0"/>
                                          </p:val>
                                        </p:tav>
                                        <p:tav tm="100000">
                                          <p:val>
                                            <p:strVal val="#ppt_h"/>
                                          </p:val>
                                        </p:tav>
                                      </p:tavLst>
                                    </p:anim>
                                    <p:animEffect transition="in" filter="fade">
                                      <p:cBhvr>
                                        <p:cTn id="23" dur="500"/>
                                        <p:tgtEl>
                                          <p:spTgt spid="23558"/>
                                        </p:tgtEl>
                                      </p:cBhvr>
                                    </p:animEffect>
                                  </p:childTnLst>
                                </p:cTn>
                              </p:par>
                            </p:childTnLst>
                          </p:cTn>
                        </p:par>
                        <p:par>
                          <p:cTn id="24" fill="hold" nodeType="afterGroup">
                            <p:stCondLst>
                              <p:cond delay="2000"/>
                            </p:stCondLst>
                            <p:childTnLst>
                              <p:par>
                                <p:cTn id="25" presetID="42" presetClass="entr" presetSubtype="0" dur="1000" fill="hold" nodeType="afterEffect">
                                  <p:stCondLst>
                                    <p:cond delay="0"/>
                                  </p:stCondLst>
                                  <p:childTnLst>
                                    <p:set>
                                      <p:cBhvr>
                                        <p:cTn id="26" dur="1" fill="hold">
                                          <p:stCondLst>
                                            <p:cond delay="0"/>
                                          </p:stCondLst>
                                        </p:cTn>
                                        <p:tgtEl>
                                          <p:spTgt spid="23564"/>
                                        </p:tgtEl>
                                        <p:attrNameLst>
                                          <p:attrName>style.visibility</p:attrName>
                                        </p:attrNameLst>
                                      </p:cBhvr>
                                      <p:to>
                                        <p:strVal val="visible"/>
                                      </p:to>
                                    </p:set>
                                    <p:animEffect transition="in" filter="fade">
                                      <p:cBhvr>
                                        <p:cTn id="27" dur="1000"/>
                                        <p:tgtEl>
                                          <p:spTgt spid="23564"/>
                                        </p:tgtEl>
                                      </p:cBhvr>
                                    </p:animEffect>
                                    <p:anim calcmode="lin" valueType="num">
                                      <p:cBhvr>
                                        <p:cTn id="28" dur="1000" fill="hold"/>
                                        <p:tgtEl>
                                          <p:spTgt spid="23564"/>
                                        </p:tgtEl>
                                        <p:attrNameLst>
                                          <p:attrName>ppt_x</p:attrName>
                                        </p:attrNameLst>
                                      </p:cBhvr>
                                      <p:tavLst>
                                        <p:tav tm="0">
                                          <p:val>
                                            <p:strVal val="#ppt_x"/>
                                          </p:val>
                                        </p:tav>
                                        <p:tav tm="100000">
                                          <p:val>
                                            <p:strVal val="#ppt_x"/>
                                          </p:val>
                                        </p:tav>
                                      </p:tavLst>
                                    </p:anim>
                                    <p:anim calcmode="lin" valueType="num">
                                      <p:cBhvr>
                                        <p:cTn id="29" dur="1000" fill="hold"/>
                                        <p:tgtEl>
                                          <p:spTgt spid="23564"/>
                                        </p:tgtEl>
                                        <p:attrNameLst>
                                          <p:attrName>ppt_y</p:attrName>
                                        </p:attrNameLst>
                                      </p:cBhvr>
                                      <p:tavLst>
                                        <p:tav tm="0">
                                          <p:val>
                                            <p:strVal val="#ppt_y+.1"/>
                                          </p:val>
                                        </p:tav>
                                        <p:tav tm="100000">
                                          <p:val>
                                            <p:strVal val="#ppt_y"/>
                                          </p:val>
                                        </p:tav>
                                      </p:tavLst>
                                    </p:anim>
                                  </p:childTnLst>
                                </p:cTn>
                              </p:par>
                              <p:par>
                                <p:cTn id="30" presetID="42" presetClass="entr" presetSubtype="0" dur="1000" fill="hold" nodeType="withEffect">
                                  <p:stCondLst>
                                    <p:cond delay="200"/>
                                  </p:stCondLst>
                                  <p:childTnLst>
                                    <p:set>
                                      <p:cBhvr>
                                        <p:cTn id="31" dur="1" fill="hold">
                                          <p:stCondLst>
                                            <p:cond delay="0"/>
                                          </p:stCondLst>
                                        </p:cTn>
                                        <p:tgtEl>
                                          <p:spTgt spid="23574"/>
                                        </p:tgtEl>
                                        <p:attrNameLst>
                                          <p:attrName>style.visibility</p:attrName>
                                        </p:attrNameLst>
                                      </p:cBhvr>
                                      <p:to>
                                        <p:strVal val="visible"/>
                                      </p:to>
                                    </p:set>
                                    <p:animEffect transition="in" filter="fade">
                                      <p:cBhvr>
                                        <p:cTn id="32" dur="1000"/>
                                        <p:tgtEl>
                                          <p:spTgt spid="23574"/>
                                        </p:tgtEl>
                                      </p:cBhvr>
                                    </p:animEffect>
                                    <p:anim calcmode="lin" valueType="num">
                                      <p:cBhvr>
                                        <p:cTn id="33" dur="1000" fill="hold"/>
                                        <p:tgtEl>
                                          <p:spTgt spid="23574"/>
                                        </p:tgtEl>
                                        <p:attrNameLst>
                                          <p:attrName>ppt_x</p:attrName>
                                        </p:attrNameLst>
                                      </p:cBhvr>
                                      <p:tavLst>
                                        <p:tav tm="0">
                                          <p:val>
                                            <p:strVal val="#ppt_x"/>
                                          </p:val>
                                        </p:tav>
                                        <p:tav tm="100000">
                                          <p:val>
                                            <p:strVal val="#ppt_x"/>
                                          </p:val>
                                        </p:tav>
                                      </p:tavLst>
                                    </p:anim>
                                    <p:anim calcmode="lin" valueType="num">
                                      <p:cBhvr>
                                        <p:cTn id="34" dur="1000" fill="hold"/>
                                        <p:tgtEl>
                                          <p:spTgt spid="23574"/>
                                        </p:tgtEl>
                                        <p:attrNameLst>
                                          <p:attrName>ppt_y</p:attrName>
                                        </p:attrNameLst>
                                      </p:cBhvr>
                                      <p:tavLst>
                                        <p:tav tm="0">
                                          <p:val>
                                            <p:strVal val="#ppt_y+.1"/>
                                          </p:val>
                                        </p:tav>
                                        <p:tav tm="100000">
                                          <p:val>
                                            <p:strVal val="#ppt_y"/>
                                          </p:val>
                                        </p:tav>
                                      </p:tavLst>
                                    </p:anim>
                                  </p:childTnLst>
                                </p:cTn>
                              </p:par>
                              <p:par>
                                <p:cTn id="35" presetID="42" presetClass="entr" presetSubtype="0" dur="1000" fill="hold" nodeType="withEffect">
                                  <p:stCondLst>
                                    <p:cond delay="600"/>
                                  </p:stCondLst>
                                  <p:childTnLst>
                                    <p:set>
                                      <p:cBhvr>
                                        <p:cTn id="36" dur="1" fill="hold">
                                          <p:stCondLst>
                                            <p:cond delay="0"/>
                                          </p:stCondLst>
                                        </p:cTn>
                                        <p:tgtEl>
                                          <p:spTgt spid="23561"/>
                                        </p:tgtEl>
                                        <p:attrNameLst>
                                          <p:attrName>style.visibility</p:attrName>
                                        </p:attrNameLst>
                                      </p:cBhvr>
                                      <p:to>
                                        <p:strVal val="visible"/>
                                      </p:to>
                                    </p:set>
                                    <p:animEffect transition="in" filter="fade">
                                      <p:cBhvr>
                                        <p:cTn id="37" dur="1000"/>
                                        <p:tgtEl>
                                          <p:spTgt spid="23561"/>
                                        </p:tgtEl>
                                      </p:cBhvr>
                                    </p:animEffect>
                                    <p:anim calcmode="lin" valueType="num">
                                      <p:cBhvr>
                                        <p:cTn id="38" dur="1000" fill="hold"/>
                                        <p:tgtEl>
                                          <p:spTgt spid="23561"/>
                                        </p:tgtEl>
                                        <p:attrNameLst>
                                          <p:attrName>ppt_x</p:attrName>
                                        </p:attrNameLst>
                                      </p:cBhvr>
                                      <p:tavLst>
                                        <p:tav tm="0">
                                          <p:val>
                                            <p:strVal val="#ppt_x"/>
                                          </p:val>
                                        </p:tav>
                                        <p:tav tm="100000">
                                          <p:val>
                                            <p:strVal val="#ppt_x"/>
                                          </p:val>
                                        </p:tav>
                                      </p:tavLst>
                                    </p:anim>
                                    <p:anim calcmode="lin" valueType="num">
                                      <p:cBhvr>
                                        <p:cTn id="39" dur="1000" fill="hold"/>
                                        <p:tgtEl>
                                          <p:spTgt spid="23561"/>
                                        </p:tgtEl>
                                        <p:attrNameLst>
                                          <p:attrName>ppt_y</p:attrName>
                                        </p:attrNameLst>
                                      </p:cBhvr>
                                      <p:tavLst>
                                        <p:tav tm="0">
                                          <p:val>
                                            <p:strVal val="#ppt_y+.1"/>
                                          </p:val>
                                        </p:tav>
                                        <p:tav tm="100000">
                                          <p:val>
                                            <p:strVal val="#ppt_y"/>
                                          </p:val>
                                        </p:tav>
                                      </p:tavLst>
                                    </p:anim>
                                  </p:childTnLst>
                                </p:cTn>
                              </p:par>
                              <p:par>
                                <p:cTn id="40" presetID="42" presetClass="entr" presetSubtype="0" dur="1000" fill="hold" nodeType="withEffect">
                                  <p:stCondLst>
                                    <p:cond delay="400"/>
                                  </p:stCondLst>
                                  <p:childTnLst>
                                    <p:set>
                                      <p:cBhvr>
                                        <p:cTn id="41" dur="1" fill="hold">
                                          <p:stCondLst>
                                            <p:cond delay="0"/>
                                          </p:stCondLst>
                                        </p:cTn>
                                        <p:tgtEl>
                                          <p:spTgt spid="23567"/>
                                        </p:tgtEl>
                                        <p:attrNameLst>
                                          <p:attrName>style.visibility</p:attrName>
                                        </p:attrNameLst>
                                      </p:cBhvr>
                                      <p:to>
                                        <p:strVal val="visible"/>
                                      </p:to>
                                    </p:set>
                                    <p:animEffect transition="in" filter="fade">
                                      <p:cBhvr>
                                        <p:cTn id="42" dur="1000"/>
                                        <p:tgtEl>
                                          <p:spTgt spid="23567"/>
                                        </p:tgtEl>
                                      </p:cBhvr>
                                    </p:animEffect>
                                    <p:anim calcmode="lin" valueType="num">
                                      <p:cBhvr>
                                        <p:cTn id="43" dur="1000" fill="hold"/>
                                        <p:tgtEl>
                                          <p:spTgt spid="23567"/>
                                        </p:tgtEl>
                                        <p:attrNameLst>
                                          <p:attrName>ppt_x</p:attrName>
                                        </p:attrNameLst>
                                      </p:cBhvr>
                                      <p:tavLst>
                                        <p:tav tm="0">
                                          <p:val>
                                            <p:strVal val="#ppt_x"/>
                                          </p:val>
                                        </p:tav>
                                        <p:tav tm="100000">
                                          <p:val>
                                            <p:strVal val="#ppt_x"/>
                                          </p:val>
                                        </p:tav>
                                      </p:tavLst>
                                    </p:anim>
                                    <p:anim calcmode="lin" valueType="num">
                                      <p:cBhvr>
                                        <p:cTn id="44" dur="1000" fill="hold"/>
                                        <p:tgtEl>
                                          <p:spTgt spid="23567"/>
                                        </p:tgtEl>
                                        <p:attrNameLst>
                                          <p:attrName>ppt_y</p:attrName>
                                        </p:attrNameLst>
                                      </p:cBhvr>
                                      <p:tavLst>
                                        <p:tav tm="0">
                                          <p:val>
                                            <p:strVal val="#ppt_y+.1"/>
                                          </p:val>
                                        </p:tav>
                                        <p:tav tm="100000">
                                          <p:val>
                                            <p:strVal val="#ppt_y"/>
                                          </p:val>
                                        </p:tav>
                                      </p:tavLst>
                                    </p:anim>
                                  </p:childTnLst>
                                </p:cTn>
                              </p:par>
                            </p:childTnLst>
                          </p:cTn>
                        </p:par>
                        <p:par>
                          <p:cTn id="45" fill="hold" nodeType="afterGroup">
                            <p:stCondLst>
                              <p:cond delay="3600"/>
                            </p:stCondLst>
                            <p:childTnLst>
                              <p:par>
                                <p:cTn id="46" presetID="31" presetClass="entr" presetSubtype="0" dur="300" fill="hold" grpId="0" nodeType="afterEffect">
                                  <p:stCondLst>
                                    <p:cond delay="0"/>
                                  </p:stCondLst>
                                  <p:childTnLst>
                                    <p:set>
                                      <p:cBhvr>
                                        <p:cTn id="47" dur="1" fill="hold">
                                          <p:stCondLst>
                                            <p:cond delay="0"/>
                                          </p:stCondLst>
                                        </p:cTn>
                                        <p:tgtEl>
                                          <p:spTgt spid="23570"/>
                                        </p:tgtEl>
                                        <p:attrNameLst>
                                          <p:attrName>style.visibility</p:attrName>
                                        </p:attrNameLst>
                                      </p:cBhvr>
                                      <p:to>
                                        <p:strVal val="visible"/>
                                      </p:to>
                                    </p:set>
                                    <p:anim calcmode="lin" valueType="num">
                                      <p:cBhvr>
                                        <p:cTn id="48" dur="300" fill="hold"/>
                                        <p:tgtEl>
                                          <p:spTgt spid="23570"/>
                                        </p:tgtEl>
                                        <p:attrNameLst>
                                          <p:attrName>ppt_w</p:attrName>
                                        </p:attrNameLst>
                                      </p:cBhvr>
                                      <p:tavLst>
                                        <p:tav tm="0">
                                          <p:val>
                                            <p:fltVal val="0"/>
                                          </p:val>
                                        </p:tav>
                                        <p:tav tm="100000">
                                          <p:val>
                                            <p:strVal val="#ppt_w"/>
                                          </p:val>
                                        </p:tav>
                                      </p:tavLst>
                                    </p:anim>
                                    <p:anim calcmode="lin" valueType="num">
                                      <p:cBhvr>
                                        <p:cTn id="49" dur="300" fill="hold"/>
                                        <p:tgtEl>
                                          <p:spTgt spid="23570"/>
                                        </p:tgtEl>
                                        <p:attrNameLst>
                                          <p:attrName>ppt_h</p:attrName>
                                        </p:attrNameLst>
                                      </p:cBhvr>
                                      <p:tavLst>
                                        <p:tav tm="0">
                                          <p:val>
                                            <p:fltVal val="0"/>
                                          </p:val>
                                        </p:tav>
                                        <p:tav tm="100000">
                                          <p:val>
                                            <p:strVal val="#ppt_h"/>
                                          </p:val>
                                        </p:tav>
                                      </p:tavLst>
                                    </p:anim>
                                    <p:anim calcmode="lin" valueType="num">
                                      <p:cBhvr>
                                        <p:cTn id="50" dur="300" fill="hold"/>
                                        <p:tgtEl>
                                          <p:spTgt spid="23570"/>
                                        </p:tgtEl>
                                        <p:attrNameLst>
                                          <p:attrName>style.rotation</p:attrName>
                                        </p:attrNameLst>
                                      </p:cBhvr>
                                      <p:tavLst>
                                        <p:tav tm="0">
                                          <p:val>
                                            <p:fltVal val="90"/>
                                          </p:val>
                                        </p:tav>
                                        <p:tav tm="100000">
                                          <p:val>
                                            <p:fltVal val="0"/>
                                          </p:val>
                                        </p:tav>
                                      </p:tavLst>
                                    </p:anim>
                                    <p:animEffect transition="in" filter="fade">
                                      <p:cBhvr>
                                        <p:cTn id="51" dur="300"/>
                                        <p:tgtEl>
                                          <p:spTgt spid="23570"/>
                                        </p:tgtEl>
                                      </p:cBhvr>
                                    </p:animEffect>
                                  </p:childTnLst>
                                </p:cTn>
                              </p:par>
                              <p:par>
                                <p:cTn id="52" presetID="31" presetClass="entr" presetSubtype="0" dur="300" fill="hold" nodeType="withEffect">
                                  <p:stCondLst>
                                    <p:cond delay="0"/>
                                  </p:stCondLst>
                                  <p:childTnLst>
                                    <p:set>
                                      <p:cBhvr>
                                        <p:cTn id="53" dur="1" fill="hold">
                                          <p:stCondLst>
                                            <p:cond delay="0"/>
                                          </p:stCondLst>
                                        </p:cTn>
                                        <p:tgtEl>
                                          <p:spTgt spid="23578"/>
                                        </p:tgtEl>
                                        <p:attrNameLst>
                                          <p:attrName>style.visibility</p:attrName>
                                        </p:attrNameLst>
                                      </p:cBhvr>
                                      <p:to>
                                        <p:strVal val="visible"/>
                                      </p:to>
                                    </p:set>
                                    <p:anim calcmode="lin" valueType="num">
                                      <p:cBhvr>
                                        <p:cTn id="54" dur="300" fill="hold"/>
                                        <p:tgtEl>
                                          <p:spTgt spid="23578"/>
                                        </p:tgtEl>
                                        <p:attrNameLst>
                                          <p:attrName>ppt_w</p:attrName>
                                        </p:attrNameLst>
                                      </p:cBhvr>
                                      <p:tavLst>
                                        <p:tav tm="0">
                                          <p:val>
                                            <p:fltVal val="0"/>
                                          </p:val>
                                        </p:tav>
                                        <p:tav tm="100000">
                                          <p:val>
                                            <p:strVal val="#ppt_w"/>
                                          </p:val>
                                        </p:tav>
                                      </p:tavLst>
                                    </p:anim>
                                    <p:anim calcmode="lin" valueType="num">
                                      <p:cBhvr>
                                        <p:cTn id="55" dur="300" fill="hold"/>
                                        <p:tgtEl>
                                          <p:spTgt spid="23578"/>
                                        </p:tgtEl>
                                        <p:attrNameLst>
                                          <p:attrName>ppt_h</p:attrName>
                                        </p:attrNameLst>
                                      </p:cBhvr>
                                      <p:tavLst>
                                        <p:tav tm="0">
                                          <p:val>
                                            <p:fltVal val="0"/>
                                          </p:val>
                                        </p:tav>
                                        <p:tav tm="100000">
                                          <p:val>
                                            <p:strVal val="#ppt_h"/>
                                          </p:val>
                                        </p:tav>
                                      </p:tavLst>
                                    </p:anim>
                                    <p:anim calcmode="lin" valueType="num">
                                      <p:cBhvr>
                                        <p:cTn id="56" dur="300" fill="hold"/>
                                        <p:tgtEl>
                                          <p:spTgt spid="23578"/>
                                        </p:tgtEl>
                                        <p:attrNameLst>
                                          <p:attrName>style.rotation</p:attrName>
                                        </p:attrNameLst>
                                      </p:cBhvr>
                                      <p:tavLst>
                                        <p:tav tm="0">
                                          <p:val>
                                            <p:fltVal val="90"/>
                                          </p:val>
                                        </p:tav>
                                        <p:tav tm="100000">
                                          <p:val>
                                            <p:fltVal val="0"/>
                                          </p:val>
                                        </p:tav>
                                      </p:tavLst>
                                    </p:anim>
                                    <p:animEffect transition="in" filter="fade">
                                      <p:cBhvr>
                                        <p:cTn id="57" dur="300"/>
                                        <p:tgtEl>
                                          <p:spTgt spid="23578"/>
                                        </p:tgtEl>
                                      </p:cBhvr>
                                    </p:animEffect>
                                  </p:childTnLst>
                                </p:cTn>
                              </p:par>
                            </p:childTnLst>
                          </p:cTn>
                        </p:par>
                        <p:par>
                          <p:cTn id="58" fill="hold" nodeType="afterGroup">
                            <p:stCondLst>
                              <p:cond delay="3900"/>
                            </p:stCondLst>
                            <p:childTnLst>
                              <p:par>
                                <p:cTn id="59" presetID="22" presetClass="entr" presetSubtype="1" dur="500" fill="hold" grpId="0" nodeType="afterEffect">
                                  <p:stCondLst>
                                    <p:cond delay="0"/>
                                  </p:stCondLst>
                                  <p:childTnLst>
                                    <p:set>
                                      <p:cBhvr>
                                        <p:cTn id="60" dur="1" fill="hold">
                                          <p:stCondLst>
                                            <p:cond delay="0"/>
                                          </p:stCondLst>
                                        </p:cTn>
                                        <p:tgtEl>
                                          <p:spTgt spid="23571"/>
                                        </p:tgtEl>
                                        <p:attrNameLst>
                                          <p:attrName>style.visibility</p:attrName>
                                        </p:attrNameLst>
                                      </p:cBhvr>
                                      <p:to>
                                        <p:strVal val="visible"/>
                                      </p:to>
                                    </p:set>
                                    <p:animEffect transition="in" filter="wipe(up)">
                                      <p:cBhvr>
                                        <p:cTn id="61" dur="500"/>
                                        <p:tgtEl>
                                          <p:spTgt spid="23571"/>
                                        </p:tgtEl>
                                      </p:cBhvr>
                                    </p:animEffect>
                                  </p:childTnLst>
                                </p:cTn>
                              </p:par>
                            </p:childTnLst>
                          </p:cTn>
                        </p:par>
                        <p:par>
                          <p:cTn id="62" fill="hold" nodeType="afterGroup">
                            <p:stCondLst>
                              <p:cond delay="4400"/>
                            </p:stCondLst>
                            <p:childTnLst>
                              <p:par>
                                <p:cTn id="63" presetID="31" presetClass="entr" presetSubtype="0" dur="500" fill="hold" nodeType="afterEffect">
                                  <p:stCondLst>
                                    <p:cond delay="0"/>
                                  </p:stCondLst>
                                  <p:childTnLst>
                                    <p:set>
                                      <p:cBhvr>
                                        <p:cTn id="64" dur="1" fill="hold">
                                          <p:stCondLst>
                                            <p:cond delay="0"/>
                                          </p:stCondLst>
                                        </p:cTn>
                                        <p:tgtEl>
                                          <p:spTgt spid="23577"/>
                                        </p:tgtEl>
                                        <p:attrNameLst>
                                          <p:attrName>style.visibility</p:attrName>
                                        </p:attrNameLst>
                                      </p:cBhvr>
                                      <p:to>
                                        <p:strVal val="visible"/>
                                      </p:to>
                                    </p:set>
                                    <p:anim calcmode="lin" valueType="num">
                                      <p:cBhvr>
                                        <p:cTn id="65" dur="500" fill="hold"/>
                                        <p:tgtEl>
                                          <p:spTgt spid="23577"/>
                                        </p:tgtEl>
                                        <p:attrNameLst>
                                          <p:attrName>ppt_w</p:attrName>
                                        </p:attrNameLst>
                                      </p:cBhvr>
                                      <p:tavLst>
                                        <p:tav tm="0">
                                          <p:val>
                                            <p:fltVal val="0"/>
                                          </p:val>
                                        </p:tav>
                                        <p:tav tm="100000">
                                          <p:val>
                                            <p:strVal val="#ppt_w"/>
                                          </p:val>
                                        </p:tav>
                                      </p:tavLst>
                                    </p:anim>
                                    <p:anim calcmode="lin" valueType="num">
                                      <p:cBhvr>
                                        <p:cTn id="66" dur="500" fill="hold"/>
                                        <p:tgtEl>
                                          <p:spTgt spid="23577"/>
                                        </p:tgtEl>
                                        <p:attrNameLst>
                                          <p:attrName>ppt_h</p:attrName>
                                        </p:attrNameLst>
                                      </p:cBhvr>
                                      <p:tavLst>
                                        <p:tav tm="0">
                                          <p:val>
                                            <p:fltVal val="0"/>
                                          </p:val>
                                        </p:tav>
                                        <p:tav tm="100000">
                                          <p:val>
                                            <p:strVal val="#ppt_h"/>
                                          </p:val>
                                        </p:tav>
                                      </p:tavLst>
                                    </p:anim>
                                    <p:anim calcmode="lin" valueType="num">
                                      <p:cBhvr>
                                        <p:cTn id="67" dur="500" fill="hold"/>
                                        <p:tgtEl>
                                          <p:spTgt spid="23577"/>
                                        </p:tgtEl>
                                        <p:attrNameLst>
                                          <p:attrName>style.rotation</p:attrName>
                                        </p:attrNameLst>
                                      </p:cBhvr>
                                      <p:tavLst>
                                        <p:tav tm="0">
                                          <p:val>
                                            <p:fltVal val="90"/>
                                          </p:val>
                                        </p:tav>
                                        <p:tav tm="100000">
                                          <p:val>
                                            <p:fltVal val="0"/>
                                          </p:val>
                                        </p:tav>
                                      </p:tavLst>
                                    </p:anim>
                                    <p:animEffect transition="in" filter="fade">
                                      <p:cBhvr>
                                        <p:cTn id="68" dur="500"/>
                                        <p:tgtEl>
                                          <p:spTgt spid="23577"/>
                                        </p:tgtEl>
                                      </p:cBhvr>
                                    </p:animEffect>
                                  </p:childTnLst>
                                </p:cTn>
                              </p:par>
                            </p:childTnLst>
                          </p:cTn>
                        </p:par>
                        <p:par>
                          <p:cTn id="69" fill="hold" nodeType="afterGroup">
                            <p:stCondLst>
                              <p:cond delay="4900"/>
                            </p:stCondLst>
                            <p:childTnLst>
                              <p:par>
                                <p:cTn id="70" presetID="2" presetClass="entr" presetSubtype="4" dur="500" fill="hold" grpId="0" nodeType="afterEffect">
                                  <p:stCondLst>
                                    <p:cond delay="0"/>
                                  </p:stCondLst>
                                  <p:childTnLst>
                                    <p:set>
                                      <p:cBhvr>
                                        <p:cTn id="71" dur="1" fill="hold">
                                          <p:stCondLst>
                                            <p:cond delay="0"/>
                                          </p:stCondLst>
                                        </p:cTn>
                                        <p:tgtEl>
                                          <p:spTgt spid="23572"/>
                                        </p:tgtEl>
                                        <p:attrNameLst>
                                          <p:attrName>style.visibility</p:attrName>
                                        </p:attrNameLst>
                                      </p:cBhvr>
                                      <p:to>
                                        <p:strVal val="visible"/>
                                      </p:to>
                                    </p:set>
                                    <p:anim calcmode="lin" valueType="num">
                                      <p:cBhvr>
                                        <p:cTn id="72" dur="500" fill="hold"/>
                                        <p:tgtEl>
                                          <p:spTgt spid="23572"/>
                                        </p:tgtEl>
                                        <p:attrNameLst>
                                          <p:attrName>ppt_x</p:attrName>
                                        </p:attrNameLst>
                                      </p:cBhvr>
                                      <p:tavLst>
                                        <p:tav tm="0">
                                          <p:val>
                                            <p:strVal val="#ppt_x"/>
                                          </p:val>
                                        </p:tav>
                                        <p:tav tm="100000">
                                          <p:val>
                                            <p:strVal val="#ppt_x"/>
                                          </p:val>
                                        </p:tav>
                                      </p:tavLst>
                                    </p:anim>
                                    <p:anim calcmode="lin" valueType="num">
                                      <p:cBhvr>
                                        <p:cTn id="73" dur="500" fill="hold"/>
                                        <p:tgtEl>
                                          <p:spTgt spid="23572"/>
                                        </p:tgtEl>
                                        <p:attrNameLst>
                                          <p:attrName>ppt_y</p:attrName>
                                        </p:attrNameLst>
                                      </p:cBhvr>
                                      <p:tavLst>
                                        <p:tav tm="0">
                                          <p:val>
                                            <p:strVal val="1+#ppt_h/2"/>
                                          </p:val>
                                        </p:tav>
                                        <p:tav tm="100000">
                                          <p:val>
                                            <p:strVal val="#ppt_y"/>
                                          </p:val>
                                        </p:tav>
                                      </p:tavLst>
                                    </p:anim>
                                  </p:childTnLst>
                                </p:cTn>
                              </p:par>
                            </p:childTnLst>
                          </p:cTn>
                        </p:par>
                        <p:par>
                          <p:cTn id="74" fill="hold" nodeType="afterGroup">
                            <p:stCondLst>
                              <p:cond delay="5400"/>
                            </p:stCondLst>
                            <p:childTnLst>
                              <p:par>
                                <p:cTn id="75" presetID="22" presetClass="entr" presetSubtype="1" dur="500" fill="hold" grpId="0" nodeType="afterEffect">
                                  <p:stCondLst>
                                    <p:cond delay="0"/>
                                  </p:stCondLst>
                                  <p:childTnLst>
                                    <p:set>
                                      <p:cBhvr>
                                        <p:cTn id="76" dur="1" fill="hold">
                                          <p:stCondLst>
                                            <p:cond delay="0"/>
                                          </p:stCondLst>
                                        </p:cTn>
                                        <p:tgtEl>
                                          <p:spTgt spid="23573"/>
                                        </p:tgtEl>
                                        <p:attrNameLst>
                                          <p:attrName>style.visibility</p:attrName>
                                        </p:attrNameLst>
                                      </p:cBhvr>
                                      <p:to>
                                        <p:strVal val="visible"/>
                                      </p:to>
                                    </p:set>
                                    <p:animEffect transition="in" filter="wipe(up)">
                                      <p:cBhvr>
                                        <p:cTn id="77" dur="500"/>
                                        <p:tgtEl>
                                          <p:spTgt spid="235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8" grpId="0"/>
      <p:bldP spid="23570" grpId="0"/>
      <p:bldP spid="23571" grpId="0"/>
      <p:bldP spid="23572" grpId="0"/>
      <p:bldP spid="23573"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5" name="Line 6"/>
          <p:cNvSpPr/>
          <p:nvPr/>
        </p:nvSpPr>
        <p:spPr>
          <a:xfrm>
            <a:off x="1614488" y="649288"/>
            <a:ext cx="8405812" cy="0"/>
          </a:xfrm>
          <a:prstGeom prst="line">
            <a:avLst/>
          </a:prstGeom>
          <a:ln w="7" cap="flat" cmpd="sng">
            <a:solidFill>
              <a:schemeClr val="bg2"/>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23558" name="椭圆 9"/>
          <p:cNvSpPr/>
          <p:nvPr/>
        </p:nvSpPr>
        <p:spPr>
          <a:xfrm>
            <a:off x="3379788" y="939800"/>
            <a:ext cx="5289550" cy="5289550"/>
          </a:xfrm>
          <a:prstGeom prst="ellipse">
            <a:avLst/>
          </a:prstGeom>
          <a:solidFill>
            <a:srgbClr val="FFFFFF"/>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solidFill>
                <a:srgbClr val="087984"/>
              </a:solidFill>
              <a:latin typeface="Calibri" panose="020f0502020204030204" pitchFamily="34" charset="0"/>
              <a:ea typeface="宋体" panose="02010600030101010101" pitchFamily="2" charset="-122"/>
            </a:endParaRPr>
          </a:p>
        </p:txBody>
      </p:sp>
      <p:sp>
        <p:nvSpPr>
          <p:cNvPr id="23559" name="Freeform 7"/>
          <p:cNvSpPr/>
          <p:nvPr/>
        </p:nvSpPr>
        <p:spPr>
          <a:xfrm>
            <a:off x="6172200" y="1487488"/>
            <a:ext cx="5581650" cy="4194175"/>
          </a:xfrm>
          <a:custGeom>
            <a:cxnLst>
              <a:cxn ang="0">
                <a:pos x="0" y="0"/>
              </a:cxn>
              <a:cxn ang="0">
                <a:pos x="2302000" y="0"/>
              </a:cxn>
              <a:cxn ang="0">
                <a:pos x="3681412" y="1380332"/>
              </a:cxn>
              <a:cxn ang="0">
                <a:pos x="3681412" y="1380332"/>
              </a:cxn>
              <a:cxn ang="0">
                <a:pos x="2302000" y="2760663"/>
              </a:cxn>
              <a:cxn ang="0">
                <a:pos x="0" y="2760663"/>
              </a:cxn>
              <a:cxn ang="0">
                <a:pos x="0" y="0"/>
              </a:cxn>
            </a:cxnLst>
            <a:rect l="l" t="t" r="r" b="b"/>
            <a:pathLst>
              <a:path w="4118" h="3086">
                <a:moveTo>
                  <a:pt x="0" y="0"/>
                </a:moveTo>
                <a:lnTo>
                  <a:pt x="2575" y="0"/>
                </a:lnTo>
                <a:cubicBezTo>
                  <a:pt x="3423" y="0"/>
                  <a:pt x="4118" y="694"/>
                  <a:pt x="4118" y="1543"/>
                </a:cubicBezTo>
                <a:cubicBezTo>
                  <a:pt x="4118" y="2391"/>
                  <a:pt x="3423" y="3086"/>
                  <a:pt x="2575" y="3086"/>
                </a:cubicBezTo>
                <a:lnTo>
                  <a:pt x="0" y="3086"/>
                </a:lnTo>
                <a:lnTo>
                  <a:pt x="0" y="0"/>
                </a:lnTo>
                <a:close/>
              </a:path>
            </a:pathLst>
          </a:custGeom>
          <a:solidFill>
            <a:schemeClr val="accent2"/>
          </a:solidFill>
          <a:ln w="9525" cap="flat" cmpd="sng">
            <a:solidFill>
              <a:srgbClr val="FFFFFF"/>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60" name="Freeform 8"/>
          <p:cNvSpPr/>
          <p:nvPr/>
        </p:nvSpPr>
        <p:spPr>
          <a:xfrm>
            <a:off x="331788" y="1487488"/>
            <a:ext cx="5426075" cy="4194175"/>
          </a:xfrm>
          <a:custGeom>
            <a:cxnLst>
              <a:cxn ang="0">
                <a:pos x="1379412" y="0"/>
              </a:cxn>
              <a:cxn ang="0">
                <a:pos x="3681412" y="0"/>
              </a:cxn>
              <a:cxn ang="0">
                <a:pos x="3681412" y="2760663"/>
              </a:cxn>
              <a:cxn ang="0">
                <a:pos x="1379412" y="2760663"/>
              </a:cxn>
              <a:cxn ang="0">
                <a:pos x="0" y="1380332"/>
              </a:cxn>
              <a:cxn ang="0">
                <a:pos x="0" y="1380332"/>
              </a:cxn>
              <a:cxn ang="0">
                <a:pos x="1379412" y="0"/>
              </a:cxn>
            </a:cxnLst>
            <a:rect l="l" t="t" r="r" b="b"/>
            <a:pathLst>
              <a:path w="4118" h="3086">
                <a:moveTo>
                  <a:pt x="1543" y="0"/>
                </a:moveTo>
                <a:lnTo>
                  <a:pt x="4118" y="0"/>
                </a:lnTo>
                <a:lnTo>
                  <a:pt x="4118" y="3086"/>
                </a:lnTo>
                <a:lnTo>
                  <a:pt x="1543" y="3086"/>
                </a:lnTo>
                <a:cubicBezTo>
                  <a:pt x="694" y="3086"/>
                  <a:pt x="0" y="2391"/>
                  <a:pt x="0" y="1543"/>
                </a:cubicBezTo>
                <a:cubicBezTo>
                  <a:pt x="0" y="694"/>
                  <a:pt x="694" y="0"/>
                  <a:pt x="1543" y="0"/>
                </a:cubicBezTo>
                <a:close/>
              </a:path>
            </a:pathLst>
          </a:custGeom>
          <a:solidFill>
            <a:schemeClr val="accent1"/>
          </a:solidFill>
          <a:ln w="9525" cap="flat" cmpd="sng">
            <a:solidFill>
              <a:schemeClr val="accent1"/>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nvGrpSpPr>
          <p:cNvPr id="23561" name="组合 12"/>
          <p:cNvGrpSpPr/>
          <p:nvPr/>
        </p:nvGrpSpPr>
        <p:grpSpPr>
          <a:xfrm>
            <a:off x="9221788" y="5757863"/>
            <a:ext cx="1930400" cy="712787"/>
            <a:chExt cx="3462337" cy="1276350"/>
          </a:xfrm>
        </p:grpSpPr>
        <p:sp>
          <p:nvSpPr>
            <p:cNvPr id="68614" name="Freeform 9"/>
            <p:cNvSpPr/>
            <p:nvPr/>
          </p:nvSpPr>
          <p:spPr>
            <a:xfrm>
              <a:off x="1758950" y="0"/>
              <a:ext cx="1703387" cy="1276350"/>
            </a:xfrm>
            <a:custGeom>
              <a:cxnLst>
                <a:cxn ang="0">
                  <a:pos x="0" y="0"/>
                </a:cxn>
                <a:cxn ang="0">
                  <a:pos x="1065310" y="0"/>
                </a:cxn>
                <a:cxn ang="0">
                  <a:pos x="1703387" y="638175"/>
                </a:cxn>
                <a:cxn ang="0">
                  <a:pos x="1703387" y="638175"/>
                </a:cxn>
                <a:cxn ang="0">
                  <a:pos x="1065310" y="1276350"/>
                </a:cxn>
                <a:cxn ang="0">
                  <a:pos x="0" y="1276350"/>
                </a:cxn>
                <a:cxn ang="0">
                  <a:pos x="0" y="0"/>
                </a:cxn>
              </a:cxnLst>
              <a:rect l="l" t="t" r="r" b="b"/>
              <a:pathLst>
                <a:path w="2456" h="1840">
                  <a:moveTo>
                    <a:pt x="0" y="0"/>
                  </a:moveTo>
                  <a:lnTo>
                    <a:pt x="1536" y="0"/>
                  </a:lnTo>
                  <a:cubicBezTo>
                    <a:pt x="2042" y="0"/>
                    <a:pt x="2456" y="414"/>
                    <a:pt x="2456" y="920"/>
                  </a:cubicBezTo>
                  <a:cubicBezTo>
                    <a:pt x="2456" y="1426"/>
                    <a:pt x="2042" y="1840"/>
                    <a:pt x="1536" y="1840"/>
                  </a:cubicBezTo>
                  <a:lnTo>
                    <a:pt x="0" y="1840"/>
                  </a:lnTo>
                  <a:lnTo>
                    <a:pt x="0" y="0"/>
                  </a:lnTo>
                  <a:close/>
                </a:path>
              </a:pathLst>
            </a:custGeom>
            <a:solidFill>
              <a:schemeClr val="accent1"/>
            </a:solidFill>
            <a:ln w="9525" cap="flat" cmpd="sng">
              <a:solidFill>
                <a:srgbClr val="F8F8F8"/>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8615" name="Freeform 10"/>
            <p:cNvSpPr/>
            <p:nvPr/>
          </p:nvSpPr>
          <p:spPr>
            <a:xfrm>
              <a:off x="0" y="0"/>
              <a:ext cx="1701800" cy="1276350"/>
            </a:xfrm>
            <a:custGeom>
              <a:cxnLst>
                <a:cxn ang="0">
                  <a:pos x="637742" y="0"/>
                </a:cxn>
                <a:cxn ang="0">
                  <a:pos x="1701800" y="0"/>
                </a:cxn>
                <a:cxn ang="0">
                  <a:pos x="1701800" y="1276350"/>
                </a:cxn>
                <a:cxn ang="0">
                  <a:pos x="637742" y="1276350"/>
                </a:cxn>
                <a:cxn ang="0">
                  <a:pos x="0" y="638175"/>
                </a:cxn>
                <a:cxn ang="0">
                  <a:pos x="0" y="638175"/>
                </a:cxn>
                <a:cxn ang="0">
                  <a:pos x="637742" y="0"/>
                </a:cxn>
              </a:cxnLst>
              <a:rect l="l" t="t" r="r" b="b"/>
              <a:pathLst>
                <a:path w="2455" h="1840">
                  <a:moveTo>
                    <a:pt x="920" y="0"/>
                  </a:moveTo>
                  <a:lnTo>
                    <a:pt x="2455" y="0"/>
                  </a:lnTo>
                  <a:lnTo>
                    <a:pt x="2455" y="1840"/>
                  </a:lnTo>
                  <a:lnTo>
                    <a:pt x="920" y="1840"/>
                  </a:lnTo>
                  <a:cubicBezTo>
                    <a:pt x="414" y="1840"/>
                    <a:pt x="0" y="1426"/>
                    <a:pt x="0" y="920"/>
                  </a:cubicBezTo>
                  <a:cubicBezTo>
                    <a:pt x="0" y="414"/>
                    <a:pt x="414" y="0"/>
                    <a:pt x="920" y="0"/>
                  </a:cubicBezTo>
                  <a:close/>
                </a:path>
              </a:pathLst>
            </a:custGeom>
            <a:solidFill>
              <a:srgbClr val="BDD7EE"/>
            </a:solidFill>
            <a:ln w="9525" cap="flat" cmpd="sng">
              <a:solidFill>
                <a:srgbClr val="F8F8F8"/>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3564" name="组合 15"/>
          <p:cNvGrpSpPr/>
          <p:nvPr/>
        </p:nvGrpSpPr>
        <p:grpSpPr>
          <a:xfrm>
            <a:off x="4171950" y="815975"/>
            <a:ext cx="1349375" cy="506413"/>
            <a:chOff x="0" y="-4319"/>
            <a:chExt cx="3056396" cy="1148907"/>
          </a:xfrm>
        </p:grpSpPr>
        <p:sp>
          <p:nvSpPr>
            <p:cNvPr id="68617" name="Freeform 11"/>
            <p:cNvSpPr/>
            <p:nvPr/>
          </p:nvSpPr>
          <p:spPr>
            <a:xfrm>
              <a:off x="1527634" y="-4319"/>
              <a:ext cx="1528762" cy="1144588"/>
            </a:xfrm>
            <a:custGeom>
              <a:cxnLst>
                <a:cxn ang="0">
                  <a:pos x="0" y="0"/>
                </a:cxn>
                <a:cxn ang="0">
                  <a:pos x="955823" y="0"/>
                </a:cxn>
                <a:cxn ang="0">
                  <a:pos x="1528762" y="571947"/>
                </a:cxn>
                <a:cxn ang="0">
                  <a:pos x="1528762" y="571947"/>
                </a:cxn>
                <a:cxn ang="0">
                  <a:pos x="955823" y="1144588"/>
                </a:cxn>
                <a:cxn ang="0">
                  <a:pos x="0" y="1144588"/>
                </a:cxn>
                <a:cxn ang="0">
                  <a:pos x="0" y="0"/>
                </a:cxn>
              </a:cxnLst>
              <a:rect l="l" t="t" r="r" b="b"/>
              <a:pathLst>
                <a:path w="2204" h="1651">
                  <a:moveTo>
                    <a:pt x="0" y="0"/>
                  </a:moveTo>
                  <a:lnTo>
                    <a:pt x="1378" y="0"/>
                  </a:lnTo>
                  <a:cubicBezTo>
                    <a:pt x="1832" y="0"/>
                    <a:pt x="2204" y="371"/>
                    <a:pt x="2204" y="825"/>
                  </a:cubicBezTo>
                  <a:cubicBezTo>
                    <a:pt x="2204" y="1280"/>
                    <a:pt x="1832" y="1651"/>
                    <a:pt x="1378" y="1651"/>
                  </a:cubicBezTo>
                  <a:lnTo>
                    <a:pt x="0" y="1651"/>
                  </a:lnTo>
                  <a:lnTo>
                    <a:pt x="0" y="0"/>
                  </a:lnTo>
                  <a:close/>
                </a:path>
              </a:pathLst>
            </a:custGeom>
            <a:solidFill>
              <a:srgbClr val="BDD7EE"/>
            </a:solidFill>
            <a:ln w="9525" cap="flat" cmpd="sng">
              <a:solidFill>
                <a:srgbClr val="F8F8F8"/>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8618" name="Freeform 12"/>
            <p:cNvSpPr/>
            <p:nvPr/>
          </p:nvSpPr>
          <p:spPr>
            <a:xfrm>
              <a:off x="0" y="0"/>
              <a:ext cx="1527175" cy="1144588"/>
            </a:xfrm>
            <a:custGeom>
              <a:cxnLst>
                <a:cxn ang="0">
                  <a:pos x="572604" y="0"/>
                </a:cxn>
                <a:cxn ang="0">
                  <a:pos x="1527175" y="0"/>
                </a:cxn>
                <a:cxn ang="0">
                  <a:pos x="1527175" y="1144588"/>
                </a:cxn>
                <a:cxn ang="0">
                  <a:pos x="572604" y="1144588"/>
                </a:cxn>
                <a:cxn ang="0">
                  <a:pos x="0" y="571947"/>
                </a:cxn>
                <a:cxn ang="0">
                  <a:pos x="0" y="571947"/>
                </a:cxn>
                <a:cxn ang="0">
                  <a:pos x="572604" y="0"/>
                </a:cxn>
              </a:cxnLst>
              <a:rect l="l" t="t" r="r" b="b"/>
              <a:pathLst>
                <a:path w="2203" h="1651">
                  <a:moveTo>
                    <a:pt x="826" y="0"/>
                  </a:moveTo>
                  <a:lnTo>
                    <a:pt x="2203" y="0"/>
                  </a:lnTo>
                  <a:lnTo>
                    <a:pt x="2203" y="1651"/>
                  </a:lnTo>
                  <a:lnTo>
                    <a:pt x="826" y="1651"/>
                  </a:lnTo>
                  <a:cubicBezTo>
                    <a:pt x="372" y="1651"/>
                    <a:pt x="0" y="1280"/>
                    <a:pt x="0" y="825"/>
                  </a:cubicBezTo>
                  <a:cubicBezTo>
                    <a:pt x="0" y="371"/>
                    <a:pt x="372" y="0"/>
                    <a:pt x="826" y="0"/>
                  </a:cubicBezTo>
                  <a:close/>
                </a:path>
              </a:pathLst>
            </a:custGeom>
            <a:solidFill>
              <a:schemeClr val="accent1"/>
            </a:solidFill>
            <a:ln w="9525" cap="flat" cmpd="sng">
              <a:solidFill>
                <a:srgbClr val="F8F8F8"/>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3567" name="组合 18"/>
          <p:cNvGrpSpPr/>
          <p:nvPr/>
        </p:nvGrpSpPr>
        <p:grpSpPr>
          <a:xfrm>
            <a:off x="2708275" y="5965825"/>
            <a:ext cx="1368425" cy="504825"/>
            <a:chExt cx="1819275" cy="669925"/>
          </a:xfrm>
        </p:grpSpPr>
        <p:sp>
          <p:nvSpPr>
            <p:cNvPr id="68620" name="Freeform 13"/>
            <p:cNvSpPr/>
            <p:nvPr/>
          </p:nvSpPr>
          <p:spPr>
            <a:xfrm>
              <a:off x="923925" y="0"/>
              <a:ext cx="895350" cy="669925"/>
            </a:xfrm>
            <a:custGeom>
              <a:cxnLst>
                <a:cxn ang="0">
                  <a:pos x="0" y="0"/>
                </a:cxn>
                <a:cxn ang="0">
                  <a:pos x="560114" y="0"/>
                </a:cxn>
                <a:cxn ang="0">
                  <a:pos x="895350" y="334963"/>
                </a:cxn>
                <a:cxn ang="0">
                  <a:pos x="895350" y="334963"/>
                </a:cxn>
                <a:cxn ang="0">
                  <a:pos x="560114" y="669925"/>
                </a:cxn>
                <a:cxn ang="0">
                  <a:pos x="0" y="669925"/>
                </a:cxn>
                <a:cxn ang="0">
                  <a:pos x="0" y="0"/>
                </a:cxn>
              </a:cxnLst>
              <a:rect l="l" t="t" r="r" b="b"/>
              <a:pathLst>
                <a:path w="1290" h="966">
                  <a:moveTo>
                    <a:pt x="0" y="0"/>
                  </a:moveTo>
                  <a:lnTo>
                    <a:pt x="807" y="0"/>
                  </a:lnTo>
                  <a:cubicBezTo>
                    <a:pt x="1073" y="0"/>
                    <a:pt x="1290" y="218"/>
                    <a:pt x="1290" y="484"/>
                  </a:cubicBezTo>
                  <a:cubicBezTo>
                    <a:pt x="1290" y="750"/>
                    <a:pt x="1073" y="968"/>
                    <a:pt x="807" y="968"/>
                  </a:cubicBezTo>
                  <a:lnTo>
                    <a:pt x="0" y="968"/>
                  </a:lnTo>
                  <a:lnTo>
                    <a:pt x="0" y="0"/>
                  </a:lnTo>
                  <a:close/>
                </a:path>
              </a:pathLst>
            </a:custGeom>
            <a:solidFill>
              <a:schemeClr val="accent1"/>
            </a:solidFill>
            <a:ln w="9525" cap="flat" cmpd="sng">
              <a:solidFill>
                <a:srgbClr val="F8F8F8"/>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8621" name="Freeform 14"/>
            <p:cNvSpPr/>
            <p:nvPr/>
          </p:nvSpPr>
          <p:spPr>
            <a:xfrm>
              <a:off x="0" y="0"/>
              <a:ext cx="893762" cy="669925"/>
            </a:xfrm>
            <a:custGeom>
              <a:cxnLst>
                <a:cxn ang="0">
                  <a:pos x="335074" y="0"/>
                </a:cxn>
                <a:cxn ang="0">
                  <a:pos x="893762" y="0"/>
                </a:cxn>
                <a:cxn ang="0">
                  <a:pos x="893762" y="669925"/>
                </a:cxn>
                <a:cxn ang="0">
                  <a:pos x="335074" y="669925"/>
                </a:cxn>
                <a:cxn ang="0">
                  <a:pos x="0" y="334963"/>
                </a:cxn>
                <a:cxn ang="0">
                  <a:pos x="0" y="334963"/>
                </a:cxn>
                <a:cxn ang="0">
                  <a:pos x="335074" y="0"/>
                </a:cxn>
              </a:cxnLst>
              <a:rect l="l" t="t" r="r" b="b"/>
              <a:pathLst>
                <a:path w="1291" h="966">
                  <a:moveTo>
                    <a:pt x="484" y="0"/>
                  </a:moveTo>
                  <a:lnTo>
                    <a:pt x="1291" y="0"/>
                  </a:lnTo>
                  <a:lnTo>
                    <a:pt x="1291" y="968"/>
                  </a:lnTo>
                  <a:lnTo>
                    <a:pt x="484" y="968"/>
                  </a:lnTo>
                  <a:cubicBezTo>
                    <a:pt x="218" y="968"/>
                    <a:pt x="0" y="750"/>
                    <a:pt x="0" y="484"/>
                  </a:cubicBezTo>
                  <a:cubicBezTo>
                    <a:pt x="0" y="218"/>
                    <a:pt x="218" y="0"/>
                    <a:pt x="484" y="0"/>
                  </a:cubicBezTo>
                  <a:close/>
                </a:path>
              </a:pathLst>
            </a:custGeom>
            <a:solidFill>
              <a:srgbClr val="BDD7EE"/>
            </a:solidFill>
            <a:ln w="9525" cap="flat" cmpd="sng">
              <a:solidFill>
                <a:srgbClr val="F8F8F8"/>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sp>
        <p:nvSpPr>
          <p:cNvPr id="23570" name="TextBox 21"/>
          <p:cNvSpPr txBox="1"/>
          <p:nvPr/>
        </p:nvSpPr>
        <p:spPr>
          <a:xfrm>
            <a:off x="2925763" y="1665288"/>
            <a:ext cx="1150937" cy="58420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r>
              <a:rPr lang="zh-CN" altLang="en-US" sz="3200" b="1">
                <a:solidFill>
                  <a:srgbClr val="F8F8F8"/>
                </a:solidFill>
                <a:latin typeface="微软雅黑" panose="020b0503020204020204" pitchFamily="34" charset="-122"/>
                <a:ea typeface="宋体" panose="02010600030101010101" pitchFamily="2" charset="-122"/>
              </a:rPr>
              <a:t>共性</a:t>
            </a:r>
            <a:endParaRPr lang="zh-CN" altLang="en-US" sz="3200" b="1">
              <a:solidFill>
                <a:srgbClr val="F8F8F8"/>
              </a:solidFill>
              <a:latin typeface="微软雅黑" panose="020b0503020204020204" pitchFamily="34" charset="-122"/>
              <a:ea typeface="宋体" panose="02010600030101010101" pitchFamily="2" charset="-122"/>
            </a:endParaRPr>
          </a:p>
        </p:txBody>
      </p:sp>
      <p:sp>
        <p:nvSpPr>
          <p:cNvPr id="23571" name="TextBox 22"/>
          <p:cNvSpPr txBox="1"/>
          <p:nvPr/>
        </p:nvSpPr>
        <p:spPr>
          <a:xfrm>
            <a:off x="765175" y="2276475"/>
            <a:ext cx="5037138" cy="307975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0000"/>
              </a:lnSpc>
            </a:pPr>
            <a:r>
              <a:rPr lang="zh-CN" altLang="en-US" b="1">
                <a:solidFill>
                  <a:srgbClr val="F8F8F8"/>
                </a:solidFill>
                <a:latin typeface="微软雅黑" panose="020b0503020204020204" pitchFamily="34" charset="-122"/>
                <a:ea typeface="宋体" panose="02010600030101010101" pitchFamily="2" charset="-122"/>
              </a:rPr>
              <a:t>抗菌谱：</a:t>
            </a:r>
            <a:r>
              <a:rPr lang="zh-CN" altLang="en-US">
                <a:solidFill>
                  <a:srgbClr val="F8F8F8"/>
                </a:solidFill>
                <a:latin typeface="微软雅黑" panose="020b0503020204020204" pitchFamily="34" charset="-122"/>
                <a:ea typeface="宋体" panose="02010600030101010101" pitchFamily="2" charset="-122"/>
              </a:rPr>
              <a:t> G+菌较第一代略差；</a:t>
            </a:r>
            <a:r>
              <a:rPr lang="zh-CN" altLang="en-US" b="1">
                <a:solidFill>
                  <a:srgbClr val="FF0000"/>
                </a:solidFill>
                <a:latin typeface="微软雅黑" panose="020b0503020204020204" pitchFamily="34" charset="-122"/>
                <a:ea typeface="宋体" panose="02010600030101010101" pitchFamily="2" charset="-122"/>
              </a:rPr>
              <a:t>对金葡菌抗菌作</a:t>
            </a:r>
            <a:endParaRPr lang="zh-CN" altLang="en-US" b="1">
              <a:solidFill>
                <a:srgbClr val="FF0000"/>
              </a:solidFill>
              <a:latin typeface="微软雅黑" panose="020b0503020204020204" pitchFamily="34" charset="-122"/>
              <a:ea typeface="宋体" panose="02010600030101010101" pitchFamily="2" charset="-122"/>
            </a:endParaRPr>
          </a:p>
          <a:p>
            <a:pPr>
              <a:lnSpc>
                <a:spcPct val="120000"/>
              </a:lnSpc>
            </a:pPr>
            <a:r>
              <a:rPr lang="zh-CN" altLang="en-US" b="1">
                <a:solidFill>
                  <a:srgbClr val="FF0000"/>
                </a:solidFill>
                <a:latin typeface="微软雅黑" panose="020b0503020204020204" pitchFamily="34" charset="-122"/>
                <a:ea typeface="宋体" panose="02010600030101010101" pitchFamily="2" charset="-122"/>
              </a:rPr>
              <a:t>                用较头孢唑啉差</a:t>
            </a:r>
            <a:endParaRPr lang="zh-CN" altLang="en-US" b="1">
              <a:solidFill>
                <a:srgbClr val="FF0000"/>
              </a:solidFill>
              <a:latin typeface="微软雅黑" panose="020b0503020204020204" pitchFamily="34" charset="-122"/>
              <a:ea typeface="宋体" panose="02010600030101010101" pitchFamily="2" charset="-122"/>
            </a:endParaRPr>
          </a:p>
          <a:p>
            <a:pPr>
              <a:lnSpc>
                <a:spcPct val="120000"/>
              </a:lnSpc>
            </a:pPr>
            <a:r>
              <a:rPr lang="zh-CN" altLang="en-US">
                <a:solidFill>
                  <a:srgbClr val="F8F8F8"/>
                </a:solidFill>
                <a:latin typeface="微软雅黑" panose="020b0503020204020204" pitchFamily="34" charset="-122"/>
                <a:ea typeface="宋体" panose="02010600030101010101" pitchFamily="2" charset="-122"/>
              </a:rPr>
              <a:t>                G- 菌较第一代强，</a:t>
            </a:r>
            <a:r>
              <a:rPr lang="zh-CN" altLang="en-US" b="1">
                <a:solidFill>
                  <a:srgbClr val="FF0000"/>
                </a:solidFill>
                <a:latin typeface="微软雅黑" panose="020b0503020204020204" pitchFamily="34" charset="-122"/>
                <a:ea typeface="宋体" panose="02010600030101010101" pitchFamily="2" charset="-122"/>
              </a:rPr>
              <a:t>对多数敏感肠杆菌有较好活性</a:t>
            </a:r>
            <a:endParaRPr lang="zh-CN" altLang="en-US" b="1">
              <a:solidFill>
                <a:srgbClr val="FF0000"/>
              </a:solidFill>
              <a:latin typeface="微软雅黑" panose="020b0503020204020204" pitchFamily="34" charset="-122"/>
              <a:ea typeface="宋体" panose="02010600030101010101" pitchFamily="2" charset="-122"/>
            </a:endParaRPr>
          </a:p>
          <a:p>
            <a:pPr>
              <a:lnSpc>
                <a:spcPct val="120000"/>
              </a:lnSpc>
            </a:pPr>
            <a:r>
              <a:rPr lang="zh-CN" altLang="en-US" b="1">
                <a:solidFill>
                  <a:srgbClr val="F8F8F8"/>
                </a:solidFill>
                <a:latin typeface="微软雅黑" panose="020b0503020204020204" pitchFamily="34" charset="-122"/>
                <a:ea typeface="宋体" panose="02010600030101010101" pitchFamily="2" charset="-122"/>
              </a:rPr>
              <a:t>药动学：</a:t>
            </a:r>
            <a:r>
              <a:rPr lang="zh-CN" altLang="en-US">
                <a:solidFill>
                  <a:srgbClr val="F8F8F8"/>
                </a:solidFill>
                <a:latin typeface="微软雅黑" panose="020b0503020204020204" pitchFamily="34" charset="-122"/>
                <a:ea typeface="宋体" panose="02010600030101010101" pitchFamily="2" charset="-122"/>
              </a:rPr>
              <a:t>t</a:t>
            </a:r>
            <a:r>
              <a:rPr lang="zh-CN" altLang="en-US" baseline="-25000">
                <a:solidFill>
                  <a:srgbClr val="F8F8F8"/>
                </a:solidFill>
                <a:latin typeface="微软雅黑" panose="020b0503020204020204" pitchFamily="34" charset="-122"/>
                <a:ea typeface="宋体" panose="02010600030101010101" pitchFamily="2" charset="-122"/>
              </a:rPr>
              <a:t>1/2</a:t>
            </a:r>
            <a:r>
              <a:rPr lang="zh-CN" altLang="en-US">
                <a:solidFill>
                  <a:srgbClr val="F8F8F8"/>
                </a:solidFill>
                <a:latin typeface="微软雅黑" panose="020b0503020204020204" pitchFamily="34" charset="-122"/>
                <a:ea typeface="宋体" panose="02010600030101010101" pitchFamily="2" charset="-122"/>
              </a:rPr>
              <a:t>短；大部分原型经肾脏排出，肾毒性小于1代，部分可过血脑屏障</a:t>
            </a:r>
            <a:endParaRPr lang="zh-CN" altLang="en-US">
              <a:solidFill>
                <a:srgbClr val="F8F8F8"/>
              </a:solidFill>
              <a:latin typeface="微软雅黑" panose="020b0503020204020204" pitchFamily="34" charset="-122"/>
              <a:ea typeface="宋体" panose="02010600030101010101" pitchFamily="2" charset="-122"/>
            </a:endParaRPr>
          </a:p>
          <a:p>
            <a:pPr>
              <a:lnSpc>
                <a:spcPct val="120000"/>
              </a:lnSpc>
            </a:pPr>
            <a:r>
              <a:rPr lang="zh-CN" altLang="en-US" b="1">
                <a:solidFill>
                  <a:srgbClr val="F8F8F8"/>
                </a:solidFill>
                <a:latin typeface="微软雅黑" panose="020b0503020204020204" pitchFamily="34" charset="-122"/>
                <a:ea typeface="宋体" panose="02010600030101010101" pitchFamily="2" charset="-122"/>
              </a:rPr>
              <a:t>临床应用：</a:t>
            </a:r>
            <a:r>
              <a:rPr lang="zh-CN" altLang="en-US">
                <a:solidFill>
                  <a:srgbClr val="F8F8F8"/>
                </a:solidFill>
                <a:latin typeface="微软雅黑" panose="020b0503020204020204" pitchFamily="34" charset="-122"/>
                <a:ea typeface="宋体" panose="02010600030101010101" pitchFamily="2" charset="-122"/>
              </a:rPr>
              <a:t>敏感菌所致的皮肤软组织、上下呼吸</a:t>
            </a:r>
            <a:endParaRPr lang="zh-CN" altLang="en-US">
              <a:solidFill>
                <a:srgbClr val="F8F8F8"/>
              </a:solidFill>
              <a:latin typeface="微软雅黑" panose="020b0503020204020204" pitchFamily="34" charset="-122"/>
              <a:ea typeface="宋体" panose="02010600030101010101" pitchFamily="2" charset="-122"/>
            </a:endParaRPr>
          </a:p>
          <a:p>
            <a:pPr>
              <a:lnSpc>
                <a:spcPct val="120000"/>
              </a:lnSpc>
            </a:pPr>
            <a:r>
              <a:rPr lang="zh-CN" altLang="en-US">
                <a:solidFill>
                  <a:srgbClr val="F8F8F8"/>
                </a:solidFill>
                <a:latin typeface="微软雅黑" panose="020b0503020204020204" pitchFamily="34" charset="-122"/>
                <a:ea typeface="宋体" panose="02010600030101010101" pitchFamily="2" charset="-122"/>
              </a:rPr>
              <a:t>                  道等感染</a:t>
            </a:r>
            <a:endParaRPr lang="zh-CN" altLang="en-US">
              <a:solidFill>
                <a:srgbClr val="F8F8F8"/>
              </a:solidFill>
              <a:latin typeface="微软雅黑" panose="020b0503020204020204" pitchFamily="34" charset="-122"/>
              <a:ea typeface="宋体" panose="02010600030101010101" pitchFamily="2" charset="-122"/>
            </a:endParaRPr>
          </a:p>
          <a:p>
            <a:pPr>
              <a:lnSpc>
                <a:spcPct val="120000"/>
              </a:lnSpc>
            </a:pPr>
            <a:r>
              <a:rPr lang="zh-CN" altLang="en-US" b="1">
                <a:solidFill>
                  <a:srgbClr val="F8F8F8"/>
                </a:solidFill>
                <a:latin typeface="微软雅黑" panose="020b0503020204020204" pitchFamily="34" charset="-122"/>
                <a:ea typeface="宋体" panose="02010600030101010101" pitchFamily="2" charset="-122"/>
              </a:rPr>
              <a:t>不良反应：</a:t>
            </a:r>
            <a:r>
              <a:rPr lang="zh-CN" altLang="en-US">
                <a:solidFill>
                  <a:srgbClr val="F8F8F8"/>
                </a:solidFill>
                <a:latin typeface="微软雅黑" panose="020b0503020204020204" pitchFamily="34" charset="-122"/>
                <a:ea typeface="宋体" panose="02010600030101010101" pitchFamily="2" charset="-122"/>
              </a:rPr>
              <a:t>胃肠道反应</a:t>
            </a:r>
            <a:endParaRPr lang="zh-CN" altLang="en-US">
              <a:solidFill>
                <a:srgbClr val="F8F8F8"/>
              </a:solidFill>
              <a:latin typeface="微软雅黑" panose="020b0503020204020204" pitchFamily="34" charset="-122"/>
              <a:ea typeface="宋体" panose="02010600030101010101" pitchFamily="2" charset="-122"/>
            </a:endParaRPr>
          </a:p>
        </p:txBody>
      </p:sp>
      <p:sp>
        <p:nvSpPr>
          <p:cNvPr id="23572" name="TextBox 23"/>
          <p:cNvSpPr txBox="1"/>
          <p:nvPr/>
        </p:nvSpPr>
        <p:spPr>
          <a:xfrm>
            <a:off x="7400925" y="1636713"/>
            <a:ext cx="1000125" cy="582612"/>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r"/>
            <a:r>
              <a:rPr lang="zh-CN" altLang="en-US" sz="3200" b="1">
                <a:solidFill>
                  <a:srgbClr val="FFFFFF"/>
                </a:solidFill>
                <a:latin typeface="微软雅黑" panose="020b0503020204020204" pitchFamily="34" charset="-122"/>
                <a:ea typeface="宋体" panose="02010600030101010101" pitchFamily="2" charset="-122"/>
              </a:rPr>
              <a:t>个性</a:t>
            </a:r>
            <a:endParaRPr lang="zh-CN" altLang="en-US" sz="3200" b="1">
              <a:solidFill>
                <a:srgbClr val="FFFFFF"/>
              </a:solidFill>
              <a:latin typeface="微软雅黑" panose="020b0503020204020204" pitchFamily="34" charset="-122"/>
              <a:ea typeface="宋体" panose="02010600030101010101" pitchFamily="2" charset="-122"/>
            </a:endParaRPr>
          </a:p>
        </p:txBody>
      </p:sp>
      <p:sp>
        <p:nvSpPr>
          <p:cNvPr id="23573" name="TextBox 24"/>
          <p:cNvSpPr txBox="1"/>
          <p:nvPr/>
        </p:nvSpPr>
        <p:spPr>
          <a:xfrm>
            <a:off x="6356350" y="2719388"/>
            <a:ext cx="4921250" cy="2084387"/>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0000"/>
              </a:lnSpc>
            </a:pPr>
            <a:r>
              <a:rPr lang="zh-CN" altLang="en-US">
                <a:solidFill>
                  <a:srgbClr val="FFFFFF"/>
                </a:solidFill>
                <a:latin typeface="微软雅黑" panose="020b0503020204020204" pitchFamily="34" charset="-122"/>
                <a:ea typeface="宋体" panose="02010600030101010101" pitchFamily="2" charset="-122"/>
              </a:rPr>
              <a:t>◆ 口服头孢通常用于轻度感染或作为序贯治疗</a:t>
            </a:r>
            <a:endParaRPr lang="zh-CN" altLang="en-US">
              <a:solidFill>
                <a:srgbClr val="FFFFFF"/>
              </a:solidFill>
              <a:latin typeface="微软雅黑" panose="020b0503020204020204" pitchFamily="34" charset="-122"/>
              <a:ea typeface="宋体" panose="02010600030101010101" pitchFamily="2" charset="-122"/>
            </a:endParaRPr>
          </a:p>
          <a:p>
            <a:pPr>
              <a:lnSpc>
                <a:spcPct val="120000"/>
              </a:lnSpc>
            </a:pPr>
            <a:r>
              <a:rPr lang="zh-CN" altLang="en-US">
                <a:solidFill>
                  <a:srgbClr val="FFFFFF"/>
                </a:solidFill>
                <a:latin typeface="微软雅黑" panose="020b0503020204020204" pitchFamily="34" charset="-122"/>
                <a:ea typeface="宋体" panose="02010600030101010101" pitchFamily="2" charset="-122"/>
              </a:rPr>
              <a:t>大多生物利用度低</a:t>
            </a:r>
            <a:endParaRPr lang="zh-CN" altLang="en-US">
              <a:solidFill>
                <a:srgbClr val="FFFFFF"/>
              </a:solidFill>
              <a:latin typeface="微软雅黑" panose="020b0503020204020204" pitchFamily="34" charset="-122"/>
              <a:ea typeface="宋体" panose="02010600030101010101" pitchFamily="2" charset="-122"/>
            </a:endParaRPr>
          </a:p>
          <a:p>
            <a:pPr>
              <a:lnSpc>
                <a:spcPct val="120000"/>
              </a:lnSpc>
            </a:pPr>
            <a:r>
              <a:rPr lang="zh-CN" altLang="en-US">
                <a:solidFill>
                  <a:srgbClr val="FFFFFF"/>
                </a:solidFill>
                <a:latin typeface="微软雅黑" panose="020b0503020204020204" pitchFamily="34" charset="-122"/>
                <a:ea typeface="宋体" panose="02010600030101010101" pitchFamily="2" charset="-122"/>
              </a:rPr>
              <a:t>◆ 头孢呋辛：</a:t>
            </a:r>
            <a:r>
              <a:rPr lang="zh-CN" altLang="en-US" b="1">
                <a:solidFill>
                  <a:srgbClr val="FF0000"/>
                </a:solidFill>
                <a:latin typeface="微软雅黑" panose="020b0503020204020204" pitchFamily="34" charset="-122"/>
                <a:ea typeface="宋体" panose="02010600030101010101" pitchFamily="2" charset="-122"/>
              </a:rPr>
              <a:t>能透过炎性血脑屏障</a:t>
            </a:r>
            <a:endParaRPr lang="zh-CN" altLang="en-US">
              <a:solidFill>
                <a:srgbClr val="FFFFFF"/>
              </a:solidFill>
              <a:latin typeface="微软雅黑" panose="020b0503020204020204" pitchFamily="34" charset="-122"/>
              <a:ea typeface="宋体" panose="02010600030101010101" pitchFamily="2" charset="-122"/>
            </a:endParaRPr>
          </a:p>
          <a:p>
            <a:pPr>
              <a:lnSpc>
                <a:spcPct val="120000"/>
              </a:lnSpc>
            </a:pPr>
            <a:r>
              <a:rPr lang="zh-CN" altLang="en-US">
                <a:solidFill>
                  <a:srgbClr val="FFFFFF"/>
                </a:solidFill>
                <a:latin typeface="微软雅黑" panose="020b0503020204020204" pitchFamily="34" charset="-122"/>
                <a:ea typeface="宋体" panose="02010600030101010101" pitchFamily="2" charset="-122"/>
              </a:rPr>
              <a:t>     </a:t>
            </a:r>
            <a:r>
              <a:rPr lang="zh-CN" altLang="en-US" b="1">
                <a:solidFill>
                  <a:srgbClr val="FF0000"/>
                </a:solidFill>
                <a:latin typeface="微软雅黑" panose="020b0503020204020204" pitchFamily="34" charset="-122"/>
                <a:ea typeface="宋体" panose="02010600030101010101" pitchFamily="2" charset="-122"/>
              </a:rPr>
              <a:t>推荐围手术期预防用药，有循证医学证据</a:t>
            </a:r>
            <a:endParaRPr lang="zh-CN" altLang="en-US" b="1">
              <a:solidFill>
                <a:srgbClr val="FF0000"/>
              </a:solidFill>
              <a:latin typeface="微软雅黑" panose="020b0503020204020204" pitchFamily="34" charset="-122"/>
              <a:ea typeface="宋体" panose="02010600030101010101" pitchFamily="2" charset="-122"/>
            </a:endParaRPr>
          </a:p>
          <a:p>
            <a:pPr>
              <a:lnSpc>
                <a:spcPct val="120000"/>
              </a:lnSpc>
            </a:pPr>
            <a:r>
              <a:rPr lang="zh-CN" altLang="en-US">
                <a:solidFill>
                  <a:srgbClr val="FFFFFF"/>
                </a:solidFill>
                <a:latin typeface="微软雅黑" panose="020b0503020204020204" pitchFamily="34" charset="-122"/>
                <a:ea typeface="宋体" panose="02010600030101010101" pitchFamily="2" charset="-122"/>
              </a:rPr>
              <a:t>◆ 头孢替安为二代头孢(头孢呋辛、头孢克洛）备选品种。</a:t>
            </a:r>
            <a:endParaRPr lang="zh-CN" altLang="en-US">
              <a:solidFill>
                <a:srgbClr val="FFFFFF"/>
              </a:solidFill>
              <a:latin typeface="微软雅黑" panose="020b0503020204020204" pitchFamily="34" charset="-122"/>
              <a:ea typeface="宋体" panose="02010600030101010101" pitchFamily="2" charset="-122"/>
            </a:endParaRPr>
          </a:p>
        </p:txBody>
      </p:sp>
      <p:grpSp>
        <p:nvGrpSpPr>
          <p:cNvPr id="23574" name="组合 25"/>
          <p:cNvGrpSpPr/>
          <p:nvPr/>
        </p:nvGrpSpPr>
        <p:grpSpPr>
          <a:xfrm>
            <a:off x="8688388" y="238125"/>
            <a:ext cx="1117600" cy="411163"/>
            <a:chExt cx="3462337" cy="1276350"/>
          </a:xfrm>
        </p:grpSpPr>
        <p:sp>
          <p:nvSpPr>
            <p:cNvPr id="68627" name="Freeform 9"/>
            <p:cNvSpPr/>
            <p:nvPr/>
          </p:nvSpPr>
          <p:spPr>
            <a:xfrm>
              <a:off x="1758950" y="0"/>
              <a:ext cx="1703387" cy="1276350"/>
            </a:xfrm>
            <a:custGeom>
              <a:cxnLst>
                <a:cxn ang="0">
                  <a:pos x="0" y="0"/>
                </a:cxn>
                <a:cxn ang="0">
                  <a:pos x="1065310" y="0"/>
                </a:cxn>
                <a:cxn ang="0">
                  <a:pos x="1703387" y="638175"/>
                </a:cxn>
                <a:cxn ang="0">
                  <a:pos x="1703387" y="638175"/>
                </a:cxn>
                <a:cxn ang="0">
                  <a:pos x="1065310" y="1276350"/>
                </a:cxn>
                <a:cxn ang="0">
                  <a:pos x="0" y="1276350"/>
                </a:cxn>
                <a:cxn ang="0">
                  <a:pos x="0" y="0"/>
                </a:cxn>
              </a:cxnLst>
              <a:rect l="l" t="t" r="r" b="b"/>
              <a:pathLst>
                <a:path w="2456" h="1840">
                  <a:moveTo>
                    <a:pt x="0" y="0"/>
                  </a:moveTo>
                  <a:lnTo>
                    <a:pt x="1536" y="0"/>
                  </a:lnTo>
                  <a:cubicBezTo>
                    <a:pt x="2042" y="0"/>
                    <a:pt x="2456" y="414"/>
                    <a:pt x="2456" y="920"/>
                  </a:cubicBezTo>
                  <a:cubicBezTo>
                    <a:pt x="2456" y="1426"/>
                    <a:pt x="2042" y="1840"/>
                    <a:pt x="1536" y="1840"/>
                  </a:cubicBezTo>
                  <a:lnTo>
                    <a:pt x="0" y="1840"/>
                  </a:lnTo>
                  <a:lnTo>
                    <a:pt x="0" y="0"/>
                  </a:lnTo>
                  <a:close/>
                </a:path>
              </a:pathLst>
            </a:custGeom>
            <a:solidFill>
              <a:schemeClr val="accent1"/>
            </a:solidFill>
            <a:ln w="9525" cap="flat" cmpd="sng">
              <a:solidFill>
                <a:srgbClr val="F8F8F8"/>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8628" name="Freeform 10"/>
            <p:cNvSpPr/>
            <p:nvPr/>
          </p:nvSpPr>
          <p:spPr>
            <a:xfrm>
              <a:off x="0" y="0"/>
              <a:ext cx="1701800" cy="1276350"/>
            </a:xfrm>
            <a:custGeom>
              <a:cxnLst>
                <a:cxn ang="0">
                  <a:pos x="637742" y="0"/>
                </a:cxn>
                <a:cxn ang="0">
                  <a:pos x="1701800" y="0"/>
                </a:cxn>
                <a:cxn ang="0">
                  <a:pos x="1701800" y="1276350"/>
                </a:cxn>
                <a:cxn ang="0">
                  <a:pos x="637742" y="1276350"/>
                </a:cxn>
                <a:cxn ang="0">
                  <a:pos x="0" y="638175"/>
                </a:cxn>
                <a:cxn ang="0">
                  <a:pos x="0" y="638175"/>
                </a:cxn>
                <a:cxn ang="0">
                  <a:pos x="637742" y="0"/>
                </a:cxn>
              </a:cxnLst>
              <a:rect l="l" t="t" r="r" b="b"/>
              <a:pathLst>
                <a:path w="2455" h="1840">
                  <a:moveTo>
                    <a:pt x="920" y="0"/>
                  </a:moveTo>
                  <a:lnTo>
                    <a:pt x="2455" y="0"/>
                  </a:lnTo>
                  <a:lnTo>
                    <a:pt x="2455" y="1840"/>
                  </a:lnTo>
                  <a:lnTo>
                    <a:pt x="920" y="1840"/>
                  </a:lnTo>
                  <a:cubicBezTo>
                    <a:pt x="414" y="1840"/>
                    <a:pt x="0" y="1426"/>
                    <a:pt x="0" y="920"/>
                  </a:cubicBezTo>
                  <a:cubicBezTo>
                    <a:pt x="0" y="414"/>
                    <a:pt x="414" y="0"/>
                    <a:pt x="920" y="0"/>
                  </a:cubicBezTo>
                  <a:close/>
                </a:path>
              </a:pathLst>
            </a:custGeom>
            <a:solidFill>
              <a:srgbClr val="BDD7EE"/>
            </a:solidFill>
            <a:ln w="9525" cap="flat" cmpd="sng">
              <a:solidFill>
                <a:srgbClr val="F8F8F8"/>
              </a:solidFill>
              <a:prstDash val="solid"/>
              <a:round/>
              <a:headEnd type="none" w="med" len="med"/>
              <a:tailEnd type="none" w="med" len="med"/>
            </a:ln>
            <a:effectLst>
              <a:outerShdw dist="38097" dir="3899853" algn="ctr" rotWithShape="0">
                <a:srgbClr val="000000">
                  <a:alpha val="37999"/>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sp>
        <p:nvSpPr>
          <p:cNvPr id="23577" name="Freeform 695"/>
          <p:cNvSpPr>
            <a:spLocks noEditPoints="1"/>
          </p:cNvSpPr>
          <p:nvPr/>
        </p:nvSpPr>
        <p:spPr>
          <a:xfrm>
            <a:off x="6572250" y="1636713"/>
            <a:ext cx="652463" cy="723900"/>
          </a:xfrm>
          <a:custGeom>
            <a:cxnLst>
              <a:cxn ang="0">
                <a:pos x="0" y="16878"/>
              </a:cxn>
              <a:cxn ang="0">
                <a:pos x="0" y="316456"/>
              </a:cxn>
              <a:cxn ang="0">
                <a:pos x="0" y="316456"/>
              </a:cxn>
              <a:cxn ang="0">
                <a:pos x="0" y="350211"/>
              </a:cxn>
              <a:cxn ang="0">
                <a:pos x="25362" y="409283"/>
              </a:cxn>
              <a:cxn ang="0">
                <a:pos x="71858" y="455696"/>
              </a:cxn>
              <a:cxn ang="0">
                <a:pos x="126809" y="485232"/>
              </a:cxn>
              <a:cxn ang="0">
                <a:pos x="160625" y="535865"/>
              </a:cxn>
              <a:cxn ang="0">
                <a:pos x="152171" y="540084"/>
              </a:cxn>
              <a:cxn ang="0">
                <a:pos x="139490" y="556962"/>
              </a:cxn>
              <a:cxn ang="0">
                <a:pos x="135263" y="569620"/>
              </a:cxn>
              <a:cxn ang="0">
                <a:pos x="143717" y="594937"/>
              </a:cxn>
              <a:cxn ang="0">
                <a:pos x="160625" y="607595"/>
              </a:cxn>
              <a:cxn ang="0">
                <a:pos x="185986" y="641350"/>
              </a:cxn>
              <a:cxn ang="0">
                <a:pos x="185986" y="607595"/>
              </a:cxn>
              <a:cxn ang="0">
                <a:pos x="207121" y="594937"/>
              </a:cxn>
              <a:cxn ang="0">
                <a:pos x="215575" y="569620"/>
              </a:cxn>
              <a:cxn ang="0">
                <a:pos x="211348" y="556962"/>
              </a:cxn>
              <a:cxn ang="0">
                <a:pos x="198667" y="540084"/>
              </a:cxn>
              <a:cxn ang="0">
                <a:pos x="185986" y="493671"/>
              </a:cxn>
              <a:cxn ang="0">
                <a:pos x="219802" y="485232"/>
              </a:cxn>
              <a:cxn ang="0">
                <a:pos x="278980" y="455696"/>
              </a:cxn>
              <a:cxn ang="0">
                <a:pos x="325476" y="409283"/>
              </a:cxn>
              <a:cxn ang="0">
                <a:pos x="346611" y="350211"/>
              </a:cxn>
              <a:cxn ang="0">
                <a:pos x="350838" y="0"/>
              </a:cxn>
              <a:cxn ang="0">
                <a:pos x="312795" y="316456"/>
              </a:cxn>
              <a:cxn ang="0">
                <a:pos x="308568" y="341772"/>
              </a:cxn>
              <a:cxn ang="0">
                <a:pos x="287434" y="392405"/>
              </a:cxn>
              <a:cxn ang="0">
                <a:pos x="253618" y="430380"/>
              </a:cxn>
              <a:cxn ang="0">
                <a:pos x="202894" y="451477"/>
              </a:cxn>
              <a:cxn ang="0">
                <a:pos x="173306" y="451477"/>
              </a:cxn>
              <a:cxn ang="0">
                <a:pos x="122582" y="443038"/>
              </a:cxn>
              <a:cxn ang="0">
                <a:pos x="80312" y="413502"/>
              </a:cxn>
              <a:cxn ang="0">
                <a:pos x="50724" y="371308"/>
              </a:cxn>
              <a:cxn ang="0">
                <a:pos x="38043" y="316456"/>
              </a:cxn>
              <a:cxn ang="0">
                <a:pos x="312795" y="37975"/>
              </a:cxn>
              <a:cxn ang="0">
                <a:pos x="181759" y="109705"/>
              </a:cxn>
              <a:cxn ang="0">
                <a:pos x="92993" y="139240"/>
              </a:cxn>
              <a:cxn ang="0">
                <a:pos x="181759" y="109705"/>
              </a:cxn>
              <a:cxn ang="0">
                <a:pos x="92993" y="172996"/>
              </a:cxn>
              <a:cxn ang="0">
                <a:pos x="181759" y="202532"/>
              </a:cxn>
              <a:cxn ang="0">
                <a:pos x="173306" y="421941"/>
              </a:cxn>
              <a:cxn ang="0">
                <a:pos x="198667" y="421941"/>
              </a:cxn>
              <a:cxn ang="0">
                <a:pos x="236710" y="405063"/>
              </a:cxn>
              <a:cxn ang="0">
                <a:pos x="266299" y="375527"/>
              </a:cxn>
              <a:cxn ang="0">
                <a:pos x="283207" y="333333"/>
              </a:cxn>
              <a:cxn ang="0">
                <a:pos x="287434" y="223629"/>
              </a:cxn>
              <a:cxn ang="0">
                <a:pos x="63404" y="312236"/>
              </a:cxn>
              <a:cxn ang="0">
                <a:pos x="67631" y="333333"/>
              </a:cxn>
              <a:cxn ang="0">
                <a:pos x="84539" y="375527"/>
              </a:cxn>
              <a:cxn ang="0">
                <a:pos x="114128" y="405063"/>
              </a:cxn>
              <a:cxn ang="0">
                <a:pos x="152171" y="421941"/>
              </a:cxn>
              <a:cxn ang="0">
                <a:pos x="173306" y="421941"/>
              </a:cxn>
              <a:cxn ang="0">
                <a:pos x="181759" y="236287"/>
              </a:cxn>
              <a:cxn ang="0">
                <a:pos x="92993" y="270042"/>
              </a:cxn>
              <a:cxn ang="0">
                <a:pos x="92993" y="303797"/>
              </a:cxn>
              <a:cxn ang="0">
                <a:pos x="181759" y="333333"/>
              </a:cxn>
              <a:cxn ang="0">
                <a:pos x="92993" y="303797"/>
              </a:cxn>
            </a:cxnLst>
            <a:rect l="l" t="t" r="r" b="b"/>
            <a:pathLst>
              <a:path w="166" h="304">
                <a:moveTo>
                  <a:pt x="0" y="0"/>
                </a:moveTo>
                <a:lnTo>
                  <a:pt x="0" y="8"/>
                </a:lnTo>
                <a:lnTo>
                  <a:pt x="0" y="150"/>
                </a:lnTo>
                <a:lnTo>
                  <a:pt x="0" y="166"/>
                </a:lnTo>
                <a:lnTo>
                  <a:pt x="6" y="182"/>
                </a:lnTo>
                <a:lnTo>
                  <a:pt x="12" y="194"/>
                </a:lnTo>
                <a:lnTo>
                  <a:pt x="22" y="206"/>
                </a:lnTo>
                <a:lnTo>
                  <a:pt x="34" y="216"/>
                </a:lnTo>
                <a:lnTo>
                  <a:pt x="46" y="224"/>
                </a:lnTo>
                <a:lnTo>
                  <a:pt x="60" y="230"/>
                </a:lnTo>
                <a:lnTo>
                  <a:pt x="76" y="234"/>
                </a:lnTo>
                <a:lnTo>
                  <a:pt x="76" y="254"/>
                </a:lnTo>
                <a:lnTo>
                  <a:pt x="72" y="256"/>
                </a:lnTo>
                <a:lnTo>
                  <a:pt x="68" y="260"/>
                </a:lnTo>
                <a:lnTo>
                  <a:pt x="66" y="264"/>
                </a:lnTo>
                <a:lnTo>
                  <a:pt x="64" y="270"/>
                </a:lnTo>
                <a:lnTo>
                  <a:pt x="66" y="276"/>
                </a:lnTo>
                <a:lnTo>
                  <a:pt x="68" y="282"/>
                </a:lnTo>
                <a:lnTo>
                  <a:pt x="72" y="286"/>
                </a:lnTo>
                <a:lnTo>
                  <a:pt x="76" y="288"/>
                </a:lnTo>
                <a:lnTo>
                  <a:pt x="76" y="304"/>
                </a:lnTo>
                <a:lnTo>
                  <a:pt x="88" y="304"/>
                </a:lnTo>
                <a:lnTo>
                  <a:pt x="88" y="288"/>
                </a:lnTo>
                <a:lnTo>
                  <a:pt x="94" y="286"/>
                </a:lnTo>
                <a:lnTo>
                  <a:pt x="98" y="282"/>
                </a:lnTo>
                <a:lnTo>
                  <a:pt x="100" y="276"/>
                </a:lnTo>
                <a:lnTo>
                  <a:pt x="102" y="270"/>
                </a:lnTo>
                <a:lnTo>
                  <a:pt x="100" y="264"/>
                </a:lnTo>
                <a:lnTo>
                  <a:pt x="98" y="260"/>
                </a:lnTo>
                <a:lnTo>
                  <a:pt x="94" y="256"/>
                </a:lnTo>
                <a:lnTo>
                  <a:pt x="88" y="254"/>
                </a:lnTo>
                <a:lnTo>
                  <a:pt x="88" y="234"/>
                </a:lnTo>
                <a:lnTo>
                  <a:pt x="104" y="230"/>
                </a:lnTo>
                <a:lnTo>
                  <a:pt x="120" y="224"/>
                </a:lnTo>
                <a:lnTo>
                  <a:pt x="132" y="216"/>
                </a:lnTo>
                <a:lnTo>
                  <a:pt x="144" y="206"/>
                </a:lnTo>
                <a:lnTo>
                  <a:pt x="154" y="194"/>
                </a:lnTo>
                <a:lnTo>
                  <a:pt x="160" y="180"/>
                </a:lnTo>
                <a:lnTo>
                  <a:pt x="164" y="166"/>
                </a:lnTo>
                <a:lnTo>
                  <a:pt x="166" y="150"/>
                </a:lnTo>
                <a:lnTo>
                  <a:pt x="166" y="0"/>
                </a:lnTo>
                <a:lnTo>
                  <a:pt x="0" y="0"/>
                </a:lnTo>
                <a:close/>
                <a:moveTo>
                  <a:pt x="148" y="150"/>
                </a:moveTo>
                <a:lnTo>
                  <a:pt x="148" y="150"/>
                </a:lnTo>
                <a:lnTo>
                  <a:pt x="146" y="162"/>
                </a:lnTo>
                <a:lnTo>
                  <a:pt x="142" y="176"/>
                </a:lnTo>
                <a:lnTo>
                  <a:pt x="136" y="186"/>
                </a:lnTo>
                <a:lnTo>
                  <a:pt x="128" y="196"/>
                </a:lnTo>
                <a:lnTo>
                  <a:pt x="120" y="204"/>
                </a:lnTo>
                <a:lnTo>
                  <a:pt x="108" y="210"/>
                </a:lnTo>
                <a:lnTo>
                  <a:pt x="96" y="214"/>
                </a:lnTo>
                <a:lnTo>
                  <a:pt x="82" y="214"/>
                </a:lnTo>
                <a:lnTo>
                  <a:pt x="70" y="214"/>
                </a:lnTo>
                <a:lnTo>
                  <a:pt x="58" y="210"/>
                </a:lnTo>
                <a:lnTo>
                  <a:pt x="46" y="204"/>
                </a:lnTo>
                <a:lnTo>
                  <a:pt x="38" y="196"/>
                </a:lnTo>
                <a:lnTo>
                  <a:pt x="30" y="186"/>
                </a:lnTo>
                <a:lnTo>
                  <a:pt x="24" y="176"/>
                </a:lnTo>
                <a:lnTo>
                  <a:pt x="20" y="164"/>
                </a:lnTo>
                <a:lnTo>
                  <a:pt x="18" y="150"/>
                </a:lnTo>
                <a:lnTo>
                  <a:pt x="18" y="18"/>
                </a:lnTo>
                <a:lnTo>
                  <a:pt x="148" y="18"/>
                </a:lnTo>
                <a:lnTo>
                  <a:pt x="148" y="150"/>
                </a:lnTo>
                <a:close/>
                <a:moveTo>
                  <a:pt x="86" y="52"/>
                </a:moveTo>
                <a:lnTo>
                  <a:pt x="44" y="52"/>
                </a:lnTo>
                <a:lnTo>
                  <a:pt x="44" y="66"/>
                </a:lnTo>
                <a:lnTo>
                  <a:pt x="86" y="66"/>
                </a:lnTo>
                <a:lnTo>
                  <a:pt x="86" y="52"/>
                </a:lnTo>
                <a:close/>
                <a:moveTo>
                  <a:pt x="86" y="82"/>
                </a:moveTo>
                <a:lnTo>
                  <a:pt x="44" y="82"/>
                </a:lnTo>
                <a:lnTo>
                  <a:pt x="44" y="96"/>
                </a:lnTo>
                <a:lnTo>
                  <a:pt x="86" y="96"/>
                </a:lnTo>
                <a:lnTo>
                  <a:pt x="86" y="82"/>
                </a:lnTo>
                <a:close/>
                <a:moveTo>
                  <a:pt x="82" y="200"/>
                </a:moveTo>
                <a:lnTo>
                  <a:pt x="82" y="200"/>
                </a:lnTo>
                <a:lnTo>
                  <a:pt x="94" y="200"/>
                </a:lnTo>
                <a:lnTo>
                  <a:pt x="104" y="196"/>
                </a:lnTo>
                <a:lnTo>
                  <a:pt x="112" y="192"/>
                </a:lnTo>
                <a:lnTo>
                  <a:pt x="120" y="186"/>
                </a:lnTo>
                <a:lnTo>
                  <a:pt x="126" y="178"/>
                </a:lnTo>
                <a:lnTo>
                  <a:pt x="132" y="168"/>
                </a:lnTo>
                <a:lnTo>
                  <a:pt x="134" y="158"/>
                </a:lnTo>
                <a:lnTo>
                  <a:pt x="136" y="148"/>
                </a:lnTo>
                <a:lnTo>
                  <a:pt x="136" y="106"/>
                </a:lnTo>
                <a:lnTo>
                  <a:pt x="30" y="106"/>
                </a:lnTo>
                <a:lnTo>
                  <a:pt x="30" y="148"/>
                </a:lnTo>
                <a:lnTo>
                  <a:pt x="32" y="158"/>
                </a:lnTo>
                <a:lnTo>
                  <a:pt x="34" y="168"/>
                </a:lnTo>
                <a:lnTo>
                  <a:pt x="40" y="178"/>
                </a:lnTo>
                <a:lnTo>
                  <a:pt x="46" y="186"/>
                </a:lnTo>
                <a:lnTo>
                  <a:pt x="54" y="192"/>
                </a:lnTo>
                <a:lnTo>
                  <a:pt x="62" y="196"/>
                </a:lnTo>
                <a:lnTo>
                  <a:pt x="72" y="200"/>
                </a:lnTo>
                <a:lnTo>
                  <a:pt x="82" y="200"/>
                </a:lnTo>
                <a:close/>
                <a:moveTo>
                  <a:pt x="44" y="112"/>
                </a:moveTo>
                <a:lnTo>
                  <a:pt x="86" y="112"/>
                </a:lnTo>
                <a:lnTo>
                  <a:pt x="86" y="128"/>
                </a:lnTo>
                <a:lnTo>
                  <a:pt x="44" y="128"/>
                </a:lnTo>
                <a:lnTo>
                  <a:pt x="44" y="112"/>
                </a:lnTo>
                <a:close/>
                <a:moveTo>
                  <a:pt x="44" y="144"/>
                </a:moveTo>
                <a:lnTo>
                  <a:pt x="86" y="144"/>
                </a:lnTo>
                <a:lnTo>
                  <a:pt x="86" y="158"/>
                </a:lnTo>
                <a:lnTo>
                  <a:pt x="44" y="158"/>
                </a:lnTo>
                <a:lnTo>
                  <a:pt x="44" y="144"/>
                </a:lnTo>
                <a:close/>
              </a:path>
            </a:pathLst>
          </a:custGeom>
          <a:solidFill>
            <a:schemeClr val="tx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578" name="Freeform 710"/>
          <p:cNvSpPr>
            <a:spLocks noEditPoints="1"/>
          </p:cNvSpPr>
          <p:nvPr/>
        </p:nvSpPr>
        <p:spPr>
          <a:xfrm>
            <a:off x="2301875" y="1543050"/>
            <a:ext cx="623888" cy="733425"/>
          </a:xfrm>
          <a:custGeom>
            <a:cxnLst>
              <a:cxn ang="0">
                <a:pos x="338667" y="148167"/>
              </a:cxn>
              <a:cxn ang="0">
                <a:pos x="359833" y="165100"/>
              </a:cxn>
              <a:cxn ang="0">
                <a:pos x="342900" y="338667"/>
              </a:cxn>
              <a:cxn ang="0">
                <a:pos x="270933" y="381000"/>
              </a:cxn>
              <a:cxn ang="0">
                <a:pos x="262467" y="287867"/>
              </a:cxn>
              <a:cxn ang="0">
                <a:pos x="249767" y="258233"/>
              </a:cxn>
              <a:cxn ang="0">
                <a:pos x="232833" y="249767"/>
              </a:cxn>
              <a:cxn ang="0">
                <a:pos x="203200" y="279400"/>
              </a:cxn>
              <a:cxn ang="0">
                <a:pos x="173567" y="330200"/>
              </a:cxn>
              <a:cxn ang="0">
                <a:pos x="148167" y="309033"/>
              </a:cxn>
              <a:cxn ang="0">
                <a:pos x="122767" y="313267"/>
              </a:cxn>
              <a:cxn ang="0">
                <a:pos x="110067" y="330200"/>
              </a:cxn>
              <a:cxn ang="0">
                <a:pos x="67733" y="347133"/>
              </a:cxn>
              <a:cxn ang="0">
                <a:pos x="46567" y="165100"/>
              </a:cxn>
              <a:cxn ang="0">
                <a:pos x="93133" y="148167"/>
              </a:cxn>
              <a:cxn ang="0">
                <a:pos x="55033" y="105833"/>
              </a:cxn>
              <a:cxn ang="0">
                <a:pos x="0" y="160867"/>
              </a:cxn>
              <a:cxn ang="0">
                <a:pos x="0" y="533400"/>
              </a:cxn>
              <a:cxn ang="0">
                <a:pos x="55033" y="584200"/>
              </a:cxn>
              <a:cxn ang="0">
                <a:pos x="351367" y="584200"/>
              </a:cxn>
              <a:cxn ang="0">
                <a:pos x="406400" y="533400"/>
              </a:cxn>
              <a:cxn ang="0">
                <a:pos x="406400" y="160867"/>
              </a:cxn>
              <a:cxn ang="0">
                <a:pos x="351367" y="105833"/>
              </a:cxn>
              <a:cxn ang="0">
                <a:pos x="359833" y="516467"/>
              </a:cxn>
              <a:cxn ang="0">
                <a:pos x="338667" y="541867"/>
              </a:cxn>
              <a:cxn ang="0">
                <a:pos x="50800" y="533400"/>
              </a:cxn>
              <a:cxn ang="0">
                <a:pos x="67733" y="385233"/>
              </a:cxn>
              <a:cxn ang="0">
                <a:pos x="114300" y="372533"/>
              </a:cxn>
              <a:cxn ang="0">
                <a:pos x="143933" y="376767"/>
              </a:cxn>
              <a:cxn ang="0">
                <a:pos x="173567" y="410633"/>
              </a:cxn>
              <a:cxn ang="0">
                <a:pos x="198967" y="397933"/>
              </a:cxn>
              <a:cxn ang="0">
                <a:pos x="232833" y="389467"/>
              </a:cxn>
              <a:cxn ang="0">
                <a:pos x="245533" y="474133"/>
              </a:cxn>
              <a:cxn ang="0">
                <a:pos x="245533" y="482600"/>
              </a:cxn>
              <a:cxn ang="0">
                <a:pos x="249767" y="491067"/>
              </a:cxn>
              <a:cxn ang="0">
                <a:pos x="258233" y="495300"/>
              </a:cxn>
              <a:cxn ang="0">
                <a:pos x="279400" y="491067"/>
              </a:cxn>
              <a:cxn ang="0">
                <a:pos x="283633" y="478367"/>
              </a:cxn>
              <a:cxn ang="0">
                <a:pos x="300567" y="410633"/>
              </a:cxn>
              <a:cxn ang="0">
                <a:pos x="330200" y="381000"/>
              </a:cxn>
              <a:cxn ang="0">
                <a:pos x="143933" y="101600"/>
              </a:cxn>
              <a:cxn ang="0">
                <a:pos x="262467" y="101600"/>
              </a:cxn>
              <a:cxn ang="0">
                <a:pos x="270933" y="67733"/>
              </a:cxn>
              <a:cxn ang="0">
                <a:pos x="228600" y="4233"/>
              </a:cxn>
              <a:cxn ang="0">
                <a:pos x="190500" y="0"/>
              </a:cxn>
              <a:cxn ang="0">
                <a:pos x="135467" y="55033"/>
              </a:cxn>
              <a:cxn ang="0">
                <a:pos x="143933" y="101600"/>
              </a:cxn>
              <a:cxn ang="0">
                <a:pos x="215900" y="38100"/>
              </a:cxn>
              <a:cxn ang="0">
                <a:pos x="232833" y="67733"/>
              </a:cxn>
              <a:cxn ang="0">
                <a:pos x="203200" y="97367"/>
              </a:cxn>
              <a:cxn ang="0">
                <a:pos x="173567" y="80433"/>
              </a:cxn>
              <a:cxn ang="0">
                <a:pos x="182033" y="46567"/>
              </a:cxn>
            </a:cxnLst>
            <a:rect l="l" t="t" r="r" b="b"/>
            <a:pathLst>
              <a:path w="192" h="276">
                <a:moveTo>
                  <a:pt x="160" y="50"/>
                </a:moveTo>
                <a:lnTo>
                  <a:pt x="136" y="50"/>
                </a:lnTo>
                <a:lnTo>
                  <a:pt x="148" y="70"/>
                </a:lnTo>
                <a:lnTo>
                  <a:pt x="160" y="70"/>
                </a:lnTo>
                <a:lnTo>
                  <a:pt x="164" y="72"/>
                </a:lnTo>
                <a:lnTo>
                  <a:pt x="168" y="74"/>
                </a:lnTo>
                <a:lnTo>
                  <a:pt x="170" y="78"/>
                </a:lnTo>
                <a:lnTo>
                  <a:pt x="170" y="82"/>
                </a:lnTo>
                <a:lnTo>
                  <a:pt x="170" y="160"/>
                </a:lnTo>
                <a:lnTo>
                  <a:pt x="162" y="160"/>
                </a:lnTo>
                <a:lnTo>
                  <a:pt x="152" y="162"/>
                </a:lnTo>
                <a:lnTo>
                  <a:pt x="142" y="166"/>
                </a:lnTo>
                <a:lnTo>
                  <a:pt x="134" y="172"/>
                </a:lnTo>
                <a:lnTo>
                  <a:pt x="128" y="180"/>
                </a:lnTo>
                <a:lnTo>
                  <a:pt x="128" y="178"/>
                </a:lnTo>
                <a:lnTo>
                  <a:pt x="124" y="136"/>
                </a:lnTo>
                <a:lnTo>
                  <a:pt x="122" y="126"/>
                </a:lnTo>
                <a:lnTo>
                  <a:pt x="118" y="122"/>
                </a:lnTo>
                <a:lnTo>
                  <a:pt x="116" y="120"/>
                </a:lnTo>
                <a:lnTo>
                  <a:pt x="110" y="118"/>
                </a:lnTo>
                <a:lnTo>
                  <a:pt x="104" y="122"/>
                </a:lnTo>
                <a:lnTo>
                  <a:pt x="100" y="124"/>
                </a:lnTo>
                <a:lnTo>
                  <a:pt x="96" y="132"/>
                </a:lnTo>
                <a:lnTo>
                  <a:pt x="84" y="166"/>
                </a:lnTo>
                <a:lnTo>
                  <a:pt x="82" y="162"/>
                </a:lnTo>
                <a:lnTo>
                  <a:pt x="82" y="156"/>
                </a:lnTo>
                <a:lnTo>
                  <a:pt x="78" y="152"/>
                </a:lnTo>
                <a:lnTo>
                  <a:pt x="74" y="146"/>
                </a:lnTo>
                <a:lnTo>
                  <a:pt x="70" y="146"/>
                </a:lnTo>
                <a:lnTo>
                  <a:pt x="66" y="144"/>
                </a:lnTo>
                <a:lnTo>
                  <a:pt x="62" y="146"/>
                </a:lnTo>
                <a:lnTo>
                  <a:pt x="58" y="148"/>
                </a:lnTo>
                <a:lnTo>
                  <a:pt x="54" y="154"/>
                </a:lnTo>
                <a:lnTo>
                  <a:pt x="52" y="156"/>
                </a:lnTo>
                <a:lnTo>
                  <a:pt x="46" y="160"/>
                </a:lnTo>
                <a:lnTo>
                  <a:pt x="40" y="162"/>
                </a:lnTo>
                <a:lnTo>
                  <a:pt x="32" y="164"/>
                </a:lnTo>
                <a:lnTo>
                  <a:pt x="22" y="164"/>
                </a:lnTo>
                <a:lnTo>
                  <a:pt x="22" y="82"/>
                </a:lnTo>
                <a:lnTo>
                  <a:pt x="22" y="78"/>
                </a:lnTo>
                <a:lnTo>
                  <a:pt x="24" y="74"/>
                </a:lnTo>
                <a:lnTo>
                  <a:pt x="28" y="72"/>
                </a:lnTo>
                <a:lnTo>
                  <a:pt x="32" y="70"/>
                </a:lnTo>
                <a:lnTo>
                  <a:pt x="44" y="70"/>
                </a:lnTo>
                <a:lnTo>
                  <a:pt x="56" y="50"/>
                </a:lnTo>
                <a:lnTo>
                  <a:pt x="32" y="50"/>
                </a:lnTo>
                <a:lnTo>
                  <a:pt x="26" y="50"/>
                </a:lnTo>
                <a:lnTo>
                  <a:pt x="20" y="52"/>
                </a:lnTo>
                <a:lnTo>
                  <a:pt x="10" y="58"/>
                </a:lnTo>
                <a:lnTo>
                  <a:pt x="2" y="70"/>
                </a:lnTo>
                <a:lnTo>
                  <a:pt x="0" y="76"/>
                </a:lnTo>
                <a:lnTo>
                  <a:pt x="0" y="82"/>
                </a:lnTo>
                <a:lnTo>
                  <a:pt x="0" y="244"/>
                </a:lnTo>
                <a:lnTo>
                  <a:pt x="0" y="252"/>
                </a:lnTo>
                <a:lnTo>
                  <a:pt x="2" y="258"/>
                </a:lnTo>
                <a:lnTo>
                  <a:pt x="10" y="268"/>
                </a:lnTo>
                <a:lnTo>
                  <a:pt x="20" y="274"/>
                </a:lnTo>
                <a:lnTo>
                  <a:pt x="26" y="276"/>
                </a:lnTo>
                <a:lnTo>
                  <a:pt x="32" y="276"/>
                </a:lnTo>
                <a:lnTo>
                  <a:pt x="160" y="276"/>
                </a:lnTo>
                <a:lnTo>
                  <a:pt x="166" y="276"/>
                </a:lnTo>
                <a:lnTo>
                  <a:pt x="172" y="274"/>
                </a:lnTo>
                <a:lnTo>
                  <a:pt x="182" y="268"/>
                </a:lnTo>
                <a:lnTo>
                  <a:pt x="190" y="258"/>
                </a:lnTo>
                <a:lnTo>
                  <a:pt x="192" y="252"/>
                </a:lnTo>
                <a:lnTo>
                  <a:pt x="192" y="244"/>
                </a:lnTo>
                <a:lnTo>
                  <a:pt x="192" y="82"/>
                </a:lnTo>
                <a:lnTo>
                  <a:pt x="192" y="76"/>
                </a:lnTo>
                <a:lnTo>
                  <a:pt x="190" y="70"/>
                </a:lnTo>
                <a:lnTo>
                  <a:pt x="182" y="58"/>
                </a:lnTo>
                <a:lnTo>
                  <a:pt x="172" y="52"/>
                </a:lnTo>
                <a:lnTo>
                  <a:pt x="166" y="50"/>
                </a:lnTo>
                <a:lnTo>
                  <a:pt x="160" y="50"/>
                </a:lnTo>
                <a:close/>
                <a:moveTo>
                  <a:pt x="170" y="244"/>
                </a:moveTo>
                <a:lnTo>
                  <a:pt x="170" y="244"/>
                </a:lnTo>
                <a:lnTo>
                  <a:pt x="170" y="248"/>
                </a:lnTo>
                <a:lnTo>
                  <a:pt x="168" y="252"/>
                </a:lnTo>
                <a:lnTo>
                  <a:pt x="164" y="254"/>
                </a:lnTo>
                <a:lnTo>
                  <a:pt x="160" y="256"/>
                </a:lnTo>
                <a:lnTo>
                  <a:pt x="32" y="256"/>
                </a:lnTo>
                <a:lnTo>
                  <a:pt x="28" y="254"/>
                </a:lnTo>
                <a:lnTo>
                  <a:pt x="24" y="252"/>
                </a:lnTo>
                <a:lnTo>
                  <a:pt x="22" y="248"/>
                </a:lnTo>
                <a:lnTo>
                  <a:pt x="22" y="244"/>
                </a:lnTo>
                <a:lnTo>
                  <a:pt x="22" y="182"/>
                </a:lnTo>
                <a:lnTo>
                  <a:pt x="32" y="182"/>
                </a:lnTo>
                <a:lnTo>
                  <a:pt x="44" y="180"/>
                </a:lnTo>
                <a:lnTo>
                  <a:pt x="54" y="176"/>
                </a:lnTo>
                <a:lnTo>
                  <a:pt x="60" y="172"/>
                </a:lnTo>
                <a:lnTo>
                  <a:pt x="66" y="168"/>
                </a:lnTo>
                <a:lnTo>
                  <a:pt x="68" y="178"/>
                </a:lnTo>
                <a:lnTo>
                  <a:pt x="72" y="188"/>
                </a:lnTo>
                <a:lnTo>
                  <a:pt x="76" y="192"/>
                </a:lnTo>
                <a:lnTo>
                  <a:pt x="82" y="194"/>
                </a:lnTo>
                <a:lnTo>
                  <a:pt x="90" y="192"/>
                </a:lnTo>
                <a:lnTo>
                  <a:pt x="94" y="188"/>
                </a:lnTo>
                <a:lnTo>
                  <a:pt x="98" y="180"/>
                </a:lnTo>
                <a:lnTo>
                  <a:pt x="108" y="154"/>
                </a:lnTo>
                <a:lnTo>
                  <a:pt x="110" y="184"/>
                </a:lnTo>
                <a:lnTo>
                  <a:pt x="114" y="214"/>
                </a:lnTo>
                <a:lnTo>
                  <a:pt x="116" y="224"/>
                </a:lnTo>
                <a:lnTo>
                  <a:pt x="116" y="228"/>
                </a:lnTo>
                <a:lnTo>
                  <a:pt x="116" y="230"/>
                </a:lnTo>
                <a:lnTo>
                  <a:pt x="118" y="232"/>
                </a:lnTo>
                <a:lnTo>
                  <a:pt x="120" y="234"/>
                </a:lnTo>
                <a:lnTo>
                  <a:pt x="122" y="234"/>
                </a:lnTo>
                <a:lnTo>
                  <a:pt x="126" y="236"/>
                </a:lnTo>
                <a:lnTo>
                  <a:pt x="130" y="234"/>
                </a:lnTo>
                <a:lnTo>
                  <a:pt x="132" y="232"/>
                </a:lnTo>
                <a:lnTo>
                  <a:pt x="134" y="228"/>
                </a:lnTo>
                <a:lnTo>
                  <a:pt x="134" y="226"/>
                </a:lnTo>
                <a:lnTo>
                  <a:pt x="138" y="208"/>
                </a:lnTo>
                <a:lnTo>
                  <a:pt x="142" y="194"/>
                </a:lnTo>
                <a:lnTo>
                  <a:pt x="144" y="188"/>
                </a:lnTo>
                <a:lnTo>
                  <a:pt x="150" y="182"/>
                </a:lnTo>
                <a:lnTo>
                  <a:pt x="156" y="180"/>
                </a:lnTo>
                <a:lnTo>
                  <a:pt x="162" y="178"/>
                </a:lnTo>
                <a:lnTo>
                  <a:pt x="170" y="178"/>
                </a:lnTo>
                <a:lnTo>
                  <a:pt x="170" y="244"/>
                </a:lnTo>
                <a:close/>
                <a:moveTo>
                  <a:pt x="68" y="48"/>
                </a:moveTo>
                <a:lnTo>
                  <a:pt x="42" y="90"/>
                </a:lnTo>
                <a:lnTo>
                  <a:pt x="150" y="90"/>
                </a:lnTo>
                <a:lnTo>
                  <a:pt x="124" y="48"/>
                </a:lnTo>
                <a:lnTo>
                  <a:pt x="126" y="40"/>
                </a:lnTo>
                <a:lnTo>
                  <a:pt x="128" y="32"/>
                </a:lnTo>
                <a:lnTo>
                  <a:pt x="128" y="26"/>
                </a:lnTo>
                <a:lnTo>
                  <a:pt x="126" y="20"/>
                </a:lnTo>
                <a:lnTo>
                  <a:pt x="118" y="10"/>
                </a:lnTo>
                <a:lnTo>
                  <a:pt x="108" y="2"/>
                </a:lnTo>
                <a:lnTo>
                  <a:pt x="102" y="0"/>
                </a:lnTo>
                <a:lnTo>
                  <a:pt x="96" y="0"/>
                </a:lnTo>
                <a:lnTo>
                  <a:pt x="90" y="0"/>
                </a:lnTo>
                <a:lnTo>
                  <a:pt x="84" y="2"/>
                </a:lnTo>
                <a:lnTo>
                  <a:pt x="74" y="10"/>
                </a:lnTo>
                <a:lnTo>
                  <a:pt x="66" y="20"/>
                </a:lnTo>
                <a:lnTo>
                  <a:pt x="64" y="26"/>
                </a:lnTo>
                <a:lnTo>
                  <a:pt x="64" y="32"/>
                </a:lnTo>
                <a:lnTo>
                  <a:pt x="66" y="40"/>
                </a:lnTo>
                <a:lnTo>
                  <a:pt x="68" y="48"/>
                </a:lnTo>
                <a:close/>
                <a:moveTo>
                  <a:pt x="96" y="18"/>
                </a:moveTo>
                <a:lnTo>
                  <a:pt x="96" y="18"/>
                </a:lnTo>
                <a:lnTo>
                  <a:pt x="102" y="18"/>
                </a:lnTo>
                <a:lnTo>
                  <a:pt x="106" y="22"/>
                </a:lnTo>
                <a:lnTo>
                  <a:pt x="110" y="26"/>
                </a:lnTo>
                <a:lnTo>
                  <a:pt x="110" y="32"/>
                </a:lnTo>
                <a:lnTo>
                  <a:pt x="110" y="38"/>
                </a:lnTo>
                <a:lnTo>
                  <a:pt x="106" y="42"/>
                </a:lnTo>
                <a:lnTo>
                  <a:pt x="102" y="46"/>
                </a:lnTo>
                <a:lnTo>
                  <a:pt x="96" y="46"/>
                </a:lnTo>
                <a:lnTo>
                  <a:pt x="90" y="46"/>
                </a:lnTo>
                <a:lnTo>
                  <a:pt x="86" y="42"/>
                </a:lnTo>
                <a:lnTo>
                  <a:pt x="82" y="38"/>
                </a:lnTo>
                <a:lnTo>
                  <a:pt x="82" y="32"/>
                </a:lnTo>
                <a:lnTo>
                  <a:pt x="82" y="26"/>
                </a:lnTo>
                <a:lnTo>
                  <a:pt x="86" y="22"/>
                </a:lnTo>
                <a:lnTo>
                  <a:pt x="90" y="18"/>
                </a:lnTo>
                <a:lnTo>
                  <a:pt x="96" y="18"/>
                </a:lnTo>
                <a:close/>
              </a:path>
            </a:pathLst>
          </a:custGeom>
          <a:solidFill>
            <a:srgbClr val="F8F8F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8631" name="文本框 24"/>
          <p:cNvSpPr txBox="1"/>
          <p:nvPr/>
        </p:nvSpPr>
        <p:spPr>
          <a:xfrm>
            <a:off x="331788" y="357188"/>
            <a:ext cx="5905500" cy="5842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02060"/>
                </a:solidFill>
                <a:latin typeface="微软雅黑" panose="020b0503020204020204" pitchFamily="34" charset="-122"/>
                <a:ea typeface="微软雅黑" panose="020b0503020204020204" pitchFamily="34" charset="-122"/>
              </a:rPr>
              <a:t>第</a:t>
            </a:r>
            <a:r>
              <a:rPr lang="en-US" altLang="zh-CN" sz="3200" b="1">
                <a:solidFill>
                  <a:srgbClr val="002060"/>
                </a:solidFill>
                <a:latin typeface="微软雅黑" panose="020b0503020204020204" pitchFamily="34" charset="-122"/>
                <a:ea typeface="微软雅黑" panose="020b0503020204020204" pitchFamily="34" charset="-122"/>
              </a:rPr>
              <a:t>2</a:t>
            </a:r>
            <a:r>
              <a:rPr lang="zh-CN" altLang="en-US" sz="3200" b="1">
                <a:solidFill>
                  <a:srgbClr val="002060"/>
                </a:solidFill>
                <a:latin typeface="微软雅黑" panose="020b0503020204020204" pitchFamily="34" charset="-122"/>
                <a:ea typeface="宋体" panose="02010600030101010101" pitchFamily="2" charset="-122"/>
              </a:rPr>
              <a:t>代头孢菌素</a:t>
            </a:r>
            <a:endParaRPr lang="zh-CN" altLang="en-US" sz="3200" b="1">
              <a:solidFill>
                <a:srgbClr val="002060"/>
              </a:solidFill>
              <a:latin typeface="微软雅黑" panose="020b0503020204020204" pitchFamily="34" charset="-122"/>
              <a:ea typeface="宋体" panose="02010600030101010101" pitchFamily="2" charset="-122"/>
            </a:endParaRPr>
          </a:p>
        </p:txBody>
      </p:sp>
    </p:spTree>
  </p:cSld>
  <p:clrMapOvr>
    <a:masterClrMapping/>
  </p:clrMapOvr>
  <p:transition spd="slow" advTm="19969">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23555"/>
                                        </p:tgtEl>
                                        <p:attrNameLst>
                                          <p:attrName>style.visibility</p:attrName>
                                        </p:attrNameLst>
                                      </p:cBhvr>
                                      <p:to>
                                        <p:strVal val="visible"/>
                                      </p:to>
                                    </p:set>
                                    <p:animEffect transition="in" filter="wipe(left)">
                                      <p:cBhvr>
                                        <p:cTn id="7" dur="500"/>
                                        <p:tgtEl>
                                          <p:spTgt spid="23555"/>
                                        </p:tgtEl>
                                      </p:cBhvr>
                                    </p:animEffect>
                                  </p:childTnLst>
                                </p:cTn>
                              </p:par>
                            </p:childTnLst>
                          </p:cTn>
                        </p:par>
                        <p:par>
                          <p:cTn id="8" fill="hold" nodeType="afterGroup">
                            <p:stCondLst>
                              <p:cond delay="500"/>
                            </p:stCondLst>
                            <p:childTnLst>
                              <p:par>
                                <p:cTn id="9" presetID="2" presetClass="entr" presetSubtype="2" dur="500" fill="hold" nodeType="afterEffect">
                                  <p:stCondLst>
                                    <p:cond delay="0"/>
                                  </p:stCondLst>
                                  <p:childTnLst>
                                    <p:set>
                                      <p:cBhvr>
                                        <p:cTn id="10" dur="1" fill="hold">
                                          <p:stCondLst>
                                            <p:cond delay="0"/>
                                          </p:stCondLst>
                                        </p:cTn>
                                        <p:tgtEl>
                                          <p:spTgt spid="23559"/>
                                        </p:tgtEl>
                                        <p:attrNameLst>
                                          <p:attrName>style.visibility</p:attrName>
                                        </p:attrNameLst>
                                      </p:cBhvr>
                                      <p:to>
                                        <p:strVal val="visible"/>
                                      </p:to>
                                    </p:set>
                                    <p:anim calcmode="lin" valueType="num">
                                      <p:cBhvr>
                                        <p:cTn id="11" dur="500" fill="hold"/>
                                        <p:tgtEl>
                                          <p:spTgt spid="23559"/>
                                        </p:tgtEl>
                                        <p:attrNameLst>
                                          <p:attrName>ppt_x</p:attrName>
                                        </p:attrNameLst>
                                      </p:cBhvr>
                                      <p:tavLst>
                                        <p:tav tm="0">
                                          <p:val>
                                            <p:strVal val="1+#ppt_w/2"/>
                                          </p:val>
                                        </p:tav>
                                        <p:tav tm="100000">
                                          <p:val>
                                            <p:strVal val="#ppt_x"/>
                                          </p:val>
                                        </p:tav>
                                      </p:tavLst>
                                    </p:anim>
                                    <p:anim calcmode="lin" valueType="num">
                                      <p:cBhvr>
                                        <p:cTn id="12" dur="500" fill="hold"/>
                                        <p:tgtEl>
                                          <p:spTgt spid="23559"/>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1000"/>
                            </p:stCondLst>
                            <p:childTnLst>
                              <p:par>
                                <p:cTn id="14" presetID="2" presetClass="entr" presetSubtype="8" dur="500" fill="hold" nodeType="afterEffect">
                                  <p:stCondLst>
                                    <p:cond delay="0"/>
                                  </p:stCondLst>
                                  <p:childTnLst>
                                    <p:set>
                                      <p:cBhvr>
                                        <p:cTn id="15" dur="1" fill="hold">
                                          <p:stCondLst>
                                            <p:cond delay="0"/>
                                          </p:stCondLst>
                                        </p:cTn>
                                        <p:tgtEl>
                                          <p:spTgt spid="23560"/>
                                        </p:tgtEl>
                                        <p:attrNameLst>
                                          <p:attrName>style.visibility</p:attrName>
                                        </p:attrNameLst>
                                      </p:cBhvr>
                                      <p:to>
                                        <p:strVal val="visible"/>
                                      </p:to>
                                    </p:set>
                                    <p:anim calcmode="lin" valueType="num">
                                      <p:cBhvr>
                                        <p:cTn id="16" dur="500" fill="hold"/>
                                        <p:tgtEl>
                                          <p:spTgt spid="23560"/>
                                        </p:tgtEl>
                                        <p:attrNameLst>
                                          <p:attrName>ppt_x</p:attrName>
                                        </p:attrNameLst>
                                      </p:cBhvr>
                                      <p:tavLst>
                                        <p:tav tm="0">
                                          <p:val>
                                            <p:strVal val="0-#ppt_w/2"/>
                                          </p:val>
                                        </p:tav>
                                        <p:tav tm="100000">
                                          <p:val>
                                            <p:strVal val="#ppt_x"/>
                                          </p:val>
                                        </p:tav>
                                      </p:tavLst>
                                    </p:anim>
                                    <p:anim calcmode="lin" valueType="num">
                                      <p:cBhvr>
                                        <p:cTn id="17" dur="500" fill="hold"/>
                                        <p:tgtEl>
                                          <p:spTgt spid="23560"/>
                                        </p:tgtEl>
                                        <p:attrNameLst>
                                          <p:attrName>ppt_y</p:attrName>
                                        </p:attrNameLst>
                                      </p:cBhvr>
                                      <p:tavLst>
                                        <p:tav tm="0">
                                          <p:val>
                                            <p:strVal val="#ppt_y"/>
                                          </p:val>
                                        </p:tav>
                                        <p:tav tm="100000">
                                          <p:val>
                                            <p:strVal val="#ppt_y"/>
                                          </p:val>
                                        </p:tav>
                                      </p:tavLst>
                                    </p:anim>
                                  </p:childTnLst>
                                </p:cTn>
                              </p:par>
                            </p:childTnLst>
                          </p:cTn>
                        </p:par>
                        <p:par>
                          <p:cTn id="18" fill="hold" nodeType="afterGroup">
                            <p:stCondLst>
                              <p:cond delay="1500"/>
                            </p:stCondLst>
                            <p:childTnLst>
                              <p:par>
                                <p:cTn id="19" presetID="10" presetClass="entr" presetSubtype="0" dur="500" fill="hold" grpId="0" nodeType="afterEffect">
                                  <p:stCondLst>
                                    <p:cond delay="0"/>
                                  </p:stCondLst>
                                  <p:childTnLst>
                                    <p:set>
                                      <p:cBhvr>
                                        <p:cTn id="20" dur="1" fill="hold">
                                          <p:stCondLst>
                                            <p:cond delay="0"/>
                                          </p:stCondLst>
                                        </p:cTn>
                                        <p:tgtEl>
                                          <p:spTgt spid="23558"/>
                                        </p:tgtEl>
                                        <p:attrNameLst>
                                          <p:attrName>style.visibility</p:attrName>
                                        </p:attrNameLst>
                                      </p:cBhvr>
                                      <p:to>
                                        <p:strVal val="visible"/>
                                      </p:to>
                                    </p:set>
                                    <p:anim calcmode="lin" valueType="num">
                                      <p:cBhvr>
                                        <p:cTn id="21" dur="500" fill="hold"/>
                                        <p:tgtEl>
                                          <p:spTgt spid="23558"/>
                                        </p:tgtEl>
                                        <p:attrNameLst>
                                          <p:attrName>ppt_w</p:attrName>
                                        </p:attrNameLst>
                                      </p:cBhvr>
                                      <p:tavLst>
                                        <p:tav tm="0">
                                          <p:val>
                                            <p:fltVal val="0"/>
                                          </p:val>
                                        </p:tav>
                                        <p:tav tm="100000">
                                          <p:val>
                                            <p:strVal val="#ppt_w"/>
                                          </p:val>
                                        </p:tav>
                                      </p:tavLst>
                                    </p:anim>
                                    <p:anim calcmode="lin" valueType="num">
                                      <p:cBhvr>
                                        <p:cTn id="22" dur="500" fill="hold"/>
                                        <p:tgtEl>
                                          <p:spTgt spid="23558"/>
                                        </p:tgtEl>
                                        <p:attrNameLst>
                                          <p:attrName>ppt_h</p:attrName>
                                        </p:attrNameLst>
                                      </p:cBhvr>
                                      <p:tavLst>
                                        <p:tav tm="0">
                                          <p:val>
                                            <p:fltVal val="0"/>
                                          </p:val>
                                        </p:tav>
                                        <p:tav tm="100000">
                                          <p:val>
                                            <p:strVal val="#ppt_h"/>
                                          </p:val>
                                        </p:tav>
                                      </p:tavLst>
                                    </p:anim>
                                    <p:animEffect transition="in" filter="fade">
                                      <p:cBhvr>
                                        <p:cTn id="23" dur="500"/>
                                        <p:tgtEl>
                                          <p:spTgt spid="23558"/>
                                        </p:tgtEl>
                                      </p:cBhvr>
                                    </p:animEffect>
                                  </p:childTnLst>
                                </p:cTn>
                              </p:par>
                            </p:childTnLst>
                          </p:cTn>
                        </p:par>
                        <p:par>
                          <p:cTn id="24" fill="hold" nodeType="afterGroup">
                            <p:stCondLst>
                              <p:cond delay="2000"/>
                            </p:stCondLst>
                            <p:childTnLst>
                              <p:par>
                                <p:cTn id="25" presetID="42" presetClass="entr" presetSubtype="0" dur="1000" fill="hold" nodeType="afterEffect">
                                  <p:stCondLst>
                                    <p:cond delay="0"/>
                                  </p:stCondLst>
                                  <p:childTnLst>
                                    <p:set>
                                      <p:cBhvr>
                                        <p:cTn id="26" dur="1" fill="hold">
                                          <p:stCondLst>
                                            <p:cond delay="0"/>
                                          </p:stCondLst>
                                        </p:cTn>
                                        <p:tgtEl>
                                          <p:spTgt spid="23564"/>
                                        </p:tgtEl>
                                        <p:attrNameLst>
                                          <p:attrName>style.visibility</p:attrName>
                                        </p:attrNameLst>
                                      </p:cBhvr>
                                      <p:to>
                                        <p:strVal val="visible"/>
                                      </p:to>
                                    </p:set>
                                    <p:animEffect transition="in" filter="fade">
                                      <p:cBhvr>
                                        <p:cTn id="27" dur="1000"/>
                                        <p:tgtEl>
                                          <p:spTgt spid="23564"/>
                                        </p:tgtEl>
                                      </p:cBhvr>
                                    </p:animEffect>
                                    <p:anim calcmode="lin" valueType="num">
                                      <p:cBhvr>
                                        <p:cTn id="28" dur="1000" fill="hold"/>
                                        <p:tgtEl>
                                          <p:spTgt spid="23564"/>
                                        </p:tgtEl>
                                        <p:attrNameLst>
                                          <p:attrName>ppt_x</p:attrName>
                                        </p:attrNameLst>
                                      </p:cBhvr>
                                      <p:tavLst>
                                        <p:tav tm="0">
                                          <p:val>
                                            <p:strVal val="#ppt_x"/>
                                          </p:val>
                                        </p:tav>
                                        <p:tav tm="100000">
                                          <p:val>
                                            <p:strVal val="#ppt_x"/>
                                          </p:val>
                                        </p:tav>
                                      </p:tavLst>
                                    </p:anim>
                                    <p:anim calcmode="lin" valueType="num">
                                      <p:cBhvr>
                                        <p:cTn id="29" dur="1000" fill="hold"/>
                                        <p:tgtEl>
                                          <p:spTgt spid="23564"/>
                                        </p:tgtEl>
                                        <p:attrNameLst>
                                          <p:attrName>ppt_y</p:attrName>
                                        </p:attrNameLst>
                                      </p:cBhvr>
                                      <p:tavLst>
                                        <p:tav tm="0">
                                          <p:val>
                                            <p:strVal val="#ppt_y+.1"/>
                                          </p:val>
                                        </p:tav>
                                        <p:tav tm="100000">
                                          <p:val>
                                            <p:strVal val="#ppt_y"/>
                                          </p:val>
                                        </p:tav>
                                      </p:tavLst>
                                    </p:anim>
                                  </p:childTnLst>
                                </p:cTn>
                              </p:par>
                              <p:par>
                                <p:cTn id="30" presetID="42" presetClass="entr" presetSubtype="0" dur="1000" fill="hold" nodeType="withEffect">
                                  <p:stCondLst>
                                    <p:cond delay="200"/>
                                  </p:stCondLst>
                                  <p:childTnLst>
                                    <p:set>
                                      <p:cBhvr>
                                        <p:cTn id="31" dur="1" fill="hold">
                                          <p:stCondLst>
                                            <p:cond delay="0"/>
                                          </p:stCondLst>
                                        </p:cTn>
                                        <p:tgtEl>
                                          <p:spTgt spid="23574"/>
                                        </p:tgtEl>
                                        <p:attrNameLst>
                                          <p:attrName>style.visibility</p:attrName>
                                        </p:attrNameLst>
                                      </p:cBhvr>
                                      <p:to>
                                        <p:strVal val="visible"/>
                                      </p:to>
                                    </p:set>
                                    <p:animEffect transition="in" filter="fade">
                                      <p:cBhvr>
                                        <p:cTn id="32" dur="1000"/>
                                        <p:tgtEl>
                                          <p:spTgt spid="23574"/>
                                        </p:tgtEl>
                                      </p:cBhvr>
                                    </p:animEffect>
                                    <p:anim calcmode="lin" valueType="num">
                                      <p:cBhvr>
                                        <p:cTn id="33" dur="1000" fill="hold"/>
                                        <p:tgtEl>
                                          <p:spTgt spid="23574"/>
                                        </p:tgtEl>
                                        <p:attrNameLst>
                                          <p:attrName>ppt_x</p:attrName>
                                        </p:attrNameLst>
                                      </p:cBhvr>
                                      <p:tavLst>
                                        <p:tav tm="0">
                                          <p:val>
                                            <p:strVal val="#ppt_x"/>
                                          </p:val>
                                        </p:tav>
                                        <p:tav tm="100000">
                                          <p:val>
                                            <p:strVal val="#ppt_x"/>
                                          </p:val>
                                        </p:tav>
                                      </p:tavLst>
                                    </p:anim>
                                    <p:anim calcmode="lin" valueType="num">
                                      <p:cBhvr>
                                        <p:cTn id="34" dur="1000" fill="hold"/>
                                        <p:tgtEl>
                                          <p:spTgt spid="23574"/>
                                        </p:tgtEl>
                                        <p:attrNameLst>
                                          <p:attrName>ppt_y</p:attrName>
                                        </p:attrNameLst>
                                      </p:cBhvr>
                                      <p:tavLst>
                                        <p:tav tm="0">
                                          <p:val>
                                            <p:strVal val="#ppt_y+.1"/>
                                          </p:val>
                                        </p:tav>
                                        <p:tav tm="100000">
                                          <p:val>
                                            <p:strVal val="#ppt_y"/>
                                          </p:val>
                                        </p:tav>
                                      </p:tavLst>
                                    </p:anim>
                                  </p:childTnLst>
                                </p:cTn>
                              </p:par>
                              <p:par>
                                <p:cTn id="35" presetID="42" presetClass="entr" presetSubtype="0" dur="1000" fill="hold" nodeType="withEffect">
                                  <p:stCondLst>
                                    <p:cond delay="600"/>
                                  </p:stCondLst>
                                  <p:childTnLst>
                                    <p:set>
                                      <p:cBhvr>
                                        <p:cTn id="36" dur="1" fill="hold">
                                          <p:stCondLst>
                                            <p:cond delay="0"/>
                                          </p:stCondLst>
                                        </p:cTn>
                                        <p:tgtEl>
                                          <p:spTgt spid="23561"/>
                                        </p:tgtEl>
                                        <p:attrNameLst>
                                          <p:attrName>style.visibility</p:attrName>
                                        </p:attrNameLst>
                                      </p:cBhvr>
                                      <p:to>
                                        <p:strVal val="visible"/>
                                      </p:to>
                                    </p:set>
                                    <p:animEffect transition="in" filter="fade">
                                      <p:cBhvr>
                                        <p:cTn id="37" dur="1000"/>
                                        <p:tgtEl>
                                          <p:spTgt spid="23561"/>
                                        </p:tgtEl>
                                      </p:cBhvr>
                                    </p:animEffect>
                                    <p:anim calcmode="lin" valueType="num">
                                      <p:cBhvr>
                                        <p:cTn id="38" dur="1000" fill="hold"/>
                                        <p:tgtEl>
                                          <p:spTgt spid="23561"/>
                                        </p:tgtEl>
                                        <p:attrNameLst>
                                          <p:attrName>ppt_x</p:attrName>
                                        </p:attrNameLst>
                                      </p:cBhvr>
                                      <p:tavLst>
                                        <p:tav tm="0">
                                          <p:val>
                                            <p:strVal val="#ppt_x"/>
                                          </p:val>
                                        </p:tav>
                                        <p:tav tm="100000">
                                          <p:val>
                                            <p:strVal val="#ppt_x"/>
                                          </p:val>
                                        </p:tav>
                                      </p:tavLst>
                                    </p:anim>
                                    <p:anim calcmode="lin" valueType="num">
                                      <p:cBhvr>
                                        <p:cTn id="39" dur="1000" fill="hold"/>
                                        <p:tgtEl>
                                          <p:spTgt spid="23561"/>
                                        </p:tgtEl>
                                        <p:attrNameLst>
                                          <p:attrName>ppt_y</p:attrName>
                                        </p:attrNameLst>
                                      </p:cBhvr>
                                      <p:tavLst>
                                        <p:tav tm="0">
                                          <p:val>
                                            <p:strVal val="#ppt_y+.1"/>
                                          </p:val>
                                        </p:tav>
                                        <p:tav tm="100000">
                                          <p:val>
                                            <p:strVal val="#ppt_y"/>
                                          </p:val>
                                        </p:tav>
                                      </p:tavLst>
                                    </p:anim>
                                  </p:childTnLst>
                                </p:cTn>
                              </p:par>
                              <p:par>
                                <p:cTn id="40" presetID="42" presetClass="entr" presetSubtype="0" dur="1000" fill="hold" nodeType="withEffect">
                                  <p:stCondLst>
                                    <p:cond delay="400"/>
                                  </p:stCondLst>
                                  <p:childTnLst>
                                    <p:set>
                                      <p:cBhvr>
                                        <p:cTn id="41" dur="1" fill="hold">
                                          <p:stCondLst>
                                            <p:cond delay="0"/>
                                          </p:stCondLst>
                                        </p:cTn>
                                        <p:tgtEl>
                                          <p:spTgt spid="23567"/>
                                        </p:tgtEl>
                                        <p:attrNameLst>
                                          <p:attrName>style.visibility</p:attrName>
                                        </p:attrNameLst>
                                      </p:cBhvr>
                                      <p:to>
                                        <p:strVal val="visible"/>
                                      </p:to>
                                    </p:set>
                                    <p:animEffect transition="in" filter="fade">
                                      <p:cBhvr>
                                        <p:cTn id="42" dur="1000"/>
                                        <p:tgtEl>
                                          <p:spTgt spid="23567"/>
                                        </p:tgtEl>
                                      </p:cBhvr>
                                    </p:animEffect>
                                    <p:anim calcmode="lin" valueType="num">
                                      <p:cBhvr>
                                        <p:cTn id="43" dur="1000" fill="hold"/>
                                        <p:tgtEl>
                                          <p:spTgt spid="23567"/>
                                        </p:tgtEl>
                                        <p:attrNameLst>
                                          <p:attrName>ppt_x</p:attrName>
                                        </p:attrNameLst>
                                      </p:cBhvr>
                                      <p:tavLst>
                                        <p:tav tm="0">
                                          <p:val>
                                            <p:strVal val="#ppt_x"/>
                                          </p:val>
                                        </p:tav>
                                        <p:tav tm="100000">
                                          <p:val>
                                            <p:strVal val="#ppt_x"/>
                                          </p:val>
                                        </p:tav>
                                      </p:tavLst>
                                    </p:anim>
                                    <p:anim calcmode="lin" valueType="num">
                                      <p:cBhvr>
                                        <p:cTn id="44" dur="1000" fill="hold"/>
                                        <p:tgtEl>
                                          <p:spTgt spid="23567"/>
                                        </p:tgtEl>
                                        <p:attrNameLst>
                                          <p:attrName>ppt_y</p:attrName>
                                        </p:attrNameLst>
                                      </p:cBhvr>
                                      <p:tavLst>
                                        <p:tav tm="0">
                                          <p:val>
                                            <p:strVal val="#ppt_y+.1"/>
                                          </p:val>
                                        </p:tav>
                                        <p:tav tm="100000">
                                          <p:val>
                                            <p:strVal val="#ppt_y"/>
                                          </p:val>
                                        </p:tav>
                                      </p:tavLst>
                                    </p:anim>
                                  </p:childTnLst>
                                </p:cTn>
                              </p:par>
                            </p:childTnLst>
                          </p:cTn>
                        </p:par>
                        <p:par>
                          <p:cTn id="45" fill="hold" nodeType="afterGroup">
                            <p:stCondLst>
                              <p:cond delay="3600"/>
                            </p:stCondLst>
                            <p:childTnLst>
                              <p:par>
                                <p:cTn id="46" presetID="31" presetClass="entr" presetSubtype="0" dur="300" fill="hold" grpId="0" nodeType="afterEffect">
                                  <p:stCondLst>
                                    <p:cond delay="0"/>
                                  </p:stCondLst>
                                  <p:childTnLst>
                                    <p:set>
                                      <p:cBhvr>
                                        <p:cTn id="47" dur="1" fill="hold">
                                          <p:stCondLst>
                                            <p:cond delay="0"/>
                                          </p:stCondLst>
                                        </p:cTn>
                                        <p:tgtEl>
                                          <p:spTgt spid="23570"/>
                                        </p:tgtEl>
                                        <p:attrNameLst>
                                          <p:attrName>style.visibility</p:attrName>
                                        </p:attrNameLst>
                                      </p:cBhvr>
                                      <p:to>
                                        <p:strVal val="visible"/>
                                      </p:to>
                                    </p:set>
                                    <p:anim calcmode="lin" valueType="num">
                                      <p:cBhvr>
                                        <p:cTn id="48" dur="300" fill="hold"/>
                                        <p:tgtEl>
                                          <p:spTgt spid="23570"/>
                                        </p:tgtEl>
                                        <p:attrNameLst>
                                          <p:attrName>ppt_w</p:attrName>
                                        </p:attrNameLst>
                                      </p:cBhvr>
                                      <p:tavLst>
                                        <p:tav tm="0">
                                          <p:val>
                                            <p:fltVal val="0"/>
                                          </p:val>
                                        </p:tav>
                                        <p:tav tm="100000">
                                          <p:val>
                                            <p:strVal val="#ppt_w"/>
                                          </p:val>
                                        </p:tav>
                                      </p:tavLst>
                                    </p:anim>
                                    <p:anim calcmode="lin" valueType="num">
                                      <p:cBhvr>
                                        <p:cTn id="49" dur="300" fill="hold"/>
                                        <p:tgtEl>
                                          <p:spTgt spid="23570"/>
                                        </p:tgtEl>
                                        <p:attrNameLst>
                                          <p:attrName>ppt_h</p:attrName>
                                        </p:attrNameLst>
                                      </p:cBhvr>
                                      <p:tavLst>
                                        <p:tav tm="0">
                                          <p:val>
                                            <p:fltVal val="0"/>
                                          </p:val>
                                        </p:tav>
                                        <p:tav tm="100000">
                                          <p:val>
                                            <p:strVal val="#ppt_h"/>
                                          </p:val>
                                        </p:tav>
                                      </p:tavLst>
                                    </p:anim>
                                    <p:anim calcmode="lin" valueType="num">
                                      <p:cBhvr>
                                        <p:cTn id="50" dur="300" fill="hold"/>
                                        <p:tgtEl>
                                          <p:spTgt spid="23570"/>
                                        </p:tgtEl>
                                        <p:attrNameLst>
                                          <p:attrName>style.rotation</p:attrName>
                                        </p:attrNameLst>
                                      </p:cBhvr>
                                      <p:tavLst>
                                        <p:tav tm="0">
                                          <p:val>
                                            <p:fltVal val="90"/>
                                          </p:val>
                                        </p:tav>
                                        <p:tav tm="100000">
                                          <p:val>
                                            <p:fltVal val="0"/>
                                          </p:val>
                                        </p:tav>
                                      </p:tavLst>
                                    </p:anim>
                                    <p:animEffect transition="in" filter="fade">
                                      <p:cBhvr>
                                        <p:cTn id="51" dur="300"/>
                                        <p:tgtEl>
                                          <p:spTgt spid="23570"/>
                                        </p:tgtEl>
                                      </p:cBhvr>
                                    </p:animEffect>
                                  </p:childTnLst>
                                </p:cTn>
                              </p:par>
                              <p:par>
                                <p:cTn id="52" presetID="31" presetClass="entr" presetSubtype="0" dur="300" fill="hold" nodeType="withEffect">
                                  <p:stCondLst>
                                    <p:cond delay="0"/>
                                  </p:stCondLst>
                                  <p:childTnLst>
                                    <p:set>
                                      <p:cBhvr>
                                        <p:cTn id="53" dur="1" fill="hold">
                                          <p:stCondLst>
                                            <p:cond delay="0"/>
                                          </p:stCondLst>
                                        </p:cTn>
                                        <p:tgtEl>
                                          <p:spTgt spid="23578"/>
                                        </p:tgtEl>
                                        <p:attrNameLst>
                                          <p:attrName>style.visibility</p:attrName>
                                        </p:attrNameLst>
                                      </p:cBhvr>
                                      <p:to>
                                        <p:strVal val="visible"/>
                                      </p:to>
                                    </p:set>
                                    <p:anim calcmode="lin" valueType="num">
                                      <p:cBhvr>
                                        <p:cTn id="54" dur="300" fill="hold"/>
                                        <p:tgtEl>
                                          <p:spTgt spid="23578"/>
                                        </p:tgtEl>
                                        <p:attrNameLst>
                                          <p:attrName>ppt_w</p:attrName>
                                        </p:attrNameLst>
                                      </p:cBhvr>
                                      <p:tavLst>
                                        <p:tav tm="0">
                                          <p:val>
                                            <p:fltVal val="0"/>
                                          </p:val>
                                        </p:tav>
                                        <p:tav tm="100000">
                                          <p:val>
                                            <p:strVal val="#ppt_w"/>
                                          </p:val>
                                        </p:tav>
                                      </p:tavLst>
                                    </p:anim>
                                    <p:anim calcmode="lin" valueType="num">
                                      <p:cBhvr>
                                        <p:cTn id="55" dur="300" fill="hold"/>
                                        <p:tgtEl>
                                          <p:spTgt spid="23578"/>
                                        </p:tgtEl>
                                        <p:attrNameLst>
                                          <p:attrName>ppt_h</p:attrName>
                                        </p:attrNameLst>
                                      </p:cBhvr>
                                      <p:tavLst>
                                        <p:tav tm="0">
                                          <p:val>
                                            <p:fltVal val="0"/>
                                          </p:val>
                                        </p:tav>
                                        <p:tav tm="100000">
                                          <p:val>
                                            <p:strVal val="#ppt_h"/>
                                          </p:val>
                                        </p:tav>
                                      </p:tavLst>
                                    </p:anim>
                                    <p:anim calcmode="lin" valueType="num">
                                      <p:cBhvr>
                                        <p:cTn id="56" dur="300" fill="hold"/>
                                        <p:tgtEl>
                                          <p:spTgt spid="23578"/>
                                        </p:tgtEl>
                                        <p:attrNameLst>
                                          <p:attrName>style.rotation</p:attrName>
                                        </p:attrNameLst>
                                      </p:cBhvr>
                                      <p:tavLst>
                                        <p:tav tm="0">
                                          <p:val>
                                            <p:fltVal val="90"/>
                                          </p:val>
                                        </p:tav>
                                        <p:tav tm="100000">
                                          <p:val>
                                            <p:fltVal val="0"/>
                                          </p:val>
                                        </p:tav>
                                      </p:tavLst>
                                    </p:anim>
                                    <p:animEffect transition="in" filter="fade">
                                      <p:cBhvr>
                                        <p:cTn id="57" dur="300"/>
                                        <p:tgtEl>
                                          <p:spTgt spid="23578"/>
                                        </p:tgtEl>
                                      </p:cBhvr>
                                    </p:animEffect>
                                  </p:childTnLst>
                                </p:cTn>
                              </p:par>
                            </p:childTnLst>
                          </p:cTn>
                        </p:par>
                        <p:par>
                          <p:cTn id="58" fill="hold" nodeType="afterGroup">
                            <p:stCondLst>
                              <p:cond delay="3900"/>
                            </p:stCondLst>
                            <p:childTnLst>
                              <p:par>
                                <p:cTn id="59" presetID="22" presetClass="entr" presetSubtype="1" dur="500" fill="hold" grpId="0" nodeType="afterEffect">
                                  <p:stCondLst>
                                    <p:cond delay="0"/>
                                  </p:stCondLst>
                                  <p:childTnLst>
                                    <p:set>
                                      <p:cBhvr>
                                        <p:cTn id="60" dur="1" fill="hold">
                                          <p:stCondLst>
                                            <p:cond delay="0"/>
                                          </p:stCondLst>
                                        </p:cTn>
                                        <p:tgtEl>
                                          <p:spTgt spid="23571"/>
                                        </p:tgtEl>
                                        <p:attrNameLst>
                                          <p:attrName>style.visibility</p:attrName>
                                        </p:attrNameLst>
                                      </p:cBhvr>
                                      <p:to>
                                        <p:strVal val="visible"/>
                                      </p:to>
                                    </p:set>
                                    <p:animEffect transition="in" filter="wipe(up)">
                                      <p:cBhvr>
                                        <p:cTn id="61" dur="500"/>
                                        <p:tgtEl>
                                          <p:spTgt spid="23571"/>
                                        </p:tgtEl>
                                      </p:cBhvr>
                                    </p:animEffect>
                                  </p:childTnLst>
                                </p:cTn>
                              </p:par>
                            </p:childTnLst>
                          </p:cTn>
                        </p:par>
                        <p:par>
                          <p:cTn id="62" fill="hold" nodeType="afterGroup">
                            <p:stCondLst>
                              <p:cond delay="4400"/>
                            </p:stCondLst>
                            <p:childTnLst>
                              <p:par>
                                <p:cTn id="63" presetID="31" presetClass="entr" presetSubtype="0" dur="500" fill="hold" nodeType="afterEffect">
                                  <p:stCondLst>
                                    <p:cond delay="0"/>
                                  </p:stCondLst>
                                  <p:childTnLst>
                                    <p:set>
                                      <p:cBhvr>
                                        <p:cTn id="64" dur="1" fill="hold">
                                          <p:stCondLst>
                                            <p:cond delay="0"/>
                                          </p:stCondLst>
                                        </p:cTn>
                                        <p:tgtEl>
                                          <p:spTgt spid="23577"/>
                                        </p:tgtEl>
                                        <p:attrNameLst>
                                          <p:attrName>style.visibility</p:attrName>
                                        </p:attrNameLst>
                                      </p:cBhvr>
                                      <p:to>
                                        <p:strVal val="visible"/>
                                      </p:to>
                                    </p:set>
                                    <p:anim calcmode="lin" valueType="num">
                                      <p:cBhvr>
                                        <p:cTn id="65" dur="500" fill="hold"/>
                                        <p:tgtEl>
                                          <p:spTgt spid="23577"/>
                                        </p:tgtEl>
                                        <p:attrNameLst>
                                          <p:attrName>ppt_w</p:attrName>
                                        </p:attrNameLst>
                                      </p:cBhvr>
                                      <p:tavLst>
                                        <p:tav tm="0">
                                          <p:val>
                                            <p:fltVal val="0"/>
                                          </p:val>
                                        </p:tav>
                                        <p:tav tm="100000">
                                          <p:val>
                                            <p:strVal val="#ppt_w"/>
                                          </p:val>
                                        </p:tav>
                                      </p:tavLst>
                                    </p:anim>
                                    <p:anim calcmode="lin" valueType="num">
                                      <p:cBhvr>
                                        <p:cTn id="66" dur="500" fill="hold"/>
                                        <p:tgtEl>
                                          <p:spTgt spid="23577"/>
                                        </p:tgtEl>
                                        <p:attrNameLst>
                                          <p:attrName>ppt_h</p:attrName>
                                        </p:attrNameLst>
                                      </p:cBhvr>
                                      <p:tavLst>
                                        <p:tav tm="0">
                                          <p:val>
                                            <p:fltVal val="0"/>
                                          </p:val>
                                        </p:tav>
                                        <p:tav tm="100000">
                                          <p:val>
                                            <p:strVal val="#ppt_h"/>
                                          </p:val>
                                        </p:tav>
                                      </p:tavLst>
                                    </p:anim>
                                    <p:anim calcmode="lin" valueType="num">
                                      <p:cBhvr>
                                        <p:cTn id="67" dur="500" fill="hold"/>
                                        <p:tgtEl>
                                          <p:spTgt spid="23577"/>
                                        </p:tgtEl>
                                        <p:attrNameLst>
                                          <p:attrName>style.rotation</p:attrName>
                                        </p:attrNameLst>
                                      </p:cBhvr>
                                      <p:tavLst>
                                        <p:tav tm="0">
                                          <p:val>
                                            <p:fltVal val="90"/>
                                          </p:val>
                                        </p:tav>
                                        <p:tav tm="100000">
                                          <p:val>
                                            <p:fltVal val="0"/>
                                          </p:val>
                                        </p:tav>
                                      </p:tavLst>
                                    </p:anim>
                                    <p:animEffect transition="in" filter="fade">
                                      <p:cBhvr>
                                        <p:cTn id="68" dur="500"/>
                                        <p:tgtEl>
                                          <p:spTgt spid="23577"/>
                                        </p:tgtEl>
                                      </p:cBhvr>
                                    </p:animEffect>
                                  </p:childTnLst>
                                </p:cTn>
                              </p:par>
                            </p:childTnLst>
                          </p:cTn>
                        </p:par>
                        <p:par>
                          <p:cTn id="69" fill="hold" nodeType="afterGroup">
                            <p:stCondLst>
                              <p:cond delay="4900"/>
                            </p:stCondLst>
                            <p:childTnLst>
                              <p:par>
                                <p:cTn id="70" presetID="2" presetClass="entr" presetSubtype="4" dur="500" fill="hold" grpId="0" nodeType="afterEffect">
                                  <p:stCondLst>
                                    <p:cond delay="0"/>
                                  </p:stCondLst>
                                  <p:childTnLst>
                                    <p:set>
                                      <p:cBhvr>
                                        <p:cTn id="71" dur="1" fill="hold">
                                          <p:stCondLst>
                                            <p:cond delay="0"/>
                                          </p:stCondLst>
                                        </p:cTn>
                                        <p:tgtEl>
                                          <p:spTgt spid="23572"/>
                                        </p:tgtEl>
                                        <p:attrNameLst>
                                          <p:attrName>style.visibility</p:attrName>
                                        </p:attrNameLst>
                                      </p:cBhvr>
                                      <p:to>
                                        <p:strVal val="visible"/>
                                      </p:to>
                                    </p:set>
                                    <p:anim calcmode="lin" valueType="num">
                                      <p:cBhvr>
                                        <p:cTn id="72" dur="500" fill="hold"/>
                                        <p:tgtEl>
                                          <p:spTgt spid="23572"/>
                                        </p:tgtEl>
                                        <p:attrNameLst>
                                          <p:attrName>ppt_x</p:attrName>
                                        </p:attrNameLst>
                                      </p:cBhvr>
                                      <p:tavLst>
                                        <p:tav tm="0">
                                          <p:val>
                                            <p:strVal val="#ppt_x"/>
                                          </p:val>
                                        </p:tav>
                                        <p:tav tm="100000">
                                          <p:val>
                                            <p:strVal val="#ppt_x"/>
                                          </p:val>
                                        </p:tav>
                                      </p:tavLst>
                                    </p:anim>
                                    <p:anim calcmode="lin" valueType="num">
                                      <p:cBhvr>
                                        <p:cTn id="73" dur="500" fill="hold"/>
                                        <p:tgtEl>
                                          <p:spTgt spid="23572"/>
                                        </p:tgtEl>
                                        <p:attrNameLst>
                                          <p:attrName>ppt_y</p:attrName>
                                        </p:attrNameLst>
                                      </p:cBhvr>
                                      <p:tavLst>
                                        <p:tav tm="0">
                                          <p:val>
                                            <p:strVal val="1+#ppt_h/2"/>
                                          </p:val>
                                        </p:tav>
                                        <p:tav tm="100000">
                                          <p:val>
                                            <p:strVal val="#ppt_y"/>
                                          </p:val>
                                        </p:tav>
                                      </p:tavLst>
                                    </p:anim>
                                  </p:childTnLst>
                                </p:cTn>
                              </p:par>
                            </p:childTnLst>
                          </p:cTn>
                        </p:par>
                        <p:par>
                          <p:cTn id="74" fill="hold" nodeType="afterGroup">
                            <p:stCondLst>
                              <p:cond delay="5400"/>
                            </p:stCondLst>
                            <p:childTnLst>
                              <p:par>
                                <p:cTn id="75" presetID="22" presetClass="entr" presetSubtype="1" dur="500" fill="hold" grpId="0" nodeType="afterEffect">
                                  <p:stCondLst>
                                    <p:cond delay="0"/>
                                  </p:stCondLst>
                                  <p:childTnLst>
                                    <p:set>
                                      <p:cBhvr>
                                        <p:cTn id="76" dur="1" fill="hold">
                                          <p:stCondLst>
                                            <p:cond delay="0"/>
                                          </p:stCondLst>
                                        </p:cTn>
                                        <p:tgtEl>
                                          <p:spTgt spid="23573"/>
                                        </p:tgtEl>
                                        <p:attrNameLst>
                                          <p:attrName>style.visibility</p:attrName>
                                        </p:attrNameLst>
                                      </p:cBhvr>
                                      <p:to>
                                        <p:strVal val="visible"/>
                                      </p:to>
                                    </p:set>
                                    <p:animEffect transition="in" filter="wipe(up)">
                                      <p:cBhvr>
                                        <p:cTn id="77" dur="500"/>
                                        <p:tgtEl>
                                          <p:spTgt spid="235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8" grpId="0"/>
      <p:bldP spid="23570" grpId="0"/>
      <p:bldP spid="23571" grpId="0"/>
      <p:bldP spid="23572" grpId="0"/>
      <p:bldP spid="23573"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5" name="等腰三角形 2"/>
          <p:cNvSpPr/>
          <p:nvPr/>
        </p:nvSpPr>
        <p:spPr>
          <a:xfrm rot="6707877">
            <a:off x="1457325" y="1339850"/>
            <a:ext cx="1330325" cy="1539875"/>
          </a:xfrm>
          <a:custGeom>
            <a:cxnLst>
              <a:cxn ang="0">
                <a:pos x="665146" y="0"/>
              </a:cxn>
              <a:cxn ang="0">
                <a:pos x="793848" y="221895"/>
              </a:cxn>
              <a:cxn ang="0">
                <a:pos x="1330292" y="874051"/>
              </a:cxn>
              <a:cxn ang="0">
                <a:pos x="665146" y="1539181"/>
              </a:cxn>
              <a:cxn ang="0">
                <a:pos x="0" y="874051"/>
              </a:cxn>
              <a:cxn ang="0">
                <a:pos x="536444" y="221895"/>
              </a:cxn>
              <a:cxn ang="0">
                <a:pos x="665146" y="0"/>
              </a:cxn>
            </a:cxnLst>
            <a:rect l="l" t="t" r="r" b="b"/>
            <a:pathLst>
              <a:path w="1152128" h="1333073">
                <a:moveTo>
                  <a:pt x="576064" y="0"/>
                </a:moveTo>
                <a:lnTo>
                  <a:pt x="687529" y="192182"/>
                </a:lnTo>
                <a:cubicBezTo>
                  <a:pt x="952381" y="243689"/>
                  <a:pt x="1152128" y="477023"/>
                  <a:pt x="1152128" y="757009"/>
                </a:cubicBezTo>
                <a:cubicBezTo>
                  <a:pt x="1152128" y="1075160"/>
                  <a:pt x="894215" y="1333073"/>
                  <a:pt x="576064" y="1333073"/>
                </a:cubicBezTo>
                <a:cubicBezTo>
                  <a:pt x="257913" y="1333073"/>
                  <a:pt x="0" y="1075160"/>
                  <a:pt x="0" y="757009"/>
                </a:cubicBezTo>
                <a:cubicBezTo>
                  <a:pt x="0" y="477023"/>
                  <a:pt x="199747" y="243689"/>
                  <a:pt x="464599" y="192182"/>
                </a:cubicBezTo>
                <a:lnTo>
                  <a:pt x="576064" y="0"/>
                </a:lnTo>
                <a:close/>
              </a:path>
            </a:pathLst>
          </a:custGeom>
          <a:solidFill>
            <a:schemeClr val="accent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TextBox 64"/>
          <p:cNvSpPr txBox="1"/>
          <p:nvPr/>
        </p:nvSpPr>
        <p:spPr>
          <a:xfrm>
            <a:off x="3713163" y="1609725"/>
            <a:ext cx="8478837" cy="3722688"/>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just">
              <a:lnSpc>
                <a:spcPct val="150000"/>
              </a:lnSpc>
            </a:pPr>
            <a:r>
              <a:rPr lang="zh-CN" altLang="en-US" sz="2400" b="1">
                <a:solidFill>
                  <a:srgbClr val="2E75B6"/>
                </a:solidFill>
                <a:latin typeface="黑体" panose="02010609060101010101" pitchFamily="2" charset="-122"/>
                <a:ea typeface="黑体" panose="02010609060101010101" pitchFamily="2" charset="-122"/>
              </a:rPr>
              <a:t>抗菌谱：</a:t>
            </a:r>
            <a:r>
              <a:rPr lang="zh-CN" altLang="en-US" sz="2400">
                <a:solidFill>
                  <a:schemeClr val="tx2"/>
                </a:solidFill>
                <a:latin typeface="Calibri" panose="020f0502020204030204" pitchFamily="34" charset="0"/>
                <a:ea typeface="宋体" panose="02010600030101010101" pitchFamily="2" charset="-122"/>
              </a:rPr>
              <a:t> </a:t>
            </a:r>
            <a:r>
              <a:rPr lang="zh-CN" altLang="en-US" sz="2400">
                <a:solidFill>
                  <a:srgbClr val="3B3838"/>
                </a:solidFill>
                <a:latin typeface="Calibri" panose="020f0502020204030204" pitchFamily="34" charset="0"/>
                <a:ea typeface="宋体" panose="02010600030101010101" pitchFamily="2" charset="-122"/>
              </a:rPr>
              <a:t>G+抗菌活性较第1、2代弱</a:t>
            </a:r>
            <a:endParaRPr lang="zh-CN" altLang="en-US" sz="2400">
              <a:solidFill>
                <a:srgbClr val="3B3838"/>
              </a:solidFill>
              <a:latin typeface="Calibri" panose="020f0502020204030204" pitchFamily="34" charset="0"/>
              <a:ea typeface="宋体" panose="02010600030101010101" pitchFamily="2" charset="-122"/>
            </a:endParaRPr>
          </a:p>
          <a:p>
            <a:pPr algn="just">
              <a:lnSpc>
                <a:spcPct val="150000"/>
              </a:lnSpc>
            </a:pPr>
            <a:r>
              <a:rPr lang="zh-CN" altLang="en-US" sz="2400">
                <a:solidFill>
                  <a:srgbClr val="3B3838"/>
                </a:solidFill>
                <a:latin typeface="Calibri" panose="020f0502020204030204" pitchFamily="34" charset="0"/>
                <a:ea typeface="宋体" panose="02010600030101010101" pitchFamily="2" charset="-122"/>
              </a:rPr>
              <a:t>                   G-菌抗菌活性强，厌氧菌感染需联合使用</a:t>
            </a:r>
            <a:endParaRPr lang="zh-CN" altLang="en-US" sz="2400">
              <a:solidFill>
                <a:srgbClr val="3B3838"/>
              </a:solidFill>
              <a:latin typeface="Calibri" panose="020f0502020204030204" pitchFamily="34" charset="0"/>
              <a:ea typeface="宋体" panose="02010600030101010101" pitchFamily="2" charset="-122"/>
            </a:endParaRPr>
          </a:p>
          <a:p>
            <a:pPr algn="just">
              <a:lnSpc>
                <a:spcPct val="150000"/>
              </a:lnSpc>
            </a:pPr>
            <a:r>
              <a:rPr lang="zh-CN" altLang="en-US" sz="2400">
                <a:solidFill>
                  <a:srgbClr val="3B3838"/>
                </a:solidFill>
                <a:latin typeface="Calibri" panose="020f0502020204030204" pitchFamily="34" charset="0"/>
                <a:ea typeface="宋体" panose="02010600030101010101" pitchFamily="2" charset="-122"/>
              </a:rPr>
              <a:t>                   部分有强抗铜绿作用，</a:t>
            </a:r>
            <a:r>
              <a:rPr lang="zh-CN" altLang="en-US" sz="2400" b="1">
                <a:solidFill>
                  <a:srgbClr val="FF0000"/>
                </a:solidFill>
                <a:latin typeface="Calibri" panose="020f0502020204030204" pitchFamily="34" charset="0"/>
                <a:ea typeface="宋体" panose="02010600030101010101" pitchFamily="2" charset="-122"/>
              </a:rPr>
              <a:t>头孢他啶&gt;头孢哌酮</a:t>
            </a:r>
            <a:endParaRPr lang="zh-CN" altLang="en-US" sz="2400" b="1">
              <a:solidFill>
                <a:srgbClr val="FF0000"/>
              </a:solidFill>
              <a:latin typeface="Calibri" panose="020f0502020204030204" pitchFamily="34" charset="0"/>
              <a:ea typeface="宋体" panose="02010600030101010101" pitchFamily="2" charset="-122"/>
            </a:endParaRPr>
          </a:p>
          <a:p>
            <a:pPr algn="just">
              <a:lnSpc>
                <a:spcPct val="150000"/>
              </a:lnSpc>
              <a:spcAft>
                <a:spcPts val="1200"/>
              </a:spcAft>
            </a:pPr>
            <a:r>
              <a:rPr lang="zh-CN" altLang="en-US" sz="2400">
                <a:solidFill>
                  <a:srgbClr val="3B3838"/>
                </a:solidFill>
                <a:latin typeface="Calibri" panose="020f0502020204030204" pitchFamily="34" charset="0"/>
                <a:ea typeface="宋体" panose="02010600030101010101" pitchFamily="2" charset="-122"/>
              </a:rPr>
              <a:t>                   对β-内酰胺酶稳定性高，但对ESBLs无效</a:t>
            </a:r>
            <a:endParaRPr lang="zh-CN" altLang="en-US" sz="2400">
              <a:solidFill>
                <a:srgbClr val="3B3838"/>
              </a:solidFill>
              <a:latin typeface="Calibri" panose="020f0502020204030204" pitchFamily="34" charset="0"/>
              <a:ea typeface="宋体" panose="02010600030101010101" pitchFamily="2" charset="-122"/>
            </a:endParaRPr>
          </a:p>
          <a:p>
            <a:pPr algn="just">
              <a:lnSpc>
                <a:spcPct val="150000"/>
              </a:lnSpc>
              <a:spcAft>
                <a:spcPts val="1200"/>
              </a:spcAft>
            </a:pPr>
            <a:r>
              <a:rPr lang="zh-CN" altLang="en-US" sz="2400" b="1">
                <a:solidFill>
                  <a:srgbClr val="2E75B6"/>
                </a:solidFill>
                <a:latin typeface="黑体" panose="02010609060101010101" pitchFamily="2" charset="-122"/>
                <a:ea typeface="黑体" panose="02010609060101010101" pitchFamily="2" charset="-122"/>
              </a:rPr>
              <a:t>临床应用：</a:t>
            </a:r>
            <a:r>
              <a:rPr lang="zh-CN" altLang="en-US" sz="2400">
                <a:solidFill>
                  <a:srgbClr val="3B3838"/>
                </a:solidFill>
                <a:latin typeface="Calibri" panose="020f0502020204030204" pitchFamily="34" charset="0"/>
                <a:ea typeface="宋体" panose="02010600030101010101" pitchFamily="2" charset="-122"/>
              </a:rPr>
              <a:t>用于G-菌感染的经验性治疗</a:t>
            </a:r>
            <a:endParaRPr lang="zh-CN" altLang="en-US" sz="2400">
              <a:solidFill>
                <a:srgbClr val="3B3838"/>
              </a:solidFill>
              <a:latin typeface="Calibri" panose="020f0502020204030204" pitchFamily="34" charset="0"/>
              <a:ea typeface="宋体" panose="02010600030101010101" pitchFamily="2" charset="-122"/>
            </a:endParaRPr>
          </a:p>
          <a:p>
            <a:pPr algn="just">
              <a:lnSpc>
                <a:spcPct val="150000"/>
              </a:lnSpc>
            </a:pPr>
            <a:r>
              <a:rPr lang="zh-CN" altLang="en-US" sz="2400" b="1">
                <a:solidFill>
                  <a:srgbClr val="2E75B6"/>
                </a:solidFill>
                <a:latin typeface="黑体" panose="02010609060101010101" pitchFamily="2" charset="-122"/>
                <a:ea typeface="黑体" panose="02010609060101010101" pitchFamily="2" charset="-122"/>
              </a:rPr>
              <a:t>不良反应：</a:t>
            </a:r>
            <a:r>
              <a:rPr lang="zh-CN" altLang="en-US" sz="2400">
                <a:solidFill>
                  <a:srgbClr val="3B3838"/>
                </a:solidFill>
                <a:latin typeface="Calibri" panose="020f0502020204030204" pitchFamily="34" charset="0"/>
                <a:ea typeface="宋体" panose="02010600030101010101" pitchFamily="2" charset="-122"/>
              </a:rPr>
              <a:t>胃肠道反应</a:t>
            </a:r>
            <a:endParaRPr lang="zh-CN" altLang="en-US" sz="2400">
              <a:solidFill>
                <a:srgbClr val="3B3838"/>
              </a:solidFill>
              <a:latin typeface="Calibri" panose="020f0502020204030204" pitchFamily="34" charset="0"/>
              <a:ea typeface="宋体" panose="02010600030101010101" pitchFamily="2" charset="-122"/>
            </a:endParaRPr>
          </a:p>
        </p:txBody>
      </p:sp>
      <p:sp>
        <p:nvSpPr>
          <p:cNvPr id="23" name="TextBox 22"/>
          <p:cNvSpPr txBox="1"/>
          <p:nvPr/>
        </p:nvSpPr>
        <p:spPr>
          <a:xfrm>
            <a:off x="1550988" y="1752600"/>
            <a:ext cx="898525" cy="52228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800" b="1">
                <a:solidFill>
                  <a:schemeClr val="bg1"/>
                </a:solidFill>
                <a:latin typeface="黑体" panose="02010609060101010101" pitchFamily="2" charset="-122"/>
                <a:ea typeface="黑体" panose="02010609060101010101" pitchFamily="2" charset="-122"/>
              </a:rPr>
              <a:t>共性</a:t>
            </a:r>
            <a:endParaRPr lang="zh-CN" altLang="en-US" sz="2800" b="1">
              <a:solidFill>
                <a:schemeClr val="bg1"/>
              </a:solidFill>
              <a:latin typeface="黑体" panose="02010609060101010101" pitchFamily="2" charset="-122"/>
              <a:ea typeface="黑体" panose="02010609060101010101" pitchFamily="2" charset="-122"/>
            </a:endParaRPr>
          </a:p>
        </p:txBody>
      </p:sp>
      <p:sp>
        <p:nvSpPr>
          <p:cNvPr id="69637" name="文本框 24"/>
          <p:cNvSpPr txBox="1"/>
          <p:nvPr/>
        </p:nvSpPr>
        <p:spPr>
          <a:xfrm>
            <a:off x="220663" y="357188"/>
            <a:ext cx="5905500" cy="5842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02060"/>
                </a:solidFill>
                <a:latin typeface="微软雅黑" panose="020b0503020204020204" pitchFamily="34" charset="-122"/>
                <a:ea typeface="微软雅黑" panose="020b0503020204020204" pitchFamily="34" charset="-122"/>
              </a:rPr>
              <a:t>第</a:t>
            </a:r>
            <a:r>
              <a:rPr lang="en-US" altLang="zh-CN" sz="3200" b="1">
                <a:solidFill>
                  <a:srgbClr val="002060"/>
                </a:solidFill>
                <a:latin typeface="微软雅黑" panose="020b0503020204020204" pitchFamily="34" charset="-122"/>
                <a:ea typeface="微软雅黑" panose="020b0503020204020204" pitchFamily="34" charset="-122"/>
              </a:rPr>
              <a:t>3</a:t>
            </a:r>
            <a:r>
              <a:rPr lang="zh-CN" altLang="en-US" sz="3200" b="1">
                <a:solidFill>
                  <a:srgbClr val="002060"/>
                </a:solidFill>
                <a:latin typeface="微软雅黑" panose="020b0503020204020204" pitchFamily="34" charset="-122"/>
                <a:ea typeface="宋体" panose="02010600030101010101" pitchFamily="2" charset="-122"/>
              </a:rPr>
              <a:t>代头孢菌素</a:t>
            </a:r>
            <a:endParaRPr lang="zh-CN" altLang="en-US" sz="3200" b="1">
              <a:solidFill>
                <a:srgbClr val="002060"/>
              </a:solidFill>
              <a:latin typeface="微软雅黑" panose="020b0503020204020204" pitchFamily="34" charset="-122"/>
              <a:ea typeface="宋体" panose="02010600030101010101" pitchFamily="2" charset="-122"/>
            </a:endParaRPr>
          </a:p>
        </p:txBody>
      </p:sp>
      <p:sp>
        <p:nvSpPr>
          <p:cNvPr id="3" name="圆角矩形 2"/>
          <p:cNvSpPr/>
          <p:nvPr/>
        </p:nvSpPr>
        <p:spPr>
          <a:xfrm>
            <a:off x="3117850" y="1270000"/>
            <a:ext cx="8504238" cy="4402138"/>
          </a:xfrm>
          <a:prstGeom prst="roundRect">
            <a:avLst>
              <a:gd name="adj" fmla="val 16667"/>
            </a:avLst>
          </a:prstGeom>
          <a:noFill/>
          <a:ln w="53975" cap="flat" cmpd="sng">
            <a:solidFill>
              <a:srgbClr val="41719C"/>
            </a:solidFill>
            <a:prstDash val="sysDash"/>
            <a:round/>
            <a:headEnd type="none" w="med" len="med"/>
            <a:tailEnd type="none" w="med" len="med"/>
          </a:ln>
        </p:spPr>
        <p:txBody>
          <a:bodyPr wrap="square" lIns="91440" tIns="45720" rIns="91440" bIns="4572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a:latin typeface="Calibri" panose="020f0502020204030204" pitchFamily="34" charset="0"/>
              <a:ea typeface="宋体" panose="02010600030101010101" pitchFamily="2" charset="-122"/>
            </a:endParaRPr>
          </a:p>
        </p:txBody>
      </p:sp>
    </p:spTree>
    <p:custDataLst>
      <p:tags r:id="rId3"/>
    </p:custDataLst>
  </p:cSld>
  <p:clrMapOvr>
    <a:masterClrMapping/>
  </p:clrMapOvr>
  <p:transition spd="slow" advTm="21937">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6" presetClass="entr" presetSubtype="0" dur="10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290">
                                          <p:stCondLst>
                                            <p:cond delay="0"/>
                                          </p:stCondLst>
                                        </p:cTn>
                                        <p:tgtEl>
                                          <p:spTgt spid="5"/>
                                        </p:tgtEl>
                                      </p:cBhvr>
                                    </p:animEffect>
                                    <p:anim calcmode="lin" valueType="num">
                                      <p:cBhvr>
                                        <p:cTn id="8" dur="911"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5"/>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5"/>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5"/>
                                        </p:tgtEl>
                                        <p:attrNameLst>
                                          <p:attrName>ppt_y</p:attrName>
                                        </p:attrNameLst>
                                      </p:cBhvr>
                                      <p:tavLst>
                                        <p:tav tm="0" fmla="#ppt_y-sin(pi*$)/81">
                                          <p:val>
                                            <p:fltVal val="0"/>
                                          </p:val>
                                        </p:tav>
                                        <p:tav tm="100000">
                                          <p:val>
                                            <p:fltVal val="1"/>
                                          </p:val>
                                        </p:tav>
                                      </p:tavLst>
                                    </p:anim>
                                    <p:animScale>
                                      <p:cBhvr>
                                        <p:cTn id="13" dur="13">
                                          <p:stCondLst>
                                            <p:cond delay="325"/>
                                          </p:stCondLst>
                                        </p:cTn>
                                        <p:tgtEl>
                                          <p:spTgt spid="5"/>
                                        </p:tgtEl>
                                      </p:cBhvr>
                                      <p:to x="100000" y="60000"/>
                                    </p:animScale>
                                    <p:animScale>
                                      <p:cBhvr>
                                        <p:cTn id="14" dur="83" decel="50000">
                                          <p:stCondLst>
                                            <p:cond delay="338"/>
                                          </p:stCondLst>
                                        </p:cTn>
                                        <p:tgtEl>
                                          <p:spTgt spid="5"/>
                                        </p:tgtEl>
                                      </p:cBhvr>
                                      <p:to x="100000" y="100000"/>
                                    </p:animScale>
                                    <p:animScale>
                                      <p:cBhvr>
                                        <p:cTn id="15" dur="13">
                                          <p:stCondLst>
                                            <p:cond delay="656"/>
                                          </p:stCondLst>
                                        </p:cTn>
                                        <p:tgtEl>
                                          <p:spTgt spid="5"/>
                                        </p:tgtEl>
                                      </p:cBhvr>
                                      <p:to x="100000" y="80000"/>
                                    </p:animScale>
                                    <p:animScale>
                                      <p:cBhvr>
                                        <p:cTn id="16" dur="83" decel="50000">
                                          <p:stCondLst>
                                            <p:cond delay="669"/>
                                          </p:stCondLst>
                                        </p:cTn>
                                        <p:tgtEl>
                                          <p:spTgt spid="5"/>
                                        </p:tgtEl>
                                      </p:cBhvr>
                                      <p:to x="100000" y="100000"/>
                                    </p:animScale>
                                    <p:animScale>
                                      <p:cBhvr>
                                        <p:cTn id="17" dur="13">
                                          <p:stCondLst>
                                            <p:cond delay="821"/>
                                          </p:stCondLst>
                                        </p:cTn>
                                        <p:tgtEl>
                                          <p:spTgt spid="5"/>
                                        </p:tgtEl>
                                      </p:cBhvr>
                                      <p:to x="100000" y="90000"/>
                                    </p:animScale>
                                    <p:animScale>
                                      <p:cBhvr>
                                        <p:cTn id="18" dur="83" decel="50000">
                                          <p:stCondLst>
                                            <p:cond delay="834"/>
                                          </p:stCondLst>
                                        </p:cTn>
                                        <p:tgtEl>
                                          <p:spTgt spid="5"/>
                                        </p:tgtEl>
                                      </p:cBhvr>
                                      <p:to x="100000" y="100000"/>
                                    </p:animScale>
                                    <p:animScale>
                                      <p:cBhvr>
                                        <p:cTn id="19" dur="13">
                                          <p:stCondLst>
                                            <p:cond delay="904"/>
                                          </p:stCondLst>
                                        </p:cTn>
                                        <p:tgtEl>
                                          <p:spTgt spid="5"/>
                                        </p:tgtEl>
                                      </p:cBhvr>
                                      <p:to x="100000" y="95000"/>
                                    </p:animScale>
                                    <p:animScale>
                                      <p:cBhvr>
                                        <p:cTn id="20" dur="83" decel="50000">
                                          <p:stCondLst>
                                            <p:cond delay="917"/>
                                          </p:stCondLst>
                                        </p:cTn>
                                        <p:tgtEl>
                                          <p:spTgt spid="5"/>
                                        </p:tgtEl>
                                      </p:cBhvr>
                                      <p:to x="100000" y="100000"/>
                                    </p:animScale>
                                  </p:childTnLst>
                                </p:cTn>
                              </p:par>
                              <p:par>
                                <p:cTn id="21" presetID="1" presetClass="entr" presetSubtype="0" dur="1" fill="hold" grpId="0" nodeType="with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2" presetClass="entr" presetSubtype="4" dur="50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 calcmode="lin" valueType="num">
                                      <p:cBhvr additive="base">
                                        <p:cTn id="27" dur="500" fill="hold"/>
                                        <p:tgtEl>
                                          <p:spTgt spid="3"/>
                                        </p:tgtEl>
                                        <p:attrNameLst>
                                          <p:attrName>ppt_x</p:attrName>
                                        </p:attrNameLst>
                                      </p:cBhvr>
                                      <p:tavLst>
                                        <p:tav tm="0">
                                          <p:val>
                                            <p:strVal val="#ppt_x"/>
                                          </p:val>
                                        </p:tav>
                                        <p:tav tm="100000">
                                          <p:val>
                                            <p:strVal val="#ppt_x"/>
                                          </p:val>
                                        </p:tav>
                                      </p:tavLst>
                                    </p:anim>
                                    <p:anim calcmode="lin" valueType="num">
                                      <p:cBhvr additive="base">
                                        <p:cTn id="28" dur="500" fill="hold"/>
                                        <p:tgtEl>
                                          <p:spTgt spid="3"/>
                                        </p:tgtEl>
                                        <p:attrNameLst>
                                          <p:attrName>ppt_y</p:attrName>
                                        </p:attrNameLst>
                                      </p:cBhvr>
                                      <p:tavLst>
                                        <p:tav tm="0">
                                          <p:val>
                                            <p:strVal val="1+#ppt_h/2"/>
                                          </p:val>
                                        </p:tav>
                                        <p:tav tm="100000">
                                          <p:val>
                                            <p:strVal val="#ppt_y"/>
                                          </p:val>
                                        </p:tav>
                                      </p:tavLst>
                                    </p:anim>
                                  </p:childTnLst>
                                </p:cTn>
                              </p:par>
                              <p:par>
                                <p:cTn id="29" presetID="42" presetClass="entr" presetSubtype="0" dur="500" fill="hold" grpId="0" nodeType="with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500"/>
                                        <p:tgtEl>
                                          <p:spTgt spid="7"/>
                                        </p:tgtEl>
                                      </p:cBhvr>
                                    </p:animEffect>
                                    <p:anim calcmode="lin" valueType="num">
                                      <p:cBhvr>
                                        <p:cTn id="32" dur="500" fill="hold"/>
                                        <p:tgtEl>
                                          <p:spTgt spid="7"/>
                                        </p:tgtEl>
                                        <p:attrNameLst>
                                          <p:attrName>ppt_x</p:attrName>
                                        </p:attrNameLst>
                                      </p:cBhvr>
                                      <p:tavLst>
                                        <p:tav tm="0">
                                          <p:val>
                                            <p:strVal val="#ppt_x"/>
                                          </p:val>
                                        </p:tav>
                                        <p:tav tm="100000">
                                          <p:val>
                                            <p:strVal val="#ppt_x"/>
                                          </p:val>
                                        </p:tav>
                                      </p:tavLst>
                                    </p:anim>
                                    <p:anim calcmode="lin" valueType="num">
                                      <p:cBhvr>
                                        <p:cTn id="33" dur="5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23" grpId="0"/>
      <p:bldP spid="3"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681" name="文本框 24"/>
          <p:cNvSpPr txBox="1"/>
          <p:nvPr/>
        </p:nvSpPr>
        <p:spPr>
          <a:xfrm>
            <a:off x="220663" y="357188"/>
            <a:ext cx="5905500" cy="5842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02060"/>
                </a:solidFill>
                <a:latin typeface="微软雅黑" panose="020b0503020204020204" pitchFamily="34" charset="-122"/>
                <a:ea typeface="微软雅黑" panose="020b0503020204020204" pitchFamily="34" charset="-122"/>
              </a:rPr>
              <a:t>第</a:t>
            </a:r>
            <a:r>
              <a:rPr lang="en-US" altLang="zh-CN" sz="3200" b="1">
                <a:solidFill>
                  <a:srgbClr val="002060"/>
                </a:solidFill>
                <a:latin typeface="微软雅黑" panose="020b0503020204020204" pitchFamily="34" charset="-122"/>
                <a:ea typeface="微软雅黑" panose="020b0503020204020204" pitchFamily="34" charset="-122"/>
              </a:rPr>
              <a:t>3</a:t>
            </a:r>
            <a:r>
              <a:rPr lang="zh-CN" altLang="en-US" sz="3200" b="1">
                <a:solidFill>
                  <a:srgbClr val="002060"/>
                </a:solidFill>
                <a:latin typeface="微软雅黑" panose="020b0503020204020204" pitchFamily="34" charset="-122"/>
                <a:ea typeface="宋体" panose="02010600030101010101" pitchFamily="2" charset="-122"/>
              </a:rPr>
              <a:t>代头孢菌素</a:t>
            </a:r>
            <a:endParaRPr lang="zh-CN" altLang="en-US" sz="3200" b="1">
              <a:solidFill>
                <a:srgbClr val="002060"/>
              </a:solidFill>
              <a:latin typeface="微软雅黑" panose="020b0503020204020204" pitchFamily="34" charset="-122"/>
              <a:ea typeface="宋体" panose="02010600030101010101" pitchFamily="2" charset="-122"/>
            </a:endParaRPr>
          </a:p>
        </p:txBody>
      </p:sp>
      <p:graphicFrame>
        <p:nvGraphicFramePr>
          <p:cNvPr id="3" name="表格 2"/>
          <p:cNvGraphicFramePr>
            <a:graphicFrameLocks noGrp="1"/>
          </p:cNvGraphicFramePr>
          <p:nvPr/>
        </p:nvGraphicFramePr>
        <p:xfrm>
          <a:off x="104775" y="1116013"/>
          <a:ext cx="11966575" cy="5607050"/>
        </p:xfrm>
        <a:graphic>
          <a:graphicData uri="http://schemas.openxmlformats.org/drawingml/2006/table">
            <a:tbl>
              <a:tblPr firstRow="1" bandRow="1">
                <a:tableStyleId>{5C22544A-7EE6-4342-B048-85BDC9FD1C3A}</a:tableStyleId>
              </a:tblPr>
              <a:tblGrid>
                <a:gridCol w="2066925"/>
                <a:gridCol w="1303020"/>
                <a:gridCol w="1755775"/>
                <a:gridCol w="3945890"/>
                <a:gridCol w="2894965"/>
              </a:tblGrid>
              <a:tr h="670560">
                <a:tc rowSpan="2">
                  <a:txBody>
                    <a:bodyPr vert="horz" wrap="square"/>
                    <a:lstStyle/>
                    <a:p>
                      <a:pPr algn="ctr">
                        <a:buNone/>
                      </a:pPr>
                      <a:r>
                        <a:rPr lang="zh-CN" altLang="en-US"/>
                        <a:t>代表药物</a:t>
                      </a:r>
                      <a:endParaRPr lang="zh-CN" altLang="en-US"/>
                    </a:p>
                  </a:txBody>
                  <a:tcPr anchor="ctr">
                    <a:solidFill>
                      <a:schemeClr val="accent1"/>
                    </a:solidFill>
                  </a:tcPr>
                </a:tc>
                <a:tc gridSpan="2">
                  <a:txBody>
                    <a:bodyPr vert="horz" wrap="square"/>
                    <a:lstStyle/>
                    <a:p>
                      <a:pPr algn="ctr">
                        <a:buNone/>
                      </a:pPr>
                      <a:r>
                        <a:rPr lang="zh-CN" altLang="en-US"/>
                        <a:t>抗菌活性</a:t>
                      </a:r>
                      <a:endParaRPr lang="zh-CN" altLang="en-US"/>
                    </a:p>
                  </a:txBody>
                  <a:tcPr anchor="ctr">
                    <a:solidFill>
                      <a:schemeClr val="accent1"/>
                    </a:solidFill>
                  </a:tcPr>
                </a:tc>
                <a:tc hMerge="1">
                  <a:txBody>
                    <a:bodyPr vert="horz" wrap="square"/>
                    <a:lstStyle/>
                    <a:p/>
                  </a:txBody>
                  <a:tcPr/>
                </a:tc>
                <a:tc rowSpan="2">
                  <a:txBody>
                    <a:bodyPr vert="horz" wrap="square"/>
                    <a:lstStyle/>
                    <a:p>
                      <a:pPr algn="ctr">
                        <a:buNone/>
                      </a:pPr>
                      <a:r>
                        <a:rPr lang="zh-CN" altLang="en-US" b="1">
                          <a:solidFill>
                            <a:schemeClr val="bg1"/>
                          </a:solidFill>
                          <a:latin typeface="黑体" panose="02010609060101010101" pitchFamily="2" charset="-122"/>
                          <a:ea typeface="黑体" panose="02010609060101010101" pitchFamily="2" charset="-122"/>
                        </a:rPr>
                        <a:t>药动学特点</a:t>
                      </a:r>
                      <a:endParaRPr lang="zh-CN" altLang="en-US" b="1">
                        <a:solidFill>
                          <a:schemeClr val="bg1"/>
                        </a:solidFill>
                        <a:latin typeface="黑体" panose="02010609060101010101" pitchFamily="2" charset="-122"/>
                        <a:ea typeface="黑体" panose="02010609060101010101" pitchFamily="2" charset="-122"/>
                      </a:endParaRPr>
                    </a:p>
                  </a:txBody>
                  <a:tcPr anchor="ctr">
                    <a:solidFill>
                      <a:schemeClr val="accent1"/>
                    </a:solidFill>
                  </a:tcPr>
                </a:tc>
                <a:tc rowSpan="2">
                  <a:txBody>
                    <a:bodyPr vert="horz" wrap="square"/>
                    <a:lstStyle/>
                    <a:p>
                      <a:pPr algn="ctr">
                        <a:buNone/>
                      </a:pPr>
                      <a:r>
                        <a:rPr lang="zh-CN" altLang="en-US"/>
                        <a:t>不良反应与注意事项</a:t>
                      </a:r>
                      <a:endParaRPr lang="zh-CN" altLang="en-US"/>
                    </a:p>
                  </a:txBody>
                  <a:tcPr anchor="ctr">
                    <a:solidFill>
                      <a:schemeClr val="accent1"/>
                    </a:solidFill>
                  </a:tcPr>
                </a:tc>
              </a:tr>
              <a:tr h="670560">
                <a:tc vMerge="1">
                  <a:txBody>
                    <a:bodyPr vert="horz" wrap="square"/>
                    <a:lstStyle/>
                    <a:p/>
                  </a:txBody>
                  <a:tcPr/>
                </a:tc>
                <a:tc>
                  <a:txBody>
                    <a:bodyPr vert="horz" wrap="square"/>
                    <a:lstStyle/>
                    <a:p>
                      <a:pPr algn="ctr">
                        <a:buNone/>
                      </a:pPr>
                      <a:r>
                        <a:rPr lang="zh-CN" altLang="en-US" b="1">
                          <a:solidFill>
                            <a:schemeClr val="bg1"/>
                          </a:solidFill>
                          <a:latin typeface="黑体" panose="02010609060101010101" pitchFamily="2" charset="-122"/>
                          <a:ea typeface="黑体" panose="02010609060101010101" pitchFamily="2" charset="-122"/>
                        </a:rPr>
                        <a:t>链球菌属</a:t>
                      </a:r>
                      <a:endParaRPr lang="zh-CN" altLang="en-US" b="1">
                        <a:solidFill>
                          <a:schemeClr val="bg1"/>
                        </a:solidFill>
                        <a:latin typeface="黑体" panose="02010609060101010101" pitchFamily="2" charset="-122"/>
                        <a:ea typeface="黑体" panose="02010609060101010101" pitchFamily="2" charset="-122"/>
                      </a:endParaRPr>
                    </a:p>
                  </a:txBody>
                  <a:tcPr anchor="ctr">
                    <a:solidFill>
                      <a:schemeClr val="accent1"/>
                    </a:solidFill>
                  </a:tcPr>
                </a:tc>
                <a:tc>
                  <a:txBody>
                    <a:bodyPr vert="horz" wrap="square"/>
                    <a:lstStyle/>
                    <a:p>
                      <a:pPr algn="ctr">
                        <a:buNone/>
                      </a:pPr>
                      <a:r>
                        <a:rPr lang="zh-CN" altLang="en-US" b="1">
                          <a:solidFill>
                            <a:schemeClr val="bg1"/>
                          </a:solidFill>
                          <a:latin typeface="黑体" panose="02010609060101010101" pitchFamily="2" charset="-122"/>
                          <a:ea typeface="黑体" panose="02010609060101010101" pitchFamily="2" charset="-122"/>
                        </a:rPr>
                        <a:t>铜绿假单胞菌</a:t>
                      </a:r>
                      <a:endParaRPr lang="zh-CN" altLang="en-US" b="1">
                        <a:solidFill>
                          <a:schemeClr val="bg1"/>
                        </a:solidFill>
                        <a:latin typeface="黑体" panose="02010609060101010101" pitchFamily="2" charset="-122"/>
                        <a:ea typeface="黑体" panose="02010609060101010101" pitchFamily="2" charset="-122"/>
                      </a:endParaRPr>
                    </a:p>
                  </a:txBody>
                  <a:tcPr anchor="ctr">
                    <a:solidFill>
                      <a:schemeClr val="accent1"/>
                    </a:solidFill>
                  </a:tcPr>
                </a:tc>
                <a:tc vMerge="1">
                  <a:txBody>
                    <a:bodyPr vert="horz" wrap="square"/>
                    <a:lstStyle/>
                    <a:p/>
                  </a:txBody>
                  <a:tcPr/>
                </a:tc>
                <a:tc vMerge="1">
                  <a:txBody>
                    <a:bodyPr vert="horz" wrap="square"/>
                    <a:lstStyle/>
                    <a:p/>
                  </a:txBody>
                  <a:tcPr/>
                </a:tc>
              </a:tr>
              <a:tr h="1483360">
                <a:tc>
                  <a:txBody>
                    <a:bodyPr vert="horz" wrap="square"/>
                    <a:lstStyle/>
                    <a:p>
                      <a:pPr algn="ctr">
                        <a:buNone/>
                      </a:pPr>
                      <a:r>
                        <a:rPr lang="zh-CN" altLang="en-US" sz="1800">
                          <a:sym typeface="+mn-ea"/>
                        </a:rPr>
                        <a:t>头孢曲松</a:t>
                      </a:r>
                      <a:endParaRPr lang="zh-CN" altLang="en-US"/>
                    </a:p>
                  </a:txBody>
                  <a:tcPr anchor="ctr"/>
                </a:tc>
                <a:tc>
                  <a:txBody>
                    <a:bodyPr vert="horz" wrap="square"/>
                    <a:lstStyle/>
                    <a:p>
                      <a:pPr algn="ctr">
                        <a:buNone/>
                      </a:pPr>
                      <a:r>
                        <a:rPr lang="zh-CN" altLang="en-US"/>
                        <a:t>+++</a:t>
                      </a:r>
                      <a:endParaRPr lang="zh-CN" altLang="en-US"/>
                    </a:p>
                  </a:txBody>
                  <a:tcPr anchor="ctr"/>
                </a:tc>
                <a:tc>
                  <a:txBody>
                    <a:bodyPr vert="horz" wrap="square"/>
                    <a:lstStyle/>
                    <a:p>
                      <a:pPr algn="ctr">
                        <a:buNone/>
                      </a:pPr>
                      <a:r>
                        <a:rPr lang="en-US" altLang="zh-CN"/>
                        <a:t>—</a:t>
                      </a:r>
                      <a:endParaRPr lang="en-US" altLang="zh-CN"/>
                    </a:p>
                  </a:txBody>
                  <a:tcPr anchor="ctr"/>
                </a:tc>
                <a:tc>
                  <a:txBody>
                    <a:bodyPr vert="horz" wrap="square"/>
                    <a:lstStyle/>
                    <a:p>
                      <a:pPr>
                        <a:buNone/>
                      </a:pPr>
                      <a:r>
                        <a:rPr lang="zh-CN" altLang="en-US"/>
                        <a:t>蛋白结合率高、</a:t>
                      </a:r>
                      <a:r>
                        <a:rPr lang="zh-CN" altLang="en-US" b="1">
                          <a:solidFill>
                            <a:srgbClr val="FF0000"/>
                          </a:solidFill>
                        </a:rPr>
                        <a:t>t</a:t>
                      </a:r>
                      <a:r>
                        <a:rPr lang="zh-CN" altLang="en-US" b="1" baseline="-25000">
                          <a:solidFill>
                            <a:srgbClr val="FF0000"/>
                          </a:solidFill>
                        </a:rPr>
                        <a:t>1/2</a:t>
                      </a:r>
                      <a:r>
                        <a:rPr lang="zh-CN" altLang="en-US" b="1">
                          <a:solidFill>
                            <a:srgbClr val="FF0000"/>
                          </a:solidFill>
                        </a:rPr>
                        <a:t>长</a:t>
                      </a:r>
                      <a:endParaRPr lang="zh-CN" altLang="en-US" b="1">
                        <a:solidFill>
                          <a:srgbClr val="FF0000"/>
                        </a:solidFill>
                      </a:endParaRPr>
                    </a:p>
                    <a:p>
                      <a:pPr algn="l">
                        <a:buNone/>
                      </a:pPr>
                      <a:r>
                        <a:rPr lang="en-US" altLang="zh-CN">
                          <a:sym typeface="+mn-ea"/>
                        </a:rPr>
                        <a:t>50%-60%</a:t>
                      </a:r>
                      <a:r>
                        <a:rPr lang="zh-CN" altLang="en-US">
                          <a:sym typeface="+mn-ea"/>
                        </a:rPr>
                        <a:t>以原形分泌于尿液中，</a:t>
                      </a:r>
                      <a:r>
                        <a:rPr lang="en-US" altLang="zh-CN">
                          <a:sym typeface="+mn-ea"/>
                        </a:rPr>
                        <a:t>40%-50%</a:t>
                      </a:r>
                      <a:r>
                        <a:rPr lang="zh-CN" altLang="en-US">
                          <a:sym typeface="+mn-ea"/>
                        </a:rPr>
                        <a:t>以原形分泌于胆汁中。</a:t>
                      </a:r>
                      <a:endParaRPr lang="zh-CN" altLang="en-US"/>
                    </a:p>
                    <a:p>
                      <a:pPr>
                        <a:buNone/>
                      </a:pPr>
                      <a:r>
                        <a:rPr lang="zh-CN" altLang="en-US" b="0">
                          <a:solidFill>
                            <a:schemeClr val="tx1"/>
                          </a:solidFill>
                        </a:rPr>
                        <a:t>胆汁、脑脊液浓度高</a:t>
                      </a:r>
                      <a:endParaRPr lang="zh-CN" altLang="en-US" b="0">
                        <a:solidFill>
                          <a:schemeClr val="tx1"/>
                        </a:solidFill>
                      </a:endParaRPr>
                    </a:p>
                  </a:txBody>
                  <a:tcPr anchor="ctr"/>
                </a:tc>
                <a:tc>
                  <a:txBody>
                    <a:bodyPr vert="horz" wrap="square"/>
                    <a:lstStyle/>
                    <a:p>
                      <a:pPr>
                        <a:buNone/>
                      </a:pPr>
                      <a:r>
                        <a:rPr lang="zh-CN" altLang="en-US"/>
                        <a:t>警惕头孢曲松和含钙溶液的配伍</a:t>
                      </a:r>
                      <a:endParaRPr lang="zh-CN" altLang="en-US"/>
                    </a:p>
                    <a:p>
                      <a:pPr>
                        <a:buNone/>
                      </a:pPr>
                      <a:r>
                        <a:rPr lang="zh-CN" altLang="en-US" b="1">
                          <a:solidFill>
                            <a:srgbClr val="FF0000"/>
                          </a:solidFill>
                        </a:rPr>
                        <a:t>FDA: 建议不得在48小时内同时使用头孢曲松和钙剂</a:t>
                      </a:r>
                      <a:endParaRPr lang="zh-CN" altLang="en-US" b="1">
                        <a:solidFill>
                          <a:srgbClr val="FF0000"/>
                        </a:solidFill>
                      </a:endParaRPr>
                    </a:p>
                  </a:txBody>
                  <a:tcPr anchor="ctr"/>
                </a:tc>
              </a:tr>
              <a:tr h="649605">
                <a:tc>
                  <a:txBody>
                    <a:bodyPr vert="horz" wrap="square"/>
                    <a:lstStyle/>
                    <a:p>
                      <a:pPr algn="ctr">
                        <a:buNone/>
                      </a:pPr>
                      <a:r>
                        <a:rPr lang="zh-CN" altLang="en-US" sz="1800">
                          <a:sym typeface="+mn-ea"/>
                        </a:rPr>
                        <a:t>头孢噻肟/唑肟</a:t>
                      </a:r>
                      <a:endParaRPr lang="zh-CN" altLang="en-US"/>
                    </a:p>
                  </a:txBody>
                  <a:tcPr anchor="ctr"/>
                </a:tc>
                <a:tc>
                  <a:txBody>
                    <a:bodyPr vert="horz" wrap="square"/>
                    <a:lstStyle/>
                    <a:p>
                      <a:pPr algn="ctr">
                        <a:buNone/>
                      </a:pPr>
                      <a:r>
                        <a:rPr lang="zh-CN" altLang="en-US"/>
                        <a:t>+++</a:t>
                      </a:r>
                      <a:endParaRPr lang="zh-CN" altLang="en-US"/>
                    </a:p>
                  </a:txBody>
                  <a:tcPr anchor="ctr"/>
                </a:tc>
                <a:tc>
                  <a:txBody>
                    <a:bodyPr vert="horz" wrap="square"/>
                    <a:lstStyle/>
                    <a:p>
                      <a:pPr algn="ctr">
                        <a:buNone/>
                      </a:pPr>
                      <a:r>
                        <a:rPr lang="en-US" altLang="zh-CN"/>
                        <a:t>—</a:t>
                      </a:r>
                      <a:endParaRPr lang="en-US" altLang="zh-CN"/>
                    </a:p>
                  </a:txBody>
                  <a:tcPr anchor="ctr"/>
                </a:tc>
                <a:tc>
                  <a:txBody>
                    <a:bodyPr vert="horz" wrap="square"/>
                    <a:lstStyle/>
                    <a:p>
                      <a:pPr>
                        <a:buNone/>
                      </a:pPr>
                      <a:r>
                        <a:rPr lang="zh-CN" altLang="en-US"/>
                        <a:t>脑脊液浓度高</a:t>
                      </a:r>
                      <a:endParaRPr lang="zh-CN" altLang="en-US"/>
                    </a:p>
                    <a:p>
                      <a:pPr>
                        <a:buNone/>
                      </a:pPr>
                      <a:r>
                        <a:rPr lang="zh-CN" altLang="en-US"/>
                        <a:t>大部分肾脏排出</a:t>
                      </a:r>
                      <a:endParaRPr lang="zh-CN" altLang="en-US"/>
                    </a:p>
                  </a:txBody>
                  <a:tcPr anchor="ctr"/>
                </a:tc>
                <a:tc>
                  <a:txBody>
                    <a:bodyPr vert="horz" wrap="square"/>
                    <a:lstStyle/>
                    <a:p>
                      <a:pPr>
                        <a:buNone/>
                      </a:pPr>
                      <a:endParaRPr lang="zh-CN" altLang="en-US"/>
                    </a:p>
                  </a:txBody>
                  <a:tcPr anchor="ctr"/>
                </a:tc>
              </a:tr>
              <a:tr h="648970">
                <a:tc>
                  <a:txBody>
                    <a:bodyPr vert="horz" wrap="square"/>
                    <a:lstStyle/>
                    <a:p>
                      <a:pPr algn="ctr">
                        <a:buNone/>
                      </a:pPr>
                      <a:r>
                        <a:rPr lang="zh-CN" altLang="en-US" sz="1800">
                          <a:sym typeface="+mn-ea"/>
                        </a:rPr>
                        <a:t>头孢他啶</a:t>
                      </a:r>
                      <a:endParaRPr lang="zh-CN" altLang="en-US"/>
                    </a:p>
                  </a:txBody>
                  <a:tcPr anchor="ctr"/>
                </a:tc>
                <a:tc>
                  <a:txBody>
                    <a:bodyPr vert="horz" wrap="square"/>
                    <a:lstStyle/>
                    <a:p>
                      <a:pPr algn="ctr">
                        <a:buNone/>
                      </a:pPr>
                      <a:r>
                        <a:rPr lang="en-US" altLang="zh-CN"/>
                        <a:t>+</a:t>
                      </a:r>
                      <a:endParaRPr lang="en-US" altLang="zh-CN"/>
                    </a:p>
                  </a:txBody>
                  <a:tcPr anchor="ctr"/>
                </a:tc>
                <a:tc>
                  <a:txBody>
                    <a:bodyPr vert="horz" wrap="square"/>
                    <a:lstStyle/>
                    <a:p>
                      <a:pPr algn="ctr">
                        <a:buNone/>
                      </a:pPr>
                      <a:r>
                        <a:rPr lang="zh-CN" altLang="en-US"/>
                        <a:t>+++</a:t>
                      </a:r>
                      <a:endParaRPr lang="zh-CN" altLang="en-US"/>
                    </a:p>
                  </a:txBody>
                  <a:tcPr anchor="ctr"/>
                </a:tc>
                <a:tc>
                  <a:txBody>
                    <a:bodyPr vert="horz" wrap="square"/>
                    <a:lstStyle/>
                    <a:p>
                      <a:pPr>
                        <a:buNone/>
                      </a:pPr>
                      <a:r>
                        <a:rPr lang="zh-CN" altLang="en-US"/>
                        <a:t>炎性脑膜炎可达有效浓度</a:t>
                      </a:r>
                      <a:endParaRPr lang="zh-CN" altLang="en-US"/>
                    </a:p>
                    <a:p>
                      <a:pPr>
                        <a:buNone/>
                      </a:pPr>
                      <a:r>
                        <a:rPr lang="zh-CN" altLang="en-US"/>
                        <a:t>大部分肾脏排出</a:t>
                      </a:r>
                      <a:endParaRPr lang="zh-CN" altLang="en-US"/>
                    </a:p>
                  </a:txBody>
                  <a:tcPr anchor="ctr"/>
                </a:tc>
                <a:tc>
                  <a:txBody>
                    <a:bodyPr vert="horz" wrap="square"/>
                    <a:lstStyle/>
                    <a:p>
                      <a:pPr>
                        <a:buNone/>
                      </a:pPr>
                      <a:endParaRPr lang="zh-CN" altLang="en-US"/>
                    </a:p>
                  </a:txBody>
                  <a:tcPr anchor="ctr"/>
                </a:tc>
              </a:tr>
              <a:tr h="1483995">
                <a:tc>
                  <a:txBody>
                    <a:bodyPr vert="horz" wrap="square"/>
                    <a:lstStyle/>
                    <a:p>
                      <a:pPr algn="ctr">
                        <a:buNone/>
                      </a:pPr>
                      <a:r>
                        <a:rPr lang="zh-CN" altLang="en-US"/>
                        <a:t>头孢哌酮</a:t>
                      </a:r>
                      <a:endParaRPr lang="zh-CN" altLang="en-US"/>
                    </a:p>
                  </a:txBody>
                  <a:tcPr anchor="ctr"/>
                </a:tc>
                <a:tc>
                  <a:txBody>
                    <a:bodyPr vert="horz" wrap="square"/>
                    <a:lstStyle/>
                    <a:p>
                      <a:pPr algn="ctr">
                        <a:buNone/>
                      </a:pPr>
                      <a:r>
                        <a:rPr lang="en-US" altLang="zh-CN"/>
                        <a:t>+</a:t>
                      </a:r>
                      <a:endParaRPr lang="en-US" altLang="zh-CN"/>
                    </a:p>
                  </a:txBody>
                  <a:tcPr anchor="ctr"/>
                </a:tc>
                <a:tc>
                  <a:txBody>
                    <a:bodyPr vert="horz" wrap="square"/>
                    <a:lstStyle/>
                    <a:p>
                      <a:pPr algn="ctr">
                        <a:buNone/>
                      </a:pPr>
                      <a:r>
                        <a:rPr lang="zh-CN" altLang="en-US"/>
                        <a:t>+++</a:t>
                      </a:r>
                      <a:endParaRPr lang="zh-CN" altLang="en-US"/>
                    </a:p>
                  </a:txBody>
                  <a:tcPr anchor="ctr"/>
                </a:tc>
                <a:tc>
                  <a:txBody>
                    <a:bodyPr vert="horz" wrap="square"/>
                    <a:lstStyle/>
                    <a:p>
                      <a:pPr>
                        <a:buNone/>
                      </a:pPr>
                      <a:r>
                        <a:rPr lang="zh-CN" altLang="en-US"/>
                        <a:t>在体内不代谢，</a:t>
                      </a:r>
                      <a:r>
                        <a:rPr lang="zh-CN" altLang="en-US" b="1">
                          <a:solidFill>
                            <a:srgbClr val="FF0000"/>
                          </a:solidFill>
                        </a:rPr>
                        <a:t>主经胆汁排泄，胆</a:t>
                      </a:r>
                      <a:endParaRPr lang="zh-CN" altLang="en-US" b="1">
                        <a:solidFill>
                          <a:srgbClr val="FF0000"/>
                        </a:solidFill>
                      </a:endParaRPr>
                    </a:p>
                    <a:p>
                      <a:pPr>
                        <a:buNone/>
                      </a:pPr>
                      <a:r>
                        <a:rPr lang="zh-CN" altLang="en-US" b="1">
                          <a:solidFill>
                            <a:srgbClr val="FF0000"/>
                          </a:solidFill>
                        </a:rPr>
                        <a:t>汁浓度高</a:t>
                      </a:r>
                      <a:endParaRPr lang="zh-CN" altLang="en-US" b="1">
                        <a:solidFill>
                          <a:srgbClr val="FF0000"/>
                        </a:solidFill>
                      </a:endParaRPr>
                    </a:p>
                    <a:p>
                      <a:pPr>
                        <a:buNone/>
                      </a:pPr>
                      <a:r>
                        <a:rPr lang="zh-CN" altLang="en-US"/>
                        <a:t>不易透过血脑屏障（BBB）</a:t>
                      </a:r>
                      <a:endParaRPr lang="zh-CN" altLang="en-US"/>
                    </a:p>
                  </a:txBody>
                  <a:tcPr anchor="ctr"/>
                </a:tc>
                <a:tc>
                  <a:txBody>
                    <a:bodyPr vert="horz" wrap="square"/>
                    <a:lstStyle/>
                    <a:p>
                      <a:pPr>
                        <a:buNone/>
                      </a:pPr>
                      <a:r>
                        <a:rPr lang="zh-CN" altLang="en-US" b="1">
                          <a:solidFill>
                            <a:srgbClr val="FF0000"/>
                          </a:solidFill>
                        </a:rPr>
                        <a:t>关注凝血功能</a:t>
                      </a:r>
                      <a:r>
                        <a:rPr lang="zh-CN" altLang="en-US"/>
                        <a:t>（用药期间观察出血症状、关注监测PT、APTT、INR 等凝血功能指标），需要时应另外补充维生素</a:t>
                      </a:r>
                      <a:r>
                        <a:rPr lang="en-US" altLang="zh-CN"/>
                        <a:t>K</a:t>
                      </a:r>
                      <a:r>
                        <a:rPr lang="en-US" altLang="zh-CN" baseline="-25000"/>
                        <a:t>1</a:t>
                      </a:r>
                      <a:endParaRPr lang="en-US" altLang="zh-CN" baseline="-25000"/>
                    </a:p>
                  </a:txBody>
                  <a:tcPr anchor="ctr"/>
                </a:tc>
              </a:tr>
            </a:tbl>
          </a:graphicData>
        </a:graphic>
      </p:graphicFrame>
      <p:sp>
        <p:nvSpPr>
          <p:cNvPr id="2" name="椭圆 1"/>
          <p:cNvSpPr/>
          <p:nvPr/>
        </p:nvSpPr>
        <p:spPr>
          <a:xfrm>
            <a:off x="3836988" y="4598988"/>
            <a:ext cx="1058862" cy="1801812"/>
          </a:xfrm>
          <a:prstGeom prst="ellipse">
            <a:avLst/>
          </a:prstGeom>
          <a:noFill/>
          <a:ln w="38100" cap="flat" cmpd="sng">
            <a:solidFill>
              <a:srgbClr val="C00000"/>
            </a:solidFill>
            <a:prstDash val="solid"/>
            <a:round/>
            <a:headEnd type="none" w="med" len="med"/>
            <a:tailEnd type="none" w="med" len="med"/>
          </a:ln>
        </p:spPr>
        <p:txBody>
          <a:bodyPr wrap="square" lIns="91440" tIns="45720" rIns="91440" bIns="4572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a:latin typeface="Calibri" panose="020f0502020204030204" pitchFamily="34" charset="0"/>
              <a:ea typeface="宋体" panose="02010600030101010101" pitchFamily="2" charset="-122"/>
            </a:endParaRPr>
          </a:p>
        </p:txBody>
      </p:sp>
    </p:spTree>
    <p:custDataLst>
      <p:tags r:id="rId3"/>
    </p:custDataLst>
  </p:cSld>
  <p:clrMapOvr>
    <a:masterClrMapping/>
  </p:clrMapOvr>
  <p:transition advTm="5611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3729" name="图片 1"/>
          <p:cNvPicPr>
            <a:picLocks noChangeAspect="1"/>
          </p:cNvPicPr>
          <p:nvPr>
            <p:custDataLst>
              <p:tags r:id="rId4"/>
            </p:custDataLst>
          </p:nvPr>
        </p:nvPicPr>
        <p:blipFill>
          <a:blip r:embed="rId3"/>
          <a:stretch>
            <a:fillRect/>
          </a:stretch>
        </p:blipFill>
        <p:spPr>
          <a:xfrm>
            <a:off x="0" y="941388"/>
            <a:ext cx="12192000" cy="5916612"/>
          </a:xfrm>
          <a:prstGeom prst="rect">
            <a:avLst/>
          </a:prstGeom>
          <a:noFill/>
          <a:ln w="9525">
            <a:noFill/>
          </a:ln>
        </p:spPr>
      </p:pic>
      <p:sp>
        <p:nvSpPr>
          <p:cNvPr id="66565" name="文本框 24"/>
          <p:cNvSpPr txBox="1"/>
          <p:nvPr/>
        </p:nvSpPr>
        <p:spPr>
          <a:xfrm>
            <a:off x="220662" y="357186"/>
            <a:ext cx="5905500" cy="583568"/>
          </a:xfrm>
          <a:prstGeom prst="rect">
            <a:avLst/>
          </a:prstGeom>
          <a:noFill/>
          <a:ln w="9525">
            <a:noFill/>
          </a:ln>
        </p:spPr>
        <p:txBody>
          <a:bodyPr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noProof="1">
                <a:ln w="22225">
                  <a:solidFill>
                    <a:schemeClr val="accent2"/>
                  </a:solidFill>
                  <a:prstDash val="solid"/>
                </a:ln>
                <a:solidFill>
                  <a:schemeClr val="accent2">
                    <a:lumMod val="40000"/>
                    <a:lumOff val="60000"/>
                  </a:schemeClr>
                </a:solidFill>
                <a:latin typeface="微软雅黑" panose="020b0503020204020204" pitchFamily="34" charset="-122"/>
                <a:ea typeface="宋体" panose="02010600030101010101" pitchFamily="2" charset="-122"/>
                <a:cs typeface="+mn-cs"/>
              </a:rPr>
              <a:t>关注双硫仑反应</a:t>
            </a:r>
            <a:endParaRPr lang="zh-CN" altLang="en-US" sz="3200" b="1" noProof="1">
              <a:ln w="22225">
                <a:solidFill>
                  <a:schemeClr val="accent2"/>
                </a:solidFill>
                <a:prstDash val="solid"/>
              </a:ln>
              <a:solidFill>
                <a:schemeClr val="accent2">
                  <a:lumMod val="40000"/>
                  <a:lumOff val="60000"/>
                </a:schemeClr>
              </a:solidFill>
              <a:latin typeface="微软雅黑" panose="020b0503020204020204" pitchFamily="34" charset="-122"/>
              <a:ea typeface="宋体" panose="02010600030101010101" pitchFamily="2" charset="-122"/>
            </a:endParaRPr>
          </a:p>
        </p:txBody>
      </p:sp>
    </p:spTree>
  </p:cSld>
  <p:clrMapOvr>
    <a:masterClrMapping/>
  </p:clrMapOvr>
  <p:transition advTm="34969"/>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777" name="直线 3"/>
          <p:cNvSpPr/>
          <p:nvPr/>
        </p:nvSpPr>
        <p:spPr>
          <a:xfrm>
            <a:off x="4271963" y="2698750"/>
            <a:ext cx="5673725" cy="0"/>
          </a:xfrm>
          <a:prstGeom prst="line">
            <a:avLst/>
          </a:prstGeom>
          <a:ln w="9525" cap="flat" cmpd="sng">
            <a:solidFill>
              <a:srgbClr val="333333"/>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30725" name="矩形 4"/>
          <p:cNvSpPr>
            <a:spLocks noChangeArrowheads="1"/>
          </p:cNvSpPr>
          <p:nvPr/>
        </p:nvSpPr>
        <p:spPr bwMode="auto">
          <a:xfrm>
            <a:off x="4535488" y="2095500"/>
            <a:ext cx="6438900" cy="522288"/>
          </a:xfrm>
          <a:prstGeom prst="rect">
            <a:avLst/>
          </a:prstGeom>
          <a:noFill/>
          <a:ln w="9525">
            <a:noFill/>
            <a:miter lim="800000"/>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FF0000"/>
                </a:solidFill>
                <a:effectLst/>
                <a:uLnTx/>
                <a:uFillTx/>
                <a:latin typeface="+mj-ea"/>
                <a:ea typeface="+mj-ea"/>
                <a:cs typeface="+mn-cs"/>
                <a:sym typeface="+mn-ea"/>
              </a:rPr>
              <a:t>阿莫西林</a:t>
            </a:r>
            <a:r>
              <a:rPr kumimoji="0" lang="en-US" altLang="zh-CN" sz="2800" b="1" i="0" u="none" strike="noStrike" kern="1200" cap="none" spc="0" normalizeH="0" baseline="0" noProof="0">
                <a:ln>
                  <a:noFill/>
                </a:ln>
                <a:solidFill>
                  <a:srgbClr val="FF0000"/>
                </a:solidFill>
                <a:effectLst/>
                <a:uLnTx/>
                <a:uFillTx/>
                <a:latin typeface="+mj-ea"/>
                <a:ea typeface="+mj-ea"/>
                <a:cs typeface="+mn-cs"/>
                <a:sym typeface="+mn-ea"/>
              </a:rPr>
              <a:t>/</a:t>
            </a:r>
            <a:r>
              <a:rPr kumimoji="0" lang="zh-CN" altLang="en-US" sz="2800" b="1" i="0" u="none" strike="noStrike" kern="1200" cap="none" spc="0" normalizeH="0" baseline="0" noProof="0">
                <a:ln>
                  <a:noFill/>
                </a:ln>
                <a:solidFill>
                  <a:srgbClr val="FF0000"/>
                </a:solidFill>
                <a:effectLst/>
                <a:uLnTx/>
                <a:uFillTx/>
                <a:latin typeface="+mj-ea"/>
                <a:ea typeface="+mj-ea"/>
                <a:cs typeface="+mn-cs"/>
                <a:sym typeface="+mn-ea"/>
              </a:rPr>
              <a:t>克拉维酸</a:t>
            </a:r>
            <a:endParaRPr kumimoji="0" lang="zh-CN" altLang="en-US" sz="2800" b="1" i="0" u="none" strike="noStrike" kern="1200" cap="none" spc="0" normalizeH="0" baseline="0" noProof="0">
              <a:ln>
                <a:noFill/>
              </a:ln>
              <a:solidFill>
                <a:srgbClr val="FF0000"/>
              </a:solidFill>
              <a:effectLst/>
              <a:uLnTx/>
              <a:uFillTx/>
              <a:latin typeface="+mj-ea"/>
              <a:ea typeface="+mj-ea"/>
              <a:cs typeface="+mn-cs"/>
              <a:sym typeface="+mn-ea"/>
            </a:endParaRPr>
          </a:p>
        </p:txBody>
      </p:sp>
      <p:sp>
        <p:nvSpPr>
          <p:cNvPr id="30726" name="矩形 5"/>
          <p:cNvSpPr>
            <a:spLocks noChangeArrowheads="1"/>
          </p:cNvSpPr>
          <p:nvPr/>
        </p:nvSpPr>
        <p:spPr bwMode="auto">
          <a:xfrm>
            <a:off x="5354638" y="2852738"/>
            <a:ext cx="6438900" cy="522288"/>
          </a:xfrm>
          <a:prstGeom prst="rect">
            <a:avLst/>
          </a:prstGeom>
          <a:noFill/>
          <a:ln w="9525">
            <a:noFill/>
            <a:miter lim="800000"/>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chemeClr val="tx2"/>
                </a:solidFill>
                <a:effectLst/>
                <a:uLnTx/>
                <a:uFillTx/>
                <a:latin typeface="+mj-ea"/>
                <a:ea typeface="+mj-ea"/>
                <a:cs typeface="+mn-cs"/>
                <a:sym typeface="+mn-ea"/>
              </a:rPr>
              <a:t>氨苄西林</a:t>
            </a:r>
            <a:r>
              <a:rPr kumimoji="0" lang="en-US" altLang="zh-CN" sz="2800" b="1" i="0" u="none" strike="noStrike" kern="1200" cap="none" spc="0" normalizeH="0" baseline="0" noProof="0">
                <a:ln>
                  <a:noFill/>
                </a:ln>
                <a:solidFill>
                  <a:schemeClr val="tx2"/>
                </a:solidFill>
                <a:effectLst/>
                <a:uLnTx/>
                <a:uFillTx/>
                <a:latin typeface="+mj-ea"/>
                <a:ea typeface="+mj-ea"/>
                <a:cs typeface="+mn-cs"/>
                <a:sym typeface="+mn-ea"/>
              </a:rPr>
              <a:t>/</a:t>
            </a:r>
            <a:r>
              <a:rPr kumimoji="0" lang="zh-CN" altLang="en-US" sz="2800" b="1" i="0" u="none" strike="noStrike" kern="1200" cap="none" spc="0" normalizeH="0" baseline="0" noProof="0">
                <a:ln>
                  <a:noFill/>
                </a:ln>
                <a:solidFill>
                  <a:schemeClr val="tx2"/>
                </a:solidFill>
                <a:effectLst/>
                <a:uLnTx/>
                <a:uFillTx/>
                <a:latin typeface="+mj-ea"/>
                <a:ea typeface="+mj-ea"/>
                <a:cs typeface="+mn-cs"/>
                <a:sym typeface="+mn-ea"/>
              </a:rPr>
              <a:t>舒巴坦</a:t>
            </a:r>
            <a:endParaRPr kumimoji="0" lang="zh-CN" altLang="en-US" sz="2800" b="1" i="0" u="none" strike="noStrike" kern="1200" cap="none" spc="0" normalizeH="0" baseline="0" noProof="0">
              <a:ln>
                <a:noFill/>
              </a:ln>
              <a:solidFill>
                <a:schemeClr val="tx2"/>
              </a:solidFill>
              <a:effectLst/>
              <a:uLnTx/>
              <a:uFillTx/>
              <a:latin typeface="+mj-ea"/>
              <a:ea typeface="+mj-ea"/>
              <a:cs typeface="+mn-cs"/>
              <a:sym typeface="+mn-ea"/>
            </a:endParaRPr>
          </a:p>
        </p:txBody>
      </p:sp>
      <p:sp>
        <p:nvSpPr>
          <p:cNvPr id="30727" name="矩形 6"/>
          <p:cNvSpPr>
            <a:spLocks noChangeArrowheads="1"/>
          </p:cNvSpPr>
          <p:nvPr/>
        </p:nvSpPr>
        <p:spPr bwMode="auto">
          <a:xfrm>
            <a:off x="5705475" y="3670300"/>
            <a:ext cx="6438900" cy="522288"/>
          </a:xfrm>
          <a:prstGeom prst="rect">
            <a:avLst/>
          </a:prstGeom>
          <a:noFill/>
          <a:ln w="9525">
            <a:noFill/>
            <a:miter lim="800000"/>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FF0000"/>
                </a:solidFill>
                <a:effectLst/>
                <a:uLnTx/>
                <a:uFillTx/>
                <a:latin typeface="+mj-ea"/>
                <a:ea typeface="+mj-ea"/>
                <a:cs typeface="+mn-cs"/>
                <a:sym typeface="+mn-ea"/>
              </a:rPr>
              <a:t>头孢哌酮</a:t>
            </a:r>
            <a:r>
              <a:rPr kumimoji="0" lang="en-US" altLang="zh-CN" sz="2800" b="1" i="0" u="none" strike="noStrike" kern="1200" cap="none" spc="0" normalizeH="0" baseline="0" noProof="0">
                <a:ln>
                  <a:noFill/>
                </a:ln>
                <a:solidFill>
                  <a:srgbClr val="FF0000"/>
                </a:solidFill>
                <a:effectLst/>
                <a:uLnTx/>
                <a:uFillTx/>
                <a:latin typeface="+mj-ea"/>
                <a:ea typeface="+mj-ea"/>
                <a:cs typeface="+mn-cs"/>
                <a:sym typeface="+mn-ea"/>
              </a:rPr>
              <a:t>/</a:t>
            </a:r>
            <a:r>
              <a:rPr kumimoji="0" lang="zh-CN" altLang="en-US" sz="2800" b="1" i="0" u="none" strike="noStrike" kern="1200" cap="none" spc="0" normalizeH="0" baseline="0" noProof="0">
                <a:ln>
                  <a:noFill/>
                </a:ln>
                <a:solidFill>
                  <a:srgbClr val="FF0000"/>
                </a:solidFill>
                <a:effectLst/>
                <a:uLnTx/>
                <a:uFillTx/>
                <a:latin typeface="+mj-ea"/>
                <a:ea typeface="+mj-ea"/>
                <a:cs typeface="+mn-cs"/>
                <a:sym typeface="+mn-ea"/>
              </a:rPr>
              <a:t>舒巴坦</a:t>
            </a:r>
            <a:endParaRPr kumimoji="0" lang="zh-CN" altLang="en-US" sz="2800" b="1" i="0" u="none" strike="noStrike" kern="1200" cap="none" spc="0" normalizeH="0" baseline="0" noProof="0">
              <a:ln>
                <a:noFill/>
              </a:ln>
              <a:solidFill>
                <a:srgbClr val="FF0000"/>
              </a:solidFill>
              <a:effectLst/>
              <a:uLnTx/>
              <a:uFillTx/>
              <a:latin typeface="+mj-ea"/>
              <a:ea typeface="+mj-ea"/>
              <a:cs typeface="+mn-cs"/>
              <a:sym typeface="+mn-ea"/>
            </a:endParaRPr>
          </a:p>
        </p:txBody>
      </p:sp>
      <p:sp>
        <p:nvSpPr>
          <p:cNvPr id="30728" name="矩形 7"/>
          <p:cNvSpPr>
            <a:spLocks noChangeArrowheads="1"/>
          </p:cNvSpPr>
          <p:nvPr/>
        </p:nvSpPr>
        <p:spPr bwMode="auto">
          <a:xfrm>
            <a:off x="5481638" y="4476750"/>
            <a:ext cx="6438900" cy="522288"/>
          </a:xfrm>
          <a:prstGeom prst="rect">
            <a:avLst/>
          </a:prstGeom>
          <a:noFill/>
          <a:ln w="9525">
            <a:noFill/>
            <a:miter lim="800000"/>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chemeClr val="tx2"/>
                </a:solidFill>
                <a:effectLst/>
                <a:uLnTx/>
                <a:uFillTx/>
                <a:latin typeface="+mj-ea"/>
                <a:ea typeface="+mj-ea"/>
                <a:cs typeface="+mn-cs"/>
                <a:sym typeface="+mn-ea"/>
              </a:rPr>
              <a:t>替卡西林</a:t>
            </a:r>
            <a:r>
              <a:rPr kumimoji="0" lang="en-US" altLang="zh-CN" sz="2800" b="1" i="0" u="none" strike="noStrike" kern="1200" cap="none" spc="0" normalizeH="0" baseline="0" noProof="0">
                <a:ln>
                  <a:noFill/>
                </a:ln>
                <a:solidFill>
                  <a:schemeClr val="tx2"/>
                </a:solidFill>
                <a:effectLst/>
                <a:uLnTx/>
                <a:uFillTx/>
                <a:latin typeface="+mj-ea"/>
                <a:ea typeface="+mj-ea"/>
                <a:cs typeface="+mn-cs"/>
                <a:sym typeface="+mn-ea"/>
              </a:rPr>
              <a:t>/</a:t>
            </a:r>
            <a:r>
              <a:rPr kumimoji="0" lang="zh-CN" altLang="en-US" sz="2800" b="1" i="0" u="none" strike="noStrike" kern="1200" cap="none" spc="0" normalizeH="0" baseline="0" noProof="0">
                <a:ln>
                  <a:noFill/>
                </a:ln>
                <a:solidFill>
                  <a:schemeClr val="tx2"/>
                </a:solidFill>
                <a:effectLst/>
                <a:uLnTx/>
                <a:uFillTx/>
                <a:latin typeface="+mj-ea"/>
                <a:ea typeface="+mj-ea"/>
                <a:cs typeface="+mn-cs"/>
                <a:sym typeface="+mn-ea"/>
              </a:rPr>
              <a:t>克拉维酸</a:t>
            </a:r>
            <a:endParaRPr kumimoji="0" lang="zh-CN" altLang="en-US" sz="2800" b="1" i="0" u="none" strike="noStrike" kern="1200" cap="none" spc="0" normalizeH="0" baseline="0" noProof="0">
              <a:ln>
                <a:noFill/>
              </a:ln>
              <a:solidFill>
                <a:schemeClr val="tx2"/>
              </a:solidFill>
              <a:effectLst/>
              <a:uLnTx/>
              <a:uFillTx/>
              <a:latin typeface="+mj-ea"/>
              <a:ea typeface="+mj-ea"/>
              <a:cs typeface="+mn-cs"/>
              <a:sym typeface="+mn-ea"/>
            </a:endParaRPr>
          </a:p>
        </p:txBody>
      </p:sp>
      <p:sp>
        <p:nvSpPr>
          <p:cNvPr id="30729" name="矩形 8"/>
          <p:cNvSpPr>
            <a:spLocks noChangeArrowheads="1"/>
          </p:cNvSpPr>
          <p:nvPr/>
        </p:nvSpPr>
        <p:spPr bwMode="auto">
          <a:xfrm>
            <a:off x="4830763" y="5295900"/>
            <a:ext cx="6438900" cy="522288"/>
          </a:xfrm>
          <a:prstGeom prst="rect">
            <a:avLst/>
          </a:prstGeom>
          <a:noFill/>
          <a:ln w="9525">
            <a:noFill/>
            <a:miter lim="800000"/>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FF0000"/>
                </a:solidFill>
                <a:effectLst/>
                <a:uLnTx/>
                <a:uFillTx/>
                <a:latin typeface="+mj-ea"/>
                <a:ea typeface="+mj-ea"/>
                <a:cs typeface="+mn-cs"/>
                <a:sym typeface="+mn-ea"/>
              </a:rPr>
              <a:t>哌拉西林</a:t>
            </a:r>
            <a:r>
              <a:rPr kumimoji="0" lang="en-US" altLang="zh-CN" sz="2800" b="1" i="0" u="none" strike="noStrike" kern="1200" cap="none" spc="0" normalizeH="0" baseline="0" noProof="0">
                <a:ln>
                  <a:noFill/>
                </a:ln>
                <a:solidFill>
                  <a:srgbClr val="FF0000"/>
                </a:solidFill>
                <a:effectLst/>
                <a:uLnTx/>
                <a:uFillTx/>
                <a:latin typeface="+mj-ea"/>
                <a:ea typeface="+mj-ea"/>
                <a:cs typeface="+mn-cs"/>
                <a:sym typeface="+mn-ea"/>
              </a:rPr>
              <a:t>/</a:t>
            </a:r>
            <a:r>
              <a:rPr kumimoji="0" lang="zh-CN" altLang="en-US" sz="2800" b="1" i="0" u="none" strike="noStrike" kern="1200" cap="none" spc="0" normalizeH="0" baseline="0" noProof="0">
                <a:ln>
                  <a:noFill/>
                </a:ln>
                <a:solidFill>
                  <a:srgbClr val="FF0000"/>
                </a:solidFill>
                <a:effectLst/>
                <a:uLnTx/>
                <a:uFillTx/>
                <a:latin typeface="+mj-ea"/>
                <a:ea typeface="+mj-ea"/>
                <a:cs typeface="+mn-cs"/>
                <a:sym typeface="+mn-ea"/>
              </a:rPr>
              <a:t>他唑巴坦</a:t>
            </a:r>
            <a:endParaRPr kumimoji="0" lang="zh-CN" altLang="en-US" sz="2800" b="1" i="0" u="none" strike="noStrike" kern="1200" cap="none" spc="0" normalizeH="0" baseline="0" noProof="0">
              <a:ln>
                <a:noFill/>
              </a:ln>
              <a:solidFill>
                <a:srgbClr val="FF0000"/>
              </a:solidFill>
              <a:effectLst/>
              <a:uLnTx/>
              <a:uFillTx/>
              <a:latin typeface="+mj-ea"/>
              <a:ea typeface="+mj-ea"/>
              <a:cs typeface="+mn-cs"/>
              <a:sym typeface="+mn-ea"/>
            </a:endParaRPr>
          </a:p>
        </p:txBody>
      </p:sp>
      <p:grpSp>
        <p:nvGrpSpPr>
          <p:cNvPr id="75783" name="组合 9"/>
          <p:cNvGrpSpPr/>
          <p:nvPr/>
        </p:nvGrpSpPr>
        <p:grpSpPr>
          <a:xfrm rot="4976862" flipH="1">
            <a:off x="3949700" y="2344738"/>
            <a:ext cx="322263" cy="415925"/>
            <a:chOff x="1944" y="1111"/>
            <a:chExt cx="204" cy="196"/>
          </a:xfrm>
        </p:grpSpPr>
        <p:pic>
          <p:nvPicPr>
            <p:cNvPr id="75784" name="图片 10" descr="circuler_1"/>
            <p:cNvPicPr>
              <a:picLocks noChangeAspect="1"/>
            </p:cNvPicPr>
            <p:nvPr/>
          </p:nvPicPr>
          <p:blipFill>
            <a:blip r:embed="rId3"/>
            <a:stretch>
              <a:fillRect/>
            </a:stretch>
          </p:blipFill>
          <p:spPr>
            <a:xfrm flipH="1">
              <a:off x="1961" y="1124"/>
              <a:ext cx="174" cy="172"/>
            </a:xfrm>
            <a:prstGeom prst="rect">
              <a:avLst/>
            </a:prstGeom>
            <a:noFill/>
            <a:ln w="9525">
              <a:noFill/>
            </a:ln>
          </p:spPr>
        </p:pic>
        <p:sp>
          <p:nvSpPr>
            <p:cNvPr id="115723" name="椭圆 11"/>
            <p:cNvSpPr>
              <a:spLocks noChangeArrowheads="1"/>
            </p:cNvSpPr>
            <p:nvPr/>
          </p:nvSpPr>
          <p:spPr bwMode="gray">
            <a:xfrm flipH="1">
              <a:off x="1964" y="1132"/>
              <a:ext cx="173" cy="172"/>
            </a:xfrm>
            <a:prstGeom prst="ellipse">
              <a:avLst/>
            </a:prstGeom>
            <a:gradFill rotWithShape="1">
              <a:gsLst>
                <a:gs pos="0">
                  <a:srgbClr val="FFFF00">
                    <a:gamma/>
                    <a:shade val="46275"/>
                    <a:invGamma/>
                  </a:srgbClr>
                </a:gs>
                <a:gs pos="50000">
                  <a:srgbClr val="FFFF00">
                    <a:alpha val="50000"/>
                  </a:srgbClr>
                </a:gs>
                <a:gs pos="100000">
                  <a:srgbClr val="FFFF00">
                    <a:gamma/>
                    <a:shade val="46275"/>
                    <a:invGamma/>
                  </a:srgbClr>
                </a:gs>
              </a:gsLst>
              <a:lin ang="5400000" scaled="1"/>
            </a:gradFill>
            <a:ln>
              <a:noFill/>
            </a:ln>
            <a:effectLst/>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grpSp>
          <p:nvGrpSpPr>
            <p:cNvPr id="75786" name="组合 12"/>
            <p:cNvGrpSpPr/>
            <p:nvPr/>
          </p:nvGrpSpPr>
          <p:grpSpPr>
            <a:xfrm rot="1297425" flipV="1">
              <a:off x="1971" y="1258"/>
              <a:ext cx="151" cy="37"/>
              <a:chOff x="2532" y="1051"/>
              <a:chExt cx="893" cy="246"/>
            </a:xfrm>
          </p:grpSpPr>
          <p:grpSp>
            <p:nvGrpSpPr>
              <p:cNvPr id="75787" name="组合 13"/>
              <p:cNvGrpSpPr/>
              <p:nvPr/>
            </p:nvGrpSpPr>
            <p:grpSpPr>
              <a:xfrm>
                <a:off x="2532" y="1051"/>
                <a:ext cx="743" cy="185"/>
                <a:chOff x="1565" y="2568"/>
                <a:chExt cx="1118" cy="279"/>
              </a:xfrm>
            </p:grpSpPr>
            <p:sp>
              <p:nvSpPr>
                <p:cNvPr id="75788" name="自选图形 14"/>
                <p:cNvSpPr/>
                <p:nvPr/>
              </p:nvSpPr>
              <p:spPr>
                <a:xfrm rot="5263130">
                  <a:off x="1830"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789" name="自选图形 15"/>
                <p:cNvSpPr/>
                <p:nvPr/>
              </p:nvSpPr>
              <p:spPr>
                <a:xfrm rot="6078281">
                  <a:off x="1966"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790" name="自选图形 16"/>
                <p:cNvSpPr/>
                <p:nvPr/>
              </p:nvSpPr>
              <p:spPr>
                <a:xfrm rot="6373927">
                  <a:off x="2042" y="226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791" name="自选图形 17"/>
                <p:cNvSpPr/>
                <p:nvPr/>
              </p:nvSpPr>
              <p:spPr>
                <a:xfrm rot="6906312">
                  <a:off x="2132" y="229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grpSp>
          <p:grpSp>
            <p:nvGrpSpPr>
              <p:cNvPr id="75792" name="组合 18"/>
              <p:cNvGrpSpPr/>
              <p:nvPr/>
            </p:nvGrpSpPr>
            <p:grpSpPr>
              <a:xfrm rot="1353540">
                <a:off x="2682" y="1111"/>
                <a:ext cx="743" cy="186"/>
                <a:chOff x="1565" y="2568"/>
                <a:chExt cx="1118" cy="279"/>
              </a:xfrm>
            </p:grpSpPr>
            <p:sp>
              <p:nvSpPr>
                <p:cNvPr id="75793" name="自选图形 19"/>
                <p:cNvSpPr/>
                <p:nvPr/>
              </p:nvSpPr>
              <p:spPr>
                <a:xfrm rot="5263130">
                  <a:off x="1830"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794" name="自选图形 20"/>
                <p:cNvSpPr/>
                <p:nvPr/>
              </p:nvSpPr>
              <p:spPr>
                <a:xfrm rot="6078281">
                  <a:off x="1966"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795" name="自选图形 21"/>
                <p:cNvSpPr/>
                <p:nvPr/>
              </p:nvSpPr>
              <p:spPr>
                <a:xfrm rot="6373927">
                  <a:off x="2042" y="226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796" name="自选图形 22"/>
                <p:cNvSpPr/>
                <p:nvPr/>
              </p:nvSpPr>
              <p:spPr>
                <a:xfrm rot="6906312">
                  <a:off x="2132" y="229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grpSp>
        </p:grpSp>
        <p:sp>
          <p:nvSpPr>
            <p:cNvPr id="75797" name="弧线 23"/>
            <p:cNvSpPr/>
            <p:nvPr/>
          </p:nvSpPr>
          <p:spPr>
            <a:xfrm rot="3847716">
              <a:off x="1948" y="1107"/>
              <a:ext cx="196" cy="204"/>
            </a:xfrm>
            <a:custGeom>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l" t="t" r="r" b="b"/>
              <a:pathLst>
                <a:path w="43200" h="43155" fill="none">
                  <a:moveTo>
                    <a:pt x="3603" y="33544"/>
                  </a:moveTo>
                  <a:cubicBezTo>
                    <a:pt x="1253" y="30004"/>
                    <a:pt x="0" y="25849"/>
                    <a:pt x="0" y="21600"/>
                  </a:cubicBezTo>
                  <a:cubicBezTo>
                    <a:pt x="0" y="9670"/>
                    <a:pt x="9670" y="0"/>
                    <a:pt x="21600" y="0"/>
                  </a:cubicBezTo>
                  <a:cubicBezTo>
                    <a:pt x="33529" y="0"/>
                    <a:pt x="43200" y="9670"/>
                    <a:pt x="43200" y="21600"/>
                  </a:cubicBezTo>
                  <a:cubicBezTo>
                    <a:pt x="43200" y="32987"/>
                    <a:pt x="34359" y="42418"/>
                    <a:pt x="22995" y="43154"/>
                  </a:cubicBezTo>
                </a:path>
                <a:path w="43200" h="43155" stroke="0">
                  <a:moveTo>
                    <a:pt x="3603" y="33544"/>
                  </a:moveTo>
                  <a:cubicBezTo>
                    <a:pt x="1253" y="30004"/>
                    <a:pt x="0" y="25849"/>
                    <a:pt x="0" y="21600"/>
                  </a:cubicBezTo>
                  <a:cubicBezTo>
                    <a:pt x="0" y="9670"/>
                    <a:pt x="9670" y="0"/>
                    <a:pt x="21600" y="0"/>
                  </a:cubicBezTo>
                  <a:cubicBezTo>
                    <a:pt x="33529" y="0"/>
                    <a:pt x="43200" y="9670"/>
                    <a:pt x="43200" y="21600"/>
                  </a:cubicBezTo>
                  <a:cubicBezTo>
                    <a:pt x="43200" y="32987"/>
                    <a:pt x="34359" y="42418"/>
                    <a:pt x="22995" y="43154"/>
                  </a:cubicBezTo>
                  <a:lnTo>
                    <a:pt x="21600" y="21600"/>
                  </a:lnTo>
                  <a:lnTo>
                    <a:pt x="3603" y="33544"/>
                  </a:lnTo>
                  <a:close/>
                </a:path>
              </a:pathLst>
            </a:custGeom>
            <a:noFill/>
            <a:ln w="12700" cap="flat" cmpd="sng">
              <a:solidFill>
                <a:srgbClr val="000000"/>
              </a:solidFill>
              <a:prstDash val="sysDot"/>
              <a:round/>
              <a:headEnd type="none" w="med" len="med"/>
              <a:tailEnd type="triangle" w="sm" len="sm"/>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pic>
          <p:nvPicPr>
            <p:cNvPr id="75798" name="图片 24" descr="light_shadow1"/>
            <p:cNvPicPr>
              <a:picLocks noChangeAspect="1"/>
            </p:cNvPicPr>
            <p:nvPr/>
          </p:nvPicPr>
          <p:blipFill>
            <a:blip r:embed="rId4"/>
            <a:srcRect t="23740"/>
            <a:stretch>
              <a:fillRect/>
            </a:stretch>
          </p:blipFill>
          <p:spPr>
            <a:xfrm rot="2569845" flipH="1">
              <a:off x="2015" y="1139"/>
              <a:ext cx="129" cy="84"/>
            </a:xfrm>
            <a:prstGeom prst="rect">
              <a:avLst/>
            </a:prstGeom>
            <a:noFill/>
            <a:ln w="9525">
              <a:noFill/>
            </a:ln>
          </p:spPr>
        </p:pic>
      </p:grpSp>
      <p:grpSp>
        <p:nvGrpSpPr>
          <p:cNvPr id="75799" name="组合 25"/>
          <p:cNvGrpSpPr/>
          <p:nvPr/>
        </p:nvGrpSpPr>
        <p:grpSpPr>
          <a:xfrm flipH="1">
            <a:off x="304800" y="2508250"/>
            <a:ext cx="4584700" cy="3429000"/>
            <a:chOff x="1955" y="1224"/>
            <a:chExt cx="1911" cy="1911"/>
          </a:xfrm>
        </p:grpSpPr>
        <p:sp>
          <p:nvSpPr>
            <p:cNvPr id="75800" name="椭圆 26"/>
            <p:cNvSpPr/>
            <p:nvPr/>
          </p:nvSpPr>
          <p:spPr>
            <a:xfrm>
              <a:off x="1955" y="1224"/>
              <a:ext cx="1911" cy="1911"/>
            </a:xfrm>
            <a:prstGeom prst="ellipse">
              <a:avLst/>
            </a:prstGeom>
            <a:noFill/>
            <a:ln w="12700" cap="flat" cmpd="sng">
              <a:solidFill>
                <a:srgbClr val="A6B0DA">
                  <a:alpha val="50194"/>
                </a:srgbClr>
              </a:solidFill>
              <a:prstDash val="solid"/>
              <a:round/>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01" name="椭圆 27"/>
            <p:cNvSpPr/>
            <p:nvPr/>
          </p:nvSpPr>
          <p:spPr>
            <a:xfrm>
              <a:off x="2080" y="1355"/>
              <a:ext cx="1660" cy="1660"/>
            </a:xfrm>
            <a:prstGeom prst="ellipse">
              <a:avLst/>
            </a:prstGeom>
            <a:noFill/>
            <a:ln w="28575" cap="flat" cmpd="sng">
              <a:solidFill>
                <a:srgbClr val="A6B0DA">
                  <a:alpha val="50194"/>
                </a:srgbClr>
              </a:solidFill>
              <a:prstDash val="solid"/>
              <a:round/>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02" name="椭圆 28"/>
            <p:cNvSpPr/>
            <p:nvPr/>
          </p:nvSpPr>
          <p:spPr>
            <a:xfrm>
              <a:off x="2218" y="1499"/>
              <a:ext cx="1396" cy="1396"/>
            </a:xfrm>
            <a:prstGeom prst="ellipse">
              <a:avLst/>
            </a:prstGeom>
            <a:noFill/>
            <a:ln w="38100" cap="flat" cmpd="sng">
              <a:solidFill>
                <a:srgbClr val="A6B0DA">
                  <a:alpha val="50194"/>
                </a:srgbClr>
              </a:solidFill>
              <a:prstDash val="solid"/>
              <a:round/>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03" name="椭圆 29"/>
            <p:cNvSpPr/>
            <p:nvPr/>
          </p:nvSpPr>
          <p:spPr>
            <a:xfrm>
              <a:off x="2338" y="1643"/>
              <a:ext cx="1132" cy="1132"/>
            </a:xfrm>
            <a:prstGeom prst="ellipse">
              <a:avLst/>
            </a:prstGeom>
            <a:noFill/>
            <a:ln w="57150" cap="flat" cmpd="sng">
              <a:solidFill>
                <a:srgbClr val="A6B0DA">
                  <a:alpha val="50194"/>
                </a:srgbClr>
              </a:solidFill>
              <a:prstDash val="solid"/>
              <a:round/>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04" name="椭圆 30"/>
            <p:cNvSpPr/>
            <p:nvPr/>
          </p:nvSpPr>
          <p:spPr>
            <a:xfrm>
              <a:off x="2476" y="1781"/>
              <a:ext cx="868" cy="868"/>
            </a:xfrm>
            <a:prstGeom prst="ellipse">
              <a:avLst/>
            </a:prstGeom>
            <a:noFill/>
            <a:ln w="57150" cap="flat" cmpd="sng">
              <a:solidFill>
                <a:srgbClr val="A6B0DA">
                  <a:alpha val="50194"/>
                </a:srgbClr>
              </a:solidFill>
              <a:prstDash val="solid"/>
              <a:round/>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05" name="椭圆 31"/>
            <p:cNvSpPr/>
            <p:nvPr/>
          </p:nvSpPr>
          <p:spPr>
            <a:xfrm>
              <a:off x="2602" y="1901"/>
              <a:ext cx="616" cy="616"/>
            </a:xfrm>
            <a:prstGeom prst="ellipse">
              <a:avLst/>
            </a:prstGeom>
            <a:noFill/>
            <a:ln w="76200" cap="flat" cmpd="sng">
              <a:solidFill>
                <a:srgbClr val="A6B0DA">
                  <a:alpha val="50194"/>
                </a:srgbClr>
              </a:solidFill>
              <a:prstDash val="solid"/>
              <a:round/>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06" name="椭圆 32"/>
            <p:cNvSpPr/>
            <p:nvPr/>
          </p:nvSpPr>
          <p:spPr>
            <a:xfrm>
              <a:off x="2716" y="2021"/>
              <a:ext cx="388" cy="388"/>
            </a:xfrm>
            <a:prstGeom prst="ellipse">
              <a:avLst/>
            </a:prstGeom>
            <a:noFill/>
            <a:ln w="9525" cap="flat" cmpd="sng">
              <a:solidFill>
                <a:srgbClr val="A6B0DA">
                  <a:alpha val="50194"/>
                </a:srgbClr>
              </a:solidFill>
              <a:prstDash val="solid"/>
              <a:round/>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grpSp>
      <p:pic>
        <p:nvPicPr>
          <p:cNvPr id="75807" name="图片 33" descr="worldmap_ani8"/>
          <p:cNvPicPr>
            <a:picLocks noChangeAspect="1"/>
          </p:cNvPicPr>
          <p:nvPr/>
        </p:nvPicPr>
        <p:blipFill>
          <a:blip r:embed="rId5"/>
          <a:stretch>
            <a:fillRect/>
          </a:stretch>
        </p:blipFill>
        <p:spPr>
          <a:xfrm>
            <a:off x="1531938" y="3479800"/>
            <a:ext cx="2146300" cy="1612900"/>
          </a:xfrm>
          <a:prstGeom prst="rect">
            <a:avLst/>
          </a:prstGeom>
          <a:noFill/>
          <a:ln w="9525">
            <a:noFill/>
          </a:ln>
        </p:spPr>
      </p:pic>
      <p:grpSp>
        <p:nvGrpSpPr>
          <p:cNvPr id="75808" name="组合 34"/>
          <p:cNvGrpSpPr/>
          <p:nvPr/>
        </p:nvGrpSpPr>
        <p:grpSpPr>
          <a:xfrm rot="4976862" flipH="1">
            <a:off x="4814888" y="3119438"/>
            <a:ext cx="327025" cy="415925"/>
            <a:chOff x="1944" y="1111"/>
            <a:chExt cx="204" cy="196"/>
          </a:xfrm>
        </p:grpSpPr>
        <p:pic>
          <p:nvPicPr>
            <p:cNvPr id="75809" name="图片 35" descr="circuler_1"/>
            <p:cNvPicPr>
              <a:picLocks noChangeAspect="1"/>
            </p:cNvPicPr>
            <p:nvPr/>
          </p:nvPicPr>
          <p:blipFill>
            <a:blip r:embed="rId6"/>
            <a:stretch>
              <a:fillRect/>
            </a:stretch>
          </p:blipFill>
          <p:spPr>
            <a:xfrm flipH="1">
              <a:off x="1961" y="1124"/>
              <a:ext cx="174" cy="172"/>
            </a:xfrm>
            <a:prstGeom prst="rect">
              <a:avLst/>
            </a:prstGeom>
            <a:noFill/>
            <a:ln w="9525">
              <a:noFill/>
            </a:ln>
          </p:spPr>
        </p:pic>
        <p:sp>
          <p:nvSpPr>
            <p:cNvPr id="115748" name="椭圆 36"/>
            <p:cNvSpPr>
              <a:spLocks noChangeArrowheads="1"/>
            </p:cNvSpPr>
            <p:nvPr/>
          </p:nvSpPr>
          <p:spPr bwMode="gray">
            <a:xfrm flipH="1">
              <a:off x="1968" y="1130"/>
              <a:ext cx="171" cy="172"/>
            </a:xfrm>
            <a:prstGeom prst="ellipse">
              <a:avLst/>
            </a:prstGeom>
            <a:gradFill rotWithShape="1">
              <a:gsLst>
                <a:gs pos="0">
                  <a:srgbClr val="FFFF00">
                    <a:gamma/>
                    <a:shade val="46275"/>
                    <a:invGamma/>
                  </a:srgbClr>
                </a:gs>
                <a:gs pos="50000">
                  <a:srgbClr val="FFFF00">
                    <a:alpha val="50000"/>
                  </a:srgbClr>
                </a:gs>
                <a:gs pos="100000">
                  <a:srgbClr val="FFFF00">
                    <a:gamma/>
                    <a:shade val="46275"/>
                    <a:invGamma/>
                  </a:srgbClr>
                </a:gs>
              </a:gsLst>
              <a:lin ang="5400000" scaled="1"/>
            </a:gradFill>
            <a:ln>
              <a:noFill/>
            </a:ln>
            <a:effectLst/>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grpSp>
          <p:nvGrpSpPr>
            <p:cNvPr id="75811" name="组合 37"/>
            <p:cNvGrpSpPr/>
            <p:nvPr/>
          </p:nvGrpSpPr>
          <p:grpSpPr>
            <a:xfrm rot="1297425" flipV="1">
              <a:off x="1971" y="1258"/>
              <a:ext cx="151" cy="37"/>
              <a:chOff x="2532" y="1051"/>
              <a:chExt cx="893" cy="246"/>
            </a:xfrm>
          </p:grpSpPr>
          <p:grpSp>
            <p:nvGrpSpPr>
              <p:cNvPr id="75812" name="组合 38"/>
              <p:cNvGrpSpPr/>
              <p:nvPr/>
            </p:nvGrpSpPr>
            <p:grpSpPr>
              <a:xfrm>
                <a:off x="2532" y="1051"/>
                <a:ext cx="743" cy="185"/>
                <a:chOff x="1565" y="2568"/>
                <a:chExt cx="1118" cy="279"/>
              </a:xfrm>
            </p:grpSpPr>
            <p:sp>
              <p:nvSpPr>
                <p:cNvPr id="75813" name="自选图形 39"/>
                <p:cNvSpPr/>
                <p:nvPr/>
              </p:nvSpPr>
              <p:spPr>
                <a:xfrm rot="5263130">
                  <a:off x="1830"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14" name="自选图形 40"/>
                <p:cNvSpPr/>
                <p:nvPr/>
              </p:nvSpPr>
              <p:spPr>
                <a:xfrm rot="6078281">
                  <a:off x="1966"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15" name="自选图形 41"/>
                <p:cNvSpPr/>
                <p:nvPr/>
              </p:nvSpPr>
              <p:spPr>
                <a:xfrm rot="6373927">
                  <a:off x="2042" y="226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16" name="自选图形 42"/>
                <p:cNvSpPr/>
                <p:nvPr/>
              </p:nvSpPr>
              <p:spPr>
                <a:xfrm rot="6906312">
                  <a:off x="2132" y="229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grpSp>
          <p:grpSp>
            <p:nvGrpSpPr>
              <p:cNvPr id="75817" name="组合 43"/>
              <p:cNvGrpSpPr/>
              <p:nvPr/>
            </p:nvGrpSpPr>
            <p:grpSpPr>
              <a:xfrm rot="1353540">
                <a:off x="2682" y="1111"/>
                <a:ext cx="743" cy="186"/>
                <a:chOff x="1565" y="2568"/>
                <a:chExt cx="1118" cy="279"/>
              </a:xfrm>
            </p:grpSpPr>
            <p:sp>
              <p:nvSpPr>
                <p:cNvPr id="75818" name="自选图形 44"/>
                <p:cNvSpPr/>
                <p:nvPr/>
              </p:nvSpPr>
              <p:spPr>
                <a:xfrm rot="5263130">
                  <a:off x="1830"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19" name="自选图形 45"/>
                <p:cNvSpPr/>
                <p:nvPr/>
              </p:nvSpPr>
              <p:spPr>
                <a:xfrm rot="6078281">
                  <a:off x="1966"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20" name="自选图形 46"/>
                <p:cNvSpPr/>
                <p:nvPr/>
              </p:nvSpPr>
              <p:spPr>
                <a:xfrm rot="6373927">
                  <a:off x="2042" y="226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21" name="自选图形 47"/>
                <p:cNvSpPr/>
                <p:nvPr/>
              </p:nvSpPr>
              <p:spPr>
                <a:xfrm rot="6906312">
                  <a:off x="2132" y="229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grpSp>
        </p:grpSp>
        <p:sp>
          <p:nvSpPr>
            <p:cNvPr id="75822" name="弧线 48"/>
            <p:cNvSpPr/>
            <p:nvPr/>
          </p:nvSpPr>
          <p:spPr>
            <a:xfrm rot="3847716">
              <a:off x="1948" y="1107"/>
              <a:ext cx="196" cy="204"/>
            </a:xfrm>
            <a:custGeom>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l" t="t" r="r" b="b"/>
              <a:pathLst>
                <a:path w="43200" h="43155" fill="none">
                  <a:moveTo>
                    <a:pt x="3603" y="33544"/>
                  </a:moveTo>
                  <a:cubicBezTo>
                    <a:pt x="1253" y="30004"/>
                    <a:pt x="0" y="25849"/>
                    <a:pt x="0" y="21600"/>
                  </a:cubicBezTo>
                  <a:cubicBezTo>
                    <a:pt x="0" y="9670"/>
                    <a:pt x="9670" y="0"/>
                    <a:pt x="21600" y="0"/>
                  </a:cubicBezTo>
                  <a:cubicBezTo>
                    <a:pt x="33529" y="0"/>
                    <a:pt x="43200" y="9670"/>
                    <a:pt x="43200" y="21600"/>
                  </a:cubicBezTo>
                  <a:cubicBezTo>
                    <a:pt x="43200" y="32987"/>
                    <a:pt x="34359" y="42418"/>
                    <a:pt x="22995" y="43154"/>
                  </a:cubicBezTo>
                </a:path>
                <a:path w="43200" h="43155" stroke="0">
                  <a:moveTo>
                    <a:pt x="3603" y="33544"/>
                  </a:moveTo>
                  <a:cubicBezTo>
                    <a:pt x="1253" y="30004"/>
                    <a:pt x="0" y="25849"/>
                    <a:pt x="0" y="21600"/>
                  </a:cubicBezTo>
                  <a:cubicBezTo>
                    <a:pt x="0" y="9670"/>
                    <a:pt x="9670" y="0"/>
                    <a:pt x="21600" y="0"/>
                  </a:cubicBezTo>
                  <a:cubicBezTo>
                    <a:pt x="33529" y="0"/>
                    <a:pt x="43200" y="9670"/>
                    <a:pt x="43200" y="21600"/>
                  </a:cubicBezTo>
                  <a:cubicBezTo>
                    <a:pt x="43200" y="32987"/>
                    <a:pt x="34359" y="42418"/>
                    <a:pt x="22995" y="43154"/>
                  </a:cubicBezTo>
                  <a:lnTo>
                    <a:pt x="21600" y="21600"/>
                  </a:lnTo>
                  <a:lnTo>
                    <a:pt x="3603" y="33544"/>
                  </a:lnTo>
                  <a:close/>
                </a:path>
              </a:pathLst>
            </a:custGeom>
            <a:noFill/>
            <a:ln w="12700" cap="flat" cmpd="sng">
              <a:solidFill>
                <a:srgbClr val="000000"/>
              </a:solidFill>
              <a:prstDash val="sysDot"/>
              <a:round/>
              <a:headEnd type="none" w="med" len="med"/>
              <a:tailEnd type="triangle" w="sm" len="sm"/>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pic>
          <p:nvPicPr>
            <p:cNvPr id="75823" name="图片 49" descr="light_shadow1"/>
            <p:cNvPicPr>
              <a:picLocks noChangeAspect="1"/>
            </p:cNvPicPr>
            <p:nvPr/>
          </p:nvPicPr>
          <p:blipFill>
            <a:blip r:embed="rId4"/>
            <a:srcRect t="23740"/>
            <a:stretch>
              <a:fillRect/>
            </a:stretch>
          </p:blipFill>
          <p:spPr>
            <a:xfrm rot="2569845" flipH="1">
              <a:off x="2015" y="1139"/>
              <a:ext cx="129" cy="84"/>
            </a:xfrm>
            <a:prstGeom prst="rect">
              <a:avLst/>
            </a:prstGeom>
            <a:noFill/>
            <a:ln w="9525">
              <a:noFill/>
            </a:ln>
          </p:spPr>
        </p:pic>
      </p:grpSp>
      <p:grpSp>
        <p:nvGrpSpPr>
          <p:cNvPr id="75824" name="组合 50"/>
          <p:cNvGrpSpPr/>
          <p:nvPr/>
        </p:nvGrpSpPr>
        <p:grpSpPr>
          <a:xfrm rot="4976862" flipH="1">
            <a:off x="5129213" y="3913188"/>
            <a:ext cx="325437" cy="415925"/>
            <a:chOff x="1944" y="1111"/>
            <a:chExt cx="204" cy="196"/>
          </a:xfrm>
        </p:grpSpPr>
        <p:pic>
          <p:nvPicPr>
            <p:cNvPr id="75825" name="图片 51" descr="circuler_1"/>
            <p:cNvPicPr>
              <a:picLocks noChangeAspect="1"/>
            </p:cNvPicPr>
            <p:nvPr/>
          </p:nvPicPr>
          <p:blipFill>
            <a:blip r:embed="rId6"/>
            <a:stretch>
              <a:fillRect/>
            </a:stretch>
          </p:blipFill>
          <p:spPr>
            <a:xfrm flipH="1">
              <a:off x="1961" y="1124"/>
              <a:ext cx="174" cy="172"/>
            </a:xfrm>
            <a:prstGeom prst="rect">
              <a:avLst/>
            </a:prstGeom>
            <a:noFill/>
            <a:ln w="9525">
              <a:noFill/>
            </a:ln>
          </p:spPr>
        </p:pic>
        <p:sp>
          <p:nvSpPr>
            <p:cNvPr id="115764" name="椭圆 52"/>
            <p:cNvSpPr>
              <a:spLocks noChangeArrowheads="1"/>
            </p:cNvSpPr>
            <p:nvPr/>
          </p:nvSpPr>
          <p:spPr bwMode="gray">
            <a:xfrm flipH="1">
              <a:off x="1968" y="1130"/>
              <a:ext cx="171" cy="172"/>
            </a:xfrm>
            <a:prstGeom prst="ellipse">
              <a:avLst/>
            </a:prstGeom>
            <a:gradFill rotWithShape="1">
              <a:gsLst>
                <a:gs pos="0">
                  <a:srgbClr val="FFFF00">
                    <a:gamma/>
                    <a:shade val="46275"/>
                    <a:invGamma/>
                  </a:srgbClr>
                </a:gs>
                <a:gs pos="50000">
                  <a:srgbClr val="FFFF00">
                    <a:alpha val="50000"/>
                  </a:srgbClr>
                </a:gs>
                <a:gs pos="100000">
                  <a:srgbClr val="FFFF00">
                    <a:gamma/>
                    <a:shade val="46275"/>
                    <a:invGamma/>
                  </a:srgbClr>
                </a:gs>
              </a:gsLst>
              <a:lin ang="5400000" scaled="1"/>
            </a:gradFill>
            <a:ln>
              <a:noFill/>
            </a:ln>
            <a:effectLst/>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grpSp>
          <p:nvGrpSpPr>
            <p:cNvPr id="75827" name="组合 53"/>
            <p:cNvGrpSpPr/>
            <p:nvPr/>
          </p:nvGrpSpPr>
          <p:grpSpPr>
            <a:xfrm rot="1297425" flipV="1">
              <a:off x="1971" y="1258"/>
              <a:ext cx="151" cy="37"/>
              <a:chOff x="2532" y="1051"/>
              <a:chExt cx="893" cy="246"/>
            </a:xfrm>
          </p:grpSpPr>
          <p:grpSp>
            <p:nvGrpSpPr>
              <p:cNvPr id="75828" name="组合 54"/>
              <p:cNvGrpSpPr/>
              <p:nvPr/>
            </p:nvGrpSpPr>
            <p:grpSpPr>
              <a:xfrm>
                <a:off x="2532" y="1051"/>
                <a:ext cx="743" cy="185"/>
                <a:chOff x="1565" y="2568"/>
                <a:chExt cx="1118" cy="279"/>
              </a:xfrm>
            </p:grpSpPr>
            <p:sp>
              <p:nvSpPr>
                <p:cNvPr id="75829" name="自选图形 55"/>
                <p:cNvSpPr/>
                <p:nvPr/>
              </p:nvSpPr>
              <p:spPr>
                <a:xfrm rot="5263130">
                  <a:off x="1830"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30" name="自选图形 56"/>
                <p:cNvSpPr/>
                <p:nvPr/>
              </p:nvSpPr>
              <p:spPr>
                <a:xfrm rot="6078281">
                  <a:off x="1966"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31" name="自选图形 57"/>
                <p:cNvSpPr/>
                <p:nvPr/>
              </p:nvSpPr>
              <p:spPr>
                <a:xfrm rot="6373927">
                  <a:off x="2042" y="226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32" name="自选图形 58"/>
                <p:cNvSpPr/>
                <p:nvPr/>
              </p:nvSpPr>
              <p:spPr>
                <a:xfrm rot="6906312">
                  <a:off x="2132" y="229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grpSp>
          <p:grpSp>
            <p:nvGrpSpPr>
              <p:cNvPr id="75833" name="组合 59"/>
              <p:cNvGrpSpPr/>
              <p:nvPr/>
            </p:nvGrpSpPr>
            <p:grpSpPr>
              <a:xfrm rot="1353540">
                <a:off x="2682" y="1111"/>
                <a:ext cx="743" cy="186"/>
                <a:chOff x="1565" y="2568"/>
                <a:chExt cx="1118" cy="279"/>
              </a:xfrm>
            </p:grpSpPr>
            <p:sp>
              <p:nvSpPr>
                <p:cNvPr id="75834" name="自选图形 60"/>
                <p:cNvSpPr/>
                <p:nvPr/>
              </p:nvSpPr>
              <p:spPr>
                <a:xfrm rot="5263130">
                  <a:off x="1830"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35" name="自选图形 61"/>
                <p:cNvSpPr/>
                <p:nvPr/>
              </p:nvSpPr>
              <p:spPr>
                <a:xfrm rot="6078281">
                  <a:off x="1966"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36" name="自选图形 62"/>
                <p:cNvSpPr/>
                <p:nvPr/>
              </p:nvSpPr>
              <p:spPr>
                <a:xfrm rot="6373927">
                  <a:off x="2042" y="226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37" name="自选图形 63"/>
                <p:cNvSpPr/>
                <p:nvPr/>
              </p:nvSpPr>
              <p:spPr>
                <a:xfrm rot="6906312">
                  <a:off x="2132" y="229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grpSp>
        </p:grpSp>
        <p:sp>
          <p:nvSpPr>
            <p:cNvPr id="75838" name="弧线 64"/>
            <p:cNvSpPr/>
            <p:nvPr/>
          </p:nvSpPr>
          <p:spPr>
            <a:xfrm rot="3847716">
              <a:off x="1948" y="1107"/>
              <a:ext cx="196" cy="204"/>
            </a:xfrm>
            <a:custGeom>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l" t="t" r="r" b="b"/>
              <a:pathLst>
                <a:path w="43200" h="43155" fill="none">
                  <a:moveTo>
                    <a:pt x="3603" y="33544"/>
                  </a:moveTo>
                  <a:cubicBezTo>
                    <a:pt x="1253" y="30004"/>
                    <a:pt x="0" y="25849"/>
                    <a:pt x="0" y="21600"/>
                  </a:cubicBezTo>
                  <a:cubicBezTo>
                    <a:pt x="0" y="9670"/>
                    <a:pt x="9670" y="0"/>
                    <a:pt x="21600" y="0"/>
                  </a:cubicBezTo>
                  <a:cubicBezTo>
                    <a:pt x="33529" y="0"/>
                    <a:pt x="43200" y="9670"/>
                    <a:pt x="43200" y="21600"/>
                  </a:cubicBezTo>
                  <a:cubicBezTo>
                    <a:pt x="43200" y="32987"/>
                    <a:pt x="34359" y="42418"/>
                    <a:pt x="22995" y="43154"/>
                  </a:cubicBezTo>
                </a:path>
                <a:path w="43200" h="43155" stroke="0">
                  <a:moveTo>
                    <a:pt x="3603" y="33544"/>
                  </a:moveTo>
                  <a:cubicBezTo>
                    <a:pt x="1253" y="30004"/>
                    <a:pt x="0" y="25849"/>
                    <a:pt x="0" y="21600"/>
                  </a:cubicBezTo>
                  <a:cubicBezTo>
                    <a:pt x="0" y="9670"/>
                    <a:pt x="9670" y="0"/>
                    <a:pt x="21600" y="0"/>
                  </a:cubicBezTo>
                  <a:cubicBezTo>
                    <a:pt x="33529" y="0"/>
                    <a:pt x="43200" y="9670"/>
                    <a:pt x="43200" y="21600"/>
                  </a:cubicBezTo>
                  <a:cubicBezTo>
                    <a:pt x="43200" y="32987"/>
                    <a:pt x="34359" y="42418"/>
                    <a:pt x="22995" y="43154"/>
                  </a:cubicBezTo>
                  <a:lnTo>
                    <a:pt x="21600" y="21600"/>
                  </a:lnTo>
                  <a:lnTo>
                    <a:pt x="3603" y="33544"/>
                  </a:lnTo>
                  <a:close/>
                </a:path>
              </a:pathLst>
            </a:custGeom>
            <a:noFill/>
            <a:ln w="12700" cap="flat" cmpd="sng">
              <a:solidFill>
                <a:srgbClr val="000000"/>
              </a:solidFill>
              <a:prstDash val="sysDot"/>
              <a:round/>
              <a:headEnd type="none" w="med" len="med"/>
              <a:tailEnd type="triangle" w="sm" len="sm"/>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pic>
          <p:nvPicPr>
            <p:cNvPr id="75839" name="图片 65" descr="light_shadow1"/>
            <p:cNvPicPr>
              <a:picLocks noChangeAspect="1"/>
            </p:cNvPicPr>
            <p:nvPr/>
          </p:nvPicPr>
          <p:blipFill>
            <a:blip r:embed="rId4"/>
            <a:srcRect t="23740"/>
            <a:stretch>
              <a:fillRect/>
            </a:stretch>
          </p:blipFill>
          <p:spPr>
            <a:xfrm rot="2569845" flipH="1">
              <a:off x="2015" y="1139"/>
              <a:ext cx="129" cy="84"/>
            </a:xfrm>
            <a:prstGeom prst="rect">
              <a:avLst/>
            </a:prstGeom>
            <a:noFill/>
            <a:ln w="9525">
              <a:noFill/>
            </a:ln>
          </p:spPr>
        </p:pic>
      </p:grpSp>
      <p:grpSp>
        <p:nvGrpSpPr>
          <p:cNvPr id="75840" name="组合 66"/>
          <p:cNvGrpSpPr/>
          <p:nvPr/>
        </p:nvGrpSpPr>
        <p:grpSpPr>
          <a:xfrm rot="4976862" flipH="1">
            <a:off x="4916488" y="4745038"/>
            <a:ext cx="327025" cy="415925"/>
            <a:chOff x="1944" y="1111"/>
            <a:chExt cx="204" cy="196"/>
          </a:xfrm>
        </p:grpSpPr>
        <p:pic>
          <p:nvPicPr>
            <p:cNvPr id="75841" name="图片 67" descr="circuler_1"/>
            <p:cNvPicPr>
              <a:picLocks noChangeAspect="1"/>
            </p:cNvPicPr>
            <p:nvPr/>
          </p:nvPicPr>
          <p:blipFill>
            <a:blip r:embed="rId6"/>
            <a:stretch>
              <a:fillRect/>
            </a:stretch>
          </p:blipFill>
          <p:spPr>
            <a:xfrm flipH="1">
              <a:off x="1961" y="1124"/>
              <a:ext cx="174" cy="172"/>
            </a:xfrm>
            <a:prstGeom prst="rect">
              <a:avLst/>
            </a:prstGeom>
            <a:noFill/>
            <a:ln w="9525">
              <a:noFill/>
            </a:ln>
          </p:spPr>
        </p:pic>
        <p:sp>
          <p:nvSpPr>
            <p:cNvPr id="115780" name="椭圆 68"/>
            <p:cNvSpPr>
              <a:spLocks noChangeArrowheads="1"/>
            </p:cNvSpPr>
            <p:nvPr/>
          </p:nvSpPr>
          <p:spPr bwMode="gray">
            <a:xfrm flipH="1">
              <a:off x="1968" y="1130"/>
              <a:ext cx="171" cy="172"/>
            </a:xfrm>
            <a:prstGeom prst="ellipse">
              <a:avLst/>
            </a:prstGeom>
            <a:gradFill rotWithShape="1">
              <a:gsLst>
                <a:gs pos="0">
                  <a:srgbClr val="FFFF00">
                    <a:gamma/>
                    <a:shade val="46275"/>
                    <a:invGamma/>
                  </a:srgbClr>
                </a:gs>
                <a:gs pos="50000">
                  <a:srgbClr val="FFFF00">
                    <a:alpha val="50000"/>
                  </a:srgbClr>
                </a:gs>
                <a:gs pos="100000">
                  <a:srgbClr val="FFFF00">
                    <a:gamma/>
                    <a:shade val="46275"/>
                    <a:invGamma/>
                  </a:srgbClr>
                </a:gs>
              </a:gsLst>
              <a:lin ang="5400000" scaled="1"/>
            </a:gradFill>
            <a:ln>
              <a:noFill/>
            </a:ln>
            <a:effectLst/>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grpSp>
          <p:nvGrpSpPr>
            <p:cNvPr id="75843" name="组合 69"/>
            <p:cNvGrpSpPr/>
            <p:nvPr/>
          </p:nvGrpSpPr>
          <p:grpSpPr>
            <a:xfrm rot="1297425" flipV="1">
              <a:off x="1971" y="1258"/>
              <a:ext cx="151" cy="37"/>
              <a:chOff x="2532" y="1051"/>
              <a:chExt cx="893" cy="246"/>
            </a:xfrm>
          </p:grpSpPr>
          <p:grpSp>
            <p:nvGrpSpPr>
              <p:cNvPr id="75844" name="组合 70"/>
              <p:cNvGrpSpPr/>
              <p:nvPr/>
            </p:nvGrpSpPr>
            <p:grpSpPr>
              <a:xfrm>
                <a:off x="2532" y="1051"/>
                <a:ext cx="743" cy="185"/>
                <a:chOff x="1565" y="2568"/>
                <a:chExt cx="1118" cy="279"/>
              </a:xfrm>
            </p:grpSpPr>
            <p:sp>
              <p:nvSpPr>
                <p:cNvPr id="75845" name="自选图形 71"/>
                <p:cNvSpPr/>
                <p:nvPr/>
              </p:nvSpPr>
              <p:spPr>
                <a:xfrm rot="5263130">
                  <a:off x="1830"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46" name="自选图形 72"/>
                <p:cNvSpPr/>
                <p:nvPr/>
              </p:nvSpPr>
              <p:spPr>
                <a:xfrm rot="6078281">
                  <a:off x="1966"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47" name="自选图形 73"/>
                <p:cNvSpPr/>
                <p:nvPr/>
              </p:nvSpPr>
              <p:spPr>
                <a:xfrm rot="6373927">
                  <a:off x="2042" y="226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48" name="自选图形 74"/>
                <p:cNvSpPr/>
                <p:nvPr/>
              </p:nvSpPr>
              <p:spPr>
                <a:xfrm rot="6906312">
                  <a:off x="2132" y="229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grpSp>
          <p:grpSp>
            <p:nvGrpSpPr>
              <p:cNvPr id="75849" name="组合 75"/>
              <p:cNvGrpSpPr/>
              <p:nvPr/>
            </p:nvGrpSpPr>
            <p:grpSpPr>
              <a:xfrm rot="1353540">
                <a:off x="2682" y="1111"/>
                <a:ext cx="743" cy="186"/>
                <a:chOff x="1565" y="2568"/>
                <a:chExt cx="1118" cy="279"/>
              </a:xfrm>
            </p:grpSpPr>
            <p:sp>
              <p:nvSpPr>
                <p:cNvPr id="75850" name="自选图形 76"/>
                <p:cNvSpPr/>
                <p:nvPr/>
              </p:nvSpPr>
              <p:spPr>
                <a:xfrm rot="5263130">
                  <a:off x="1830"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51" name="自选图形 77"/>
                <p:cNvSpPr/>
                <p:nvPr/>
              </p:nvSpPr>
              <p:spPr>
                <a:xfrm rot="6078281">
                  <a:off x="1966"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52" name="自选图形 78"/>
                <p:cNvSpPr/>
                <p:nvPr/>
              </p:nvSpPr>
              <p:spPr>
                <a:xfrm rot="6373927">
                  <a:off x="2042" y="226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53" name="自选图形 79"/>
                <p:cNvSpPr/>
                <p:nvPr/>
              </p:nvSpPr>
              <p:spPr>
                <a:xfrm rot="6906312">
                  <a:off x="2132" y="229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grpSp>
        </p:grpSp>
        <p:sp>
          <p:nvSpPr>
            <p:cNvPr id="75854" name="弧线 80"/>
            <p:cNvSpPr/>
            <p:nvPr/>
          </p:nvSpPr>
          <p:spPr>
            <a:xfrm rot="3847716">
              <a:off x="1948" y="1107"/>
              <a:ext cx="196" cy="204"/>
            </a:xfrm>
            <a:custGeom>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l" t="t" r="r" b="b"/>
              <a:pathLst>
                <a:path w="43200" h="43155" fill="none">
                  <a:moveTo>
                    <a:pt x="3603" y="33544"/>
                  </a:moveTo>
                  <a:cubicBezTo>
                    <a:pt x="1253" y="30004"/>
                    <a:pt x="0" y="25849"/>
                    <a:pt x="0" y="21600"/>
                  </a:cubicBezTo>
                  <a:cubicBezTo>
                    <a:pt x="0" y="9670"/>
                    <a:pt x="9670" y="0"/>
                    <a:pt x="21600" y="0"/>
                  </a:cubicBezTo>
                  <a:cubicBezTo>
                    <a:pt x="33529" y="0"/>
                    <a:pt x="43200" y="9670"/>
                    <a:pt x="43200" y="21600"/>
                  </a:cubicBezTo>
                  <a:cubicBezTo>
                    <a:pt x="43200" y="32987"/>
                    <a:pt x="34359" y="42418"/>
                    <a:pt x="22995" y="43154"/>
                  </a:cubicBezTo>
                </a:path>
                <a:path w="43200" h="43155" stroke="0">
                  <a:moveTo>
                    <a:pt x="3603" y="33544"/>
                  </a:moveTo>
                  <a:cubicBezTo>
                    <a:pt x="1253" y="30004"/>
                    <a:pt x="0" y="25849"/>
                    <a:pt x="0" y="21600"/>
                  </a:cubicBezTo>
                  <a:cubicBezTo>
                    <a:pt x="0" y="9670"/>
                    <a:pt x="9670" y="0"/>
                    <a:pt x="21600" y="0"/>
                  </a:cubicBezTo>
                  <a:cubicBezTo>
                    <a:pt x="33529" y="0"/>
                    <a:pt x="43200" y="9670"/>
                    <a:pt x="43200" y="21600"/>
                  </a:cubicBezTo>
                  <a:cubicBezTo>
                    <a:pt x="43200" y="32987"/>
                    <a:pt x="34359" y="42418"/>
                    <a:pt x="22995" y="43154"/>
                  </a:cubicBezTo>
                  <a:lnTo>
                    <a:pt x="21600" y="21600"/>
                  </a:lnTo>
                  <a:lnTo>
                    <a:pt x="3603" y="33544"/>
                  </a:lnTo>
                  <a:close/>
                </a:path>
              </a:pathLst>
            </a:custGeom>
            <a:noFill/>
            <a:ln w="12700" cap="flat" cmpd="sng">
              <a:solidFill>
                <a:srgbClr val="000000"/>
              </a:solidFill>
              <a:prstDash val="sysDot"/>
              <a:round/>
              <a:headEnd type="none" w="med" len="med"/>
              <a:tailEnd type="triangle" w="sm" len="sm"/>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pic>
          <p:nvPicPr>
            <p:cNvPr id="75855" name="图片 81" descr="light_shadow1"/>
            <p:cNvPicPr>
              <a:picLocks noChangeAspect="1"/>
            </p:cNvPicPr>
            <p:nvPr/>
          </p:nvPicPr>
          <p:blipFill>
            <a:blip r:embed="rId4"/>
            <a:srcRect t="23740"/>
            <a:stretch>
              <a:fillRect/>
            </a:stretch>
          </p:blipFill>
          <p:spPr>
            <a:xfrm rot="2569845" flipH="1">
              <a:off x="2015" y="1139"/>
              <a:ext cx="129" cy="84"/>
            </a:xfrm>
            <a:prstGeom prst="rect">
              <a:avLst/>
            </a:prstGeom>
            <a:noFill/>
            <a:ln w="9525">
              <a:noFill/>
            </a:ln>
          </p:spPr>
        </p:pic>
      </p:grpSp>
      <p:grpSp>
        <p:nvGrpSpPr>
          <p:cNvPr id="75856" name="组合 82"/>
          <p:cNvGrpSpPr/>
          <p:nvPr/>
        </p:nvGrpSpPr>
        <p:grpSpPr>
          <a:xfrm rot="4976862" flipH="1">
            <a:off x="4303713" y="5500688"/>
            <a:ext cx="320675" cy="415925"/>
            <a:chOff x="1944" y="1111"/>
            <a:chExt cx="204" cy="196"/>
          </a:xfrm>
        </p:grpSpPr>
        <p:pic>
          <p:nvPicPr>
            <p:cNvPr id="75857" name="图片 83" descr="circuler_1"/>
            <p:cNvPicPr>
              <a:picLocks noChangeAspect="1"/>
            </p:cNvPicPr>
            <p:nvPr/>
          </p:nvPicPr>
          <p:blipFill>
            <a:blip r:embed="rId3"/>
            <a:stretch>
              <a:fillRect/>
            </a:stretch>
          </p:blipFill>
          <p:spPr>
            <a:xfrm flipH="1">
              <a:off x="1961" y="1124"/>
              <a:ext cx="174" cy="172"/>
            </a:xfrm>
            <a:prstGeom prst="rect">
              <a:avLst/>
            </a:prstGeom>
            <a:noFill/>
            <a:ln w="9525">
              <a:noFill/>
            </a:ln>
          </p:spPr>
        </p:pic>
        <p:sp>
          <p:nvSpPr>
            <p:cNvPr id="115796" name="椭圆 84"/>
            <p:cNvSpPr>
              <a:spLocks noChangeArrowheads="1"/>
            </p:cNvSpPr>
            <p:nvPr/>
          </p:nvSpPr>
          <p:spPr bwMode="gray">
            <a:xfrm flipH="1">
              <a:off x="1964" y="1132"/>
              <a:ext cx="173" cy="172"/>
            </a:xfrm>
            <a:prstGeom prst="ellipse">
              <a:avLst/>
            </a:prstGeom>
            <a:gradFill rotWithShape="1">
              <a:gsLst>
                <a:gs pos="0">
                  <a:srgbClr val="FFFF00">
                    <a:gamma/>
                    <a:shade val="46275"/>
                    <a:invGamma/>
                  </a:srgbClr>
                </a:gs>
                <a:gs pos="50000">
                  <a:srgbClr val="FFFF00">
                    <a:alpha val="50000"/>
                  </a:srgbClr>
                </a:gs>
                <a:gs pos="100000">
                  <a:srgbClr val="FFFF00">
                    <a:gamma/>
                    <a:shade val="46275"/>
                    <a:invGamma/>
                  </a:srgbClr>
                </a:gs>
              </a:gsLst>
              <a:lin ang="5400000" scaled="1"/>
            </a:gradFill>
            <a:ln>
              <a:noFill/>
            </a:ln>
            <a:effectLst/>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grpSp>
          <p:nvGrpSpPr>
            <p:cNvPr id="75859" name="组合 85"/>
            <p:cNvGrpSpPr/>
            <p:nvPr/>
          </p:nvGrpSpPr>
          <p:grpSpPr>
            <a:xfrm rot="1297425" flipV="1">
              <a:off x="1971" y="1258"/>
              <a:ext cx="151" cy="37"/>
              <a:chOff x="2532" y="1051"/>
              <a:chExt cx="893" cy="246"/>
            </a:xfrm>
          </p:grpSpPr>
          <p:grpSp>
            <p:nvGrpSpPr>
              <p:cNvPr id="75860" name="组合 86"/>
              <p:cNvGrpSpPr/>
              <p:nvPr/>
            </p:nvGrpSpPr>
            <p:grpSpPr>
              <a:xfrm>
                <a:off x="2532" y="1051"/>
                <a:ext cx="743" cy="185"/>
                <a:chOff x="1565" y="2568"/>
                <a:chExt cx="1118" cy="279"/>
              </a:xfrm>
            </p:grpSpPr>
            <p:sp>
              <p:nvSpPr>
                <p:cNvPr id="75861" name="自选图形 87"/>
                <p:cNvSpPr/>
                <p:nvPr/>
              </p:nvSpPr>
              <p:spPr>
                <a:xfrm rot="5263130">
                  <a:off x="1830"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62" name="自选图形 88"/>
                <p:cNvSpPr/>
                <p:nvPr/>
              </p:nvSpPr>
              <p:spPr>
                <a:xfrm rot="6078281">
                  <a:off x="1966"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63" name="自选图形 89"/>
                <p:cNvSpPr/>
                <p:nvPr/>
              </p:nvSpPr>
              <p:spPr>
                <a:xfrm rot="6373927">
                  <a:off x="2042" y="226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64" name="自选图形 90"/>
                <p:cNvSpPr/>
                <p:nvPr/>
              </p:nvSpPr>
              <p:spPr>
                <a:xfrm rot="6906312">
                  <a:off x="2132" y="229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grpSp>
          <p:grpSp>
            <p:nvGrpSpPr>
              <p:cNvPr id="75865" name="组合 91"/>
              <p:cNvGrpSpPr/>
              <p:nvPr/>
            </p:nvGrpSpPr>
            <p:grpSpPr>
              <a:xfrm rot="1353540">
                <a:off x="2682" y="1111"/>
                <a:ext cx="743" cy="186"/>
                <a:chOff x="1565" y="2568"/>
                <a:chExt cx="1118" cy="279"/>
              </a:xfrm>
            </p:grpSpPr>
            <p:sp>
              <p:nvSpPr>
                <p:cNvPr id="75866" name="自选图形 92"/>
                <p:cNvSpPr/>
                <p:nvPr/>
              </p:nvSpPr>
              <p:spPr>
                <a:xfrm rot="5263130">
                  <a:off x="1830"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67" name="自选图形 93"/>
                <p:cNvSpPr/>
                <p:nvPr/>
              </p:nvSpPr>
              <p:spPr>
                <a:xfrm rot="6078281">
                  <a:off x="1966" y="2244"/>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68" name="自选图形 94"/>
                <p:cNvSpPr/>
                <p:nvPr/>
              </p:nvSpPr>
              <p:spPr>
                <a:xfrm rot="6373927">
                  <a:off x="2042" y="226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sp>
              <p:nvSpPr>
                <p:cNvPr id="75869" name="自选图形 95"/>
                <p:cNvSpPr/>
                <p:nvPr/>
              </p:nvSpPr>
              <p:spPr>
                <a:xfrm rot="6906312">
                  <a:off x="2132" y="2296"/>
                  <a:ext cx="227" cy="816"/>
                </a:xfrm>
                <a:prstGeom prst="moon">
                  <a:avLst>
                    <a:gd name="adj" fmla="val 49773"/>
                  </a:avLst>
                </a:prstGeom>
                <a:solidFill>
                  <a:srgbClr val="FFFFFF">
                    <a:alpha val="3922"/>
                  </a:srgbClr>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sz="100">
                    <a:latin typeface="微软雅黑" panose="020b0503020204020204" pitchFamily="34" charset="-122"/>
                    <a:ea typeface="微软雅黑" panose="020b0503020204020204" pitchFamily="34" charset="-122"/>
                  </a:endParaRPr>
                </a:p>
              </p:txBody>
            </p:sp>
          </p:grpSp>
        </p:grpSp>
        <p:sp>
          <p:nvSpPr>
            <p:cNvPr id="75870" name="弧线 96"/>
            <p:cNvSpPr/>
            <p:nvPr/>
          </p:nvSpPr>
          <p:spPr>
            <a:xfrm rot="3847716">
              <a:off x="1948" y="1107"/>
              <a:ext cx="196" cy="204"/>
            </a:xfrm>
            <a:custGeom>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l" t="t" r="r" b="b"/>
              <a:pathLst>
                <a:path w="43200" h="43155" fill="none">
                  <a:moveTo>
                    <a:pt x="3603" y="33544"/>
                  </a:moveTo>
                  <a:cubicBezTo>
                    <a:pt x="1253" y="30004"/>
                    <a:pt x="0" y="25849"/>
                    <a:pt x="0" y="21600"/>
                  </a:cubicBezTo>
                  <a:cubicBezTo>
                    <a:pt x="0" y="9670"/>
                    <a:pt x="9670" y="0"/>
                    <a:pt x="21600" y="0"/>
                  </a:cubicBezTo>
                  <a:cubicBezTo>
                    <a:pt x="33529" y="0"/>
                    <a:pt x="43200" y="9670"/>
                    <a:pt x="43200" y="21600"/>
                  </a:cubicBezTo>
                  <a:cubicBezTo>
                    <a:pt x="43200" y="32987"/>
                    <a:pt x="34359" y="42418"/>
                    <a:pt x="22995" y="43154"/>
                  </a:cubicBezTo>
                </a:path>
                <a:path w="43200" h="43155" stroke="0">
                  <a:moveTo>
                    <a:pt x="3603" y="33544"/>
                  </a:moveTo>
                  <a:cubicBezTo>
                    <a:pt x="1253" y="30004"/>
                    <a:pt x="0" y="25849"/>
                    <a:pt x="0" y="21600"/>
                  </a:cubicBezTo>
                  <a:cubicBezTo>
                    <a:pt x="0" y="9670"/>
                    <a:pt x="9670" y="0"/>
                    <a:pt x="21600" y="0"/>
                  </a:cubicBezTo>
                  <a:cubicBezTo>
                    <a:pt x="33529" y="0"/>
                    <a:pt x="43200" y="9670"/>
                    <a:pt x="43200" y="21600"/>
                  </a:cubicBezTo>
                  <a:cubicBezTo>
                    <a:pt x="43200" y="32987"/>
                    <a:pt x="34359" y="42418"/>
                    <a:pt x="22995" y="43154"/>
                  </a:cubicBezTo>
                  <a:lnTo>
                    <a:pt x="21600" y="21600"/>
                  </a:lnTo>
                  <a:lnTo>
                    <a:pt x="3603" y="33544"/>
                  </a:lnTo>
                  <a:close/>
                </a:path>
              </a:pathLst>
            </a:custGeom>
            <a:noFill/>
            <a:ln w="12700" cap="flat" cmpd="sng">
              <a:solidFill>
                <a:srgbClr val="000000"/>
              </a:solidFill>
              <a:prstDash val="sysDot"/>
              <a:round/>
              <a:headEnd type="none" w="med" len="med"/>
              <a:tailEnd type="triangle" w="sm" len="sm"/>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pic>
          <p:nvPicPr>
            <p:cNvPr id="75871" name="图片 97" descr="light_shadow1"/>
            <p:cNvPicPr>
              <a:picLocks noChangeAspect="1"/>
            </p:cNvPicPr>
            <p:nvPr/>
          </p:nvPicPr>
          <p:blipFill>
            <a:blip r:embed="rId4"/>
            <a:srcRect t="23740"/>
            <a:stretch>
              <a:fillRect/>
            </a:stretch>
          </p:blipFill>
          <p:spPr>
            <a:xfrm rot="2569845" flipH="1">
              <a:off x="2015" y="1139"/>
              <a:ext cx="129" cy="84"/>
            </a:xfrm>
            <a:prstGeom prst="rect">
              <a:avLst/>
            </a:prstGeom>
            <a:noFill/>
            <a:ln w="9525">
              <a:noFill/>
            </a:ln>
          </p:spPr>
        </p:pic>
      </p:grpSp>
      <p:sp>
        <p:nvSpPr>
          <p:cNvPr id="75872" name="直线 98"/>
          <p:cNvSpPr/>
          <p:nvPr/>
        </p:nvSpPr>
        <p:spPr>
          <a:xfrm>
            <a:off x="5421313" y="4271963"/>
            <a:ext cx="5673725" cy="0"/>
          </a:xfrm>
          <a:prstGeom prst="line">
            <a:avLst/>
          </a:prstGeom>
          <a:ln w="9525" cap="flat" cmpd="sng">
            <a:solidFill>
              <a:srgbClr val="333333"/>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75873" name="直线 99"/>
          <p:cNvSpPr/>
          <p:nvPr/>
        </p:nvSpPr>
        <p:spPr>
          <a:xfrm>
            <a:off x="5081588" y="3460750"/>
            <a:ext cx="5675312" cy="0"/>
          </a:xfrm>
          <a:prstGeom prst="line">
            <a:avLst/>
          </a:prstGeom>
          <a:ln w="9525" cap="flat" cmpd="sng">
            <a:solidFill>
              <a:srgbClr val="333333"/>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75874" name="直线 100"/>
          <p:cNvSpPr/>
          <p:nvPr/>
        </p:nvSpPr>
        <p:spPr>
          <a:xfrm>
            <a:off x="5183188" y="5086350"/>
            <a:ext cx="5675312" cy="0"/>
          </a:xfrm>
          <a:prstGeom prst="line">
            <a:avLst/>
          </a:prstGeom>
          <a:ln w="9525" cap="flat" cmpd="sng">
            <a:solidFill>
              <a:srgbClr val="333333"/>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75875" name="直线 101"/>
          <p:cNvSpPr/>
          <p:nvPr/>
        </p:nvSpPr>
        <p:spPr>
          <a:xfrm>
            <a:off x="4578350" y="5848350"/>
            <a:ext cx="5675313" cy="0"/>
          </a:xfrm>
          <a:prstGeom prst="line">
            <a:avLst/>
          </a:prstGeom>
          <a:ln w="9525" cap="flat" cmpd="sng">
            <a:solidFill>
              <a:srgbClr val="333333"/>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75876" name="文本框 24"/>
          <p:cNvSpPr txBox="1"/>
          <p:nvPr/>
        </p:nvSpPr>
        <p:spPr>
          <a:xfrm>
            <a:off x="606425" y="512763"/>
            <a:ext cx="10248900" cy="5842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02060"/>
                </a:solidFill>
                <a:latin typeface="微软雅黑" panose="020b0503020204020204" pitchFamily="34" charset="-122"/>
                <a:ea typeface="微软雅黑" panose="020b0503020204020204" pitchFamily="34" charset="-122"/>
              </a:rPr>
              <a:t>（三）β-内酰胺类抗生素/ β-内酰胺酶抑制剂合剂</a:t>
            </a:r>
            <a:endParaRPr lang="zh-CN" altLang="en-US" sz="3200" b="1">
              <a:solidFill>
                <a:srgbClr val="002060"/>
              </a:solidFill>
              <a:latin typeface="微软雅黑" panose="020b0503020204020204" pitchFamily="34" charset="-122"/>
              <a:ea typeface="微软雅黑" panose="020b0503020204020204" pitchFamily="34" charset="-122"/>
            </a:endParaRPr>
          </a:p>
        </p:txBody>
      </p:sp>
    </p:spTree>
  </p:cSld>
  <p:clrMapOvr>
    <a:masterClrMapping/>
  </p:clrMapOvr>
  <p:transition advTm="17062"/>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7825" name="Line 4"/>
          <p:cNvSpPr/>
          <p:nvPr/>
        </p:nvSpPr>
        <p:spPr>
          <a:xfrm>
            <a:off x="2482850" y="2116138"/>
            <a:ext cx="7620000" cy="0"/>
          </a:xfrm>
          <a:prstGeom prst="line">
            <a:avLst/>
          </a:prstGeom>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77826" name="Line 5"/>
          <p:cNvSpPr/>
          <p:nvPr/>
        </p:nvSpPr>
        <p:spPr>
          <a:xfrm>
            <a:off x="1919288" y="908050"/>
            <a:ext cx="8001000" cy="76200"/>
          </a:xfrm>
          <a:prstGeom prst="line">
            <a:avLst/>
          </a:prstGeom>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77827" name="文本框 46088"/>
          <p:cNvSpPr txBox="1"/>
          <p:nvPr/>
        </p:nvSpPr>
        <p:spPr>
          <a:xfrm>
            <a:off x="936625" y="461963"/>
            <a:ext cx="10166350" cy="522287"/>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342900" indent="-342900" eaLnBrk="0" hangingPunct="0">
              <a:spcBef>
                <a:spcPct val="50000"/>
              </a:spcBef>
            </a:pPr>
            <a:r>
              <a:rPr lang="zh-CN" altLang="en-US" sz="2800" b="1">
                <a:solidFill>
                  <a:srgbClr val="002060"/>
                </a:solidFill>
                <a:latin typeface="宋体" panose="02010600030101010101" pitchFamily="2" charset="-122"/>
                <a:ea typeface="宋体" panose="02010600030101010101" pitchFamily="2" charset="-122"/>
              </a:rPr>
              <a:t>经典</a:t>
            </a:r>
            <a:r>
              <a:rPr lang="en-US" altLang="zh-CN" sz="2800" b="1">
                <a:solidFill>
                  <a:srgbClr val="002060"/>
                </a:solidFill>
                <a:latin typeface="宋体" panose="02010600030101010101" pitchFamily="2" charset="-122"/>
                <a:ea typeface="宋体" panose="02010600030101010101" pitchFamily="2" charset="-122"/>
              </a:rPr>
              <a:t>β-</a:t>
            </a:r>
            <a:r>
              <a:rPr lang="zh-CN" altLang="en-US" sz="2800" b="1">
                <a:solidFill>
                  <a:srgbClr val="002060"/>
                </a:solidFill>
                <a:latin typeface="宋体" panose="02010600030101010101" pitchFamily="2" charset="-122"/>
                <a:ea typeface="宋体" panose="02010600030101010101" pitchFamily="2" charset="-122"/>
              </a:rPr>
              <a:t>内酰胺类抗生素</a:t>
            </a:r>
            <a:r>
              <a:rPr lang="en-US" altLang="zh-CN" sz="2800" b="1">
                <a:solidFill>
                  <a:srgbClr val="002060"/>
                </a:solidFill>
                <a:latin typeface="宋体" panose="02010600030101010101" pitchFamily="2" charset="-122"/>
                <a:ea typeface="宋体" panose="02010600030101010101" pitchFamily="2" charset="-122"/>
              </a:rPr>
              <a:t>/β-</a:t>
            </a:r>
            <a:r>
              <a:rPr lang="zh-CN" altLang="en-US" sz="2800" b="1">
                <a:solidFill>
                  <a:srgbClr val="002060"/>
                </a:solidFill>
                <a:latin typeface="宋体" panose="02010600030101010101" pitchFamily="2" charset="-122"/>
                <a:ea typeface="宋体" panose="02010600030101010101" pitchFamily="2" charset="-122"/>
              </a:rPr>
              <a:t>内酰胺酶抑制剂合剂抗菌作用差异</a:t>
            </a:r>
            <a:endParaRPr lang="zh-CN" altLang="en-US" sz="2800" b="1">
              <a:solidFill>
                <a:srgbClr val="002060"/>
              </a:solidFill>
              <a:latin typeface="宋体" panose="02010600030101010101" pitchFamily="2" charset="-122"/>
              <a:ea typeface="宋体" panose="02010600030101010101" pitchFamily="2" charset="-122"/>
            </a:endParaRPr>
          </a:p>
        </p:txBody>
      </p:sp>
      <p:sp>
        <p:nvSpPr>
          <p:cNvPr id="77828" name="TextBox 28"/>
          <p:cNvSpPr txBox="1"/>
          <p:nvPr/>
        </p:nvSpPr>
        <p:spPr>
          <a:xfrm flipH="1">
            <a:off x="766763" y="5978525"/>
            <a:ext cx="9529762" cy="506413"/>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lnSpc>
                <a:spcPct val="150000"/>
              </a:lnSpc>
            </a:pPr>
            <a:r>
              <a:rPr lang="zh-CN" altLang="en-US">
                <a:solidFill>
                  <a:schemeClr val="tx2"/>
                </a:solidFill>
                <a:latin typeface="宋体" panose="02010600030101010101" pitchFamily="2" charset="-122"/>
                <a:ea typeface="微软雅黑" panose="020b0503020204020204" pitchFamily="34" charset="-122"/>
              </a:rPr>
              <a:t>注：++++示很强作用，+++示强作用，++示较强作用，+示有作用，—示无作用</a:t>
            </a:r>
            <a:endParaRPr lang="zh-CN" altLang="en-US">
              <a:solidFill>
                <a:schemeClr val="tx2"/>
              </a:solidFill>
              <a:latin typeface="宋体" panose="02010600030101010101" pitchFamily="2" charset="-122"/>
              <a:ea typeface="微软雅黑" panose="020b0503020204020204" pitchFamily="34" charset="-122"/>
            </a:endParaRPr>
          </a:p>
        </p:txBody>
      </p:sp>
      <p:pic>
        <p:nvPicPr>
          <p:cNvPr id="77829" name="图片 4"/>
          <p:cNvPicPr>
            <a:picLocks noChangeAspect="1"/>
          </p:cNvPicPr>
          <p:nvPr/>
        </p:nvPicPr>
        <p:blipFill>
          <a:blip r:embed="rId2"/>
          <a:stretch>
            <a:fillRect/>
          </a:stretch>
        </p:blipFill>
        <p:spPr>
          <a:xfrm>
            <a:off x="766763" y="1133475"/>
            <a:ext cx="12522200" cy="5351463"/>
          </a:xfrm>
          <a:prstGeom prst="rect">
            <a:avLst/>
          </a:prstGeom>
          <a:noFill/>
          <a:ln w="9525">
            <a:noFill/>
          </a:ln>
        </p:spPr>
      </p:pic>
      <p:sp>
        <p:nvSpPr>
          <p:cNvPr id="6" name="圆角矩形 5"/>
          <p:cNvSpPr/>
          <p:nvPr/>
        </p:nvSpPr>
        <p:spPr>
          <a:xfrm>
            <a:off x="8280400" y="4959350"/>
            <a:ext cx="2565400" cy="363538"/>
          </a:xfrm>
          <a:prstGeom prst="roundRect">
            <a:avLst>
              <a:gd name="adj" fmla="val 16667"/>
            </a:avLst>
          </a:prstGeom>
          <a:noFill/>
          <a:ln w="28575" cap="flat" cmpd="sng">
            <a:solidFill>
              <a:schemeClr val="accent2"/>
            </a:solidFill>
            <a:prstDash val="solid"/>
            <a:round/>
            <a:headEnd type="none" w="med" len="med"/>
            <a:tailEnd type="none" w="med" len="med"/>
          </a:ln>
        </p:spPr>
        <p:txBody>
          <a:bodyPr wrap="square" lIns="91440" tIns="45720" rIns="91440" bIns="4572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a:latin typeface="Calibri" panose="020f0502020204030204" pitchFamily="34" charset="0"/>
              <a:ea typeface="宋体" panose="02010600030101010101" pitchFamily="2" charset="-122"/>
            </a:endParaRPr>
          </a:p>
        </p:txBody>
      </p:sp>
      <p:sp>
        <p:nvSpPr>
          <p:cNvPr id="7" name="圆角矩形 6"/>
          <p:cNvSpPr/>
          <p:nvPr/>
        </p:nvSpPr>
        <p:spPr>
          <a:xfrm>
            <a:off x="8280400" y="3865563"/>
            <a:ext cx="2565400" cy="363537"/>
          </a:xfrm>
          <a:prstGeom prst="roundRect">
            <a:avLst>
              <a:gd name="adj" fmla="val 16667"/>
            </a:avLst>
          </a:prstGeom>
          <a:noFill/>
          <a:ln w="28575" cap="flat" cmpd="sng">
            <a:solidFill>
              <a:schemeClr val="accent2"/>
            </a:solidFill>
            <a:prstDash val="solid"/>
            <a:round/>
            <a:headEnd type="none" w="med" len="med"/>
            <a:tailEnd type="none" w="med" len="med"/>
          </a:ln>
        </p:spPr>
        <p:txBody>
          <a:bodyPr wrap="square" lIns="91440" tIns="45720" rIns="91440" bIns="4572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a:latin typeface="Calibri" panose="020f0502020204030204" pitchFamily="34" charset="0"/>
              <a:ea typeface="宋体" panose="02010600030101010101" pitchFamily="2" charset="-122"/>
            </a:endParaRPr>
          </a:p>
        </p:txBody>
      </p:sp>
      <p:sp>
        <p:nvSpPr>
          <p:cNvPr id="8" name="椭圆 7"/>
          <p:cNvSpPr/>
          <p:nvPr/>
        </p:nvSpPr>
        <p:spPr>
          <a:xfrm>
            <a:off x="3784600" y="4532313"/>
            <a:ext cx="2928938" cy="1250950"/>
          </a:xfrm>
          <a:prstGeom prst="ellipse">
            <a:avLst/>
          </a:prstGeom>
          <a:noFill/>
          <a:ln w="28575" cap="flat" cmpd="sng">
            <a:solidFill>
              <a:srgbClr val="C00000"/>
            </a:solidFill>
            <a:prstDash val="solid"/>
            <a:round/>
            <a:headEnd type="none" w="med" len="med"/>
            <a:tailEnd type="none" w="med" len="med"/>
          </a:ln>
        </p:spPr>
        <p:txBody>
          <a:bodyPr wrap="square" lIns="91440" tIns="45720" rIns="91440" bIns="4572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endParaRPr lang="zh-CN" altLang="en-US">
              <a:latin typeface="Calibri" panose="020f0502020204030204" pitchFamily="34" charset="0"/>
              <a:ea typeface="宋体" panose="02010600030101010101" pitchFamily="2" charset="-122"/>
            </a:endParaRPr>
          </a:p>
        </p:txBody>
      </p:sp>
    </p:spTree>
    <p:custDataLst>
      <p:tags r:id="rId3"/>
    </p:custDataLst>
  </p:cSld>
  <p:clrMapOvr>
    <a:masterClrMapping/>
  </p:clrMapOvr>
  <p:transition advTm="37828"/>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dur="1"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7" grpId="0"/>
      <p:bldP spid="6"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8849" name="组合 3"/>
          <p:cNvGrpSpPr/>
          <p:nvPr/>
        </p:nvGrpSpPr>
        <p:grpSpPr>
          <a:xfrm>
            <a:off x="1778000" y="2133600"/>
            <a:ext cx="4508500" cy="3124200"/>
            <a:chOff x="672" y="1344"/>
            <a:chExt cx="2130" cy="1968"/>
          </a:xfrm>
        </p:grpSpPr>
        <p:sp>
          <p:nvSpPr>
            <p:cNvPr id="2" name="自选图形 4"/>
            <p:cNvSpPr>
              <a:spLocks noChangeArrowheads="1"/>
            </p:cNvSpPr>
            <p:nvPr/>
          </p:nvSpPr>
          <p:spPr bwMode="gray">
            <a:xfrm>
              <a:off x="672" y="1872"/>
              <a:ext cx="2112" cy="1440"/>
            </a:xfrm>
            <a:prstGeom prst="roundRect">
              <a:avLst>
                <a:gd name="adj" fmla="val 10347"/>
              </a:avLst>
            </a:prstGeom>
            <a:gradFill rotWithShape="1">
              <a:gsLst>
                <a:gs pos="0">
                  <a:srgbClr val="CCECFF"/>
                </a:gs>
                <a:gs pos="100000">
                  <a:srgbClr val="CCECFF">
                    <a:gamma/>
                    <a:tint val="0"/>
                    <a:invGamma/>
                  </a:srgbClr>
                </a:gs>
              </a:gsLst>
              <a:lin ang="18900000" scaled="1"/>
            </a:gradFill>
            <a:ln w="50800">
              <a:solidFill>
                <a:srgbClr val="7099E2"/>
              </a:solidFill>
              <a:round/>
            </a:ln>
            <a:effectLst>
              <a:outerShdw dist="107763" dir="2700000" algn="ctr" rotWithShape="0">
                <a:srgbClr val="C0C0C0">
                  <a:alpha val="50000"/>
                </a:srgbClr>
              </a:outerShdw>
            </a:effectLst>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grpSp>
          <p:nvGrpSpPr>
            <p:cNvPr id="78851" name="组合 5"/>
            <p:cNvGrpSpPr/>
            <p:nvPr/>
          </p:nvGrpSpPr>
          <p:grpSpPr>
            <a:xfrm>
              <a:off x="2304" y="1344"/>
              <a:ext cx="498" cy="1245"/>
              <a:chOff x="2304" y="1344"/>
              <a:chExt cx="498" cy="1245"/>
            </a:xfrm>
          </p:grpSpPr>
          <p:sp>
            <p:nvSpPr>
              <p:cNvPr id="4" name="任意多边形 6"/>
              <p:cNvSpPr/>
              <p:nvPr/>
            </p:nvSpPr>
            <p:spPr bwMode="gray">
              <a:xfrm>
                <a:off x="2425" y="1344"/>
                <a:ext cx="233" cy="255"/>
              </a:xfrm>
              <a:custGeom>
                <a:gdLst>
                  <a:gd name="T0" fmla="*/ 133 w 267"/>
                  <a:gd name="T1" fmla="*/ 0 h 292"/>
                  <a:gd name="T2" fmla="*/ 161 w 267"/>
                  <a:gd name="T3" fmla="*/ 3 h 292"/>
                  <a:gd name="T4" fmla="*/ 186 w 267"/>
                  <a:gd name="T5" fmla="*/ 12 h 292"/>
                  <a:gd name="T6" fmla="*/ 209 w 267"/>
                  <a:gd name="T7" fmla="*/ 25 h 292"/>
                  <a:gd name="T8" fmla="*/ 228 w 267"/>
                  <a:gd name="T9" fmla="*/ 42 h 292"/>
                  <a:gd name="T10" fmla="*/ 245 w 267"/>
                  <a:gd name="T11" fmla="*/ 64 h 292"/>
                  <a:gd name="T12" fmla="*/ 257 w 267"/>
                  <a:gd name="T13" fmla="*/ 88 h 292"/>
                  <a:gd name="T14" fmla="*/ 265 w 267"/>
                  <a:gd name="T15" fmla="*/ 116 h 292"/>
                  <a:gd name="T16" fmla="*/ 267 w 267"/>
                  <a:gd name="T17" fmla="*/ 146 h 292"/>
                  <a:gd name="T18" fmla="*/ 265 w 267"/>
                  <a:gd name="T19" fmla="*/ 175 h 292"/>
                  <a:gd name="T20" fmla="*/ 257 w 267"/>
                  <a:gd name="T21" fmla="*/ 203 h 292"/>
                  <a:gd name="T22" fmla="*/ 245 w 267"/>
                  <a:gd name="T23" fmla="*/ 227 h 292"/>
                  <a:gd name="T24" fmla="*/ 228 w 267"/>
                  <a:gd name="T25" fmla="*/ 249 h 292"/>
                  <a:gd name="T26" fmla="*/ 209 w 267"/>
                  <a:gd name="T27" fmla="*/ 267 h 292"/>
                  <a:gd name="T28" fmla="*/ 186 w 267"/>
                  <a:gd name="T29" fmla="*/ 281 h 292"/>
                  <a:gd name="T30" fmla="*/ 161 w 267"/>
                  <a:gd name="T31" fmla="*/ 289 h 292"/>
                  <a:gd name="T32" fmla="*/ 133 w 267"/>
                  <a:gd name="T33" fmla="*/ 292 h 292"/>
                  <a:gd name="T34" fmla="*/ 103 w 267"/>
                  <a:gd name="T35" fmla="*/ 288 h 292"/>
                  <a:gd name="T36" fmla="*/ 75 w 267"/>
                  <a:gd name="T37" fmla="*/ 277 h 292"/>
                  <a:gd name="T38" fmla="*/ 51 w 267"/>
                  <a:gd name="T39" fmla="*/ 260 h 292"/>
                  <a:gd name="T40" fmla="*/ 29 w 267"/>
                  <a:gd name="T41" fmla="*/ 237 h 292"/>
                  <a:gd name="T42" fmla="*/ 13 w 267"/>
                  <a:gd name="T43" fmla="*/ 210 h 292"/>
                  <a:gd name="T44" fmla="*/ 4 w 267"/>
                  <a:gd name="T45" fmla="*/ 178 h 292"/>
                  <a:gd name="T46" fmla="*/ 0 w 267"/>
                  <a:gd name="T47" fmla="*/ 146 h 292"/>
                  <a:gd name="T48" fmla="*/ 4 w 267"/>
                  <a:gd name="T49" fmla="*/ 113 h 292"/>
                  <a:gd name="T50" fmla="*/ 13 w 267"/>
                  <a:gd name="T51" fmla="*/ 81 h 292"/>
                  <a:gd name="T52" fmla="*/ 29 w 267"/>
                  <a:gd name="T53" fmla="*/ 54 h 292"/>
                  <a:gd name="T54" fmla="*/ 51 w 267"/>
                  <a:gd name="T55" fmla="*/ 32 h 292"/>
                  <a:gd name="T56" fmla="*/ 75 w 267"/>
                  <a:gd name="T57" fmla="*/ 14 h 292"/>
                  <a:gd name="T58" fmla="*/ 103 w 267"/>
                  <a:gd name="T59" fmla="*/ 3 h 292"/>
                  <a:gd name="T60" fmla="*/ 133 w 267"/>
                  <a:gd name="T61" fmla="*/ 0 h 2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267" h="292">
                    <a:moveTo>
                      <a:pt x="133" y="0"/>
                    </a:moveTo>
                    <a:lnTo>
                      <a:pt x="161" y="3"/>
                    </a:lnTo>
                    <a:lnTo>
                      <a:pt x="186" y="12"/>
                    </a:lnTo>
                    <a:lnTo>
                      <a:pt x="209" y="25"/>
                    </a:lnTo>
                    <a:lnTo>
                      <a:pt x="228" y="42"/>
                    </a:lnTo>
                    <a:lnTo>
                      <a:pt x="245" y="64"/>
                    </a:lnTo>
                    <a:lnTo>
                      <a:pt x="257" y="88"/>
                    </a:lnTo>
                    <a:lnTo>
                      <a:pt x="265" y="116"/>
                    </a:lnTo>
                    <a:lnTo>
                      <a:pt x="267" y="146"/>
                    </a:lnTo>
                    <a:lnTo>
                      <a:pt x="265" y="175"/>
                    </a:lnTo>
                    <a:lnTo>
                      <a:pt x="257" y="203"/>
                    </a:lnTo>
                    <a:lnTo>
                      <a:pt x="245" y="227"/>
                    </a:lnTo>
                    <a:lnTo>
                      <a:pt x="228" y="249"/>
                    </a:lnTo>
                    <a:lnTo>
                      <a:pt x="209" y="267"/>
                    </a:lnTo>
                    <a:lnTo>
                      <a:pt x="186" y="281"/>
                    </a:lnTo>
                    <a:lnTo>
                      <a:pt x="161" y="289"/>
                    </a:lnTo>
                    <a:lnTo>
                      <a:pt x="133" y="292"/>
                    </a:lnTo>
                    <a:lnTo>
                      <a:pt x="103" y="288"/>
                    </a:lnTo>
                    <a:lnTo>
                      <a:pt x="75" y="277"/>
                    </a:lnTo>
                    <a:lnTo>
                      <a:pt x="51" y="260"/>
                    </a:lnTo>
                    <a:lnTo>
                      <a:pt x="29" y="237"/>
                    </a:lnTo>
                    <a:lnTo>
                      <a:pt x="13" y="210"/>
                    </a:lnTo>
                    <a:lnTo>
                      <a:pt x="4" y="178"/>
                    </a:lnTo>
                    <a:lnTo>
                      <a:pt x="0" y="146"/>
                    </a:lnTo>
                    <a:lnTo>
                      <a:pt x="4" y="113"/>
                    </a:lnTo>
                    <a:lnTo>
                      <a:pt x="13" y="81"/>
                    </a:lnTo>
                    <a:lnTo>
                      <a:pt x="29" y="54"/>
                    </a:lnTo>
                    <a:lnTo>
                      <a:pt x="51" y="32"/>
                    </a:lnTo>
                    <a:lnTo>
                      <a:pt x="75" y="14"/>
                    </a:lnTo>
                    <a:lnTo>
                      <a:pt x="103" y="3"/>
                    </a:lnTo>
                    <a:lnTo>
                      <a:pt x="133" y="0"/>
                    </a:lnTo>
                    <a:close/>
                  </a:path>
                </a:pathLst>
              </a:custGeom>
              <a:solidFill>
                <a:srgbClr val="7099E2"/>
              </a:solidFill>
              <a:ln>
                <a:noFill/>
              </a:ln>
              <a:effectLst>
                <a:outerShdw dist="91581" dir="3378596" algn="ctr" rotWithShape="0">
                  <a:srgbClr val="C0C0C0">
                    <a:alpha val="50000"/>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sp>
            <p:nvSpPr>
              <p:cNvPr id="168967" name="任意多边形 7"/>
              <p:cNvSpPr/>
              <p:nvPr/>
            </p:nvSpPr>
            <p:spPr bwMode="gray">
              <a:xfrm>
                <a:off x="2304" y="1625"/>
                <a:ext cx="498" cy="964"/>
              </a:xfrm>
              <a:custGeom>
                <a:gdLst>
                  <a:gd name="T0" fmla="*/ 72 w 573"/>
                  <a:gd name="T1" fmla="*/ 5 h 1111"/>
                  <a:gd name="T2" fmla="*/ 30 w 573"/>
                  <a:gd name="T3" fmla="*/ 32 h 1111"/>
                  <a:gd name="T4" fmla="*/ 4 w 573"/>
                  <a:gd name="T5" fmla="*/ 75 h 1111"/>
                  <a:gd name="T6" fmla="*/ 0 w 573"/>
                  <a:gd name="T7" fmla="*/ 509 h 1111"/>
                  <a:gd name="T8" fmla="*/ 1 w 573"/>
                  <a:gd name="T9" fmla="*/ 516 h 1111"/>
                  <a:gd name="T10" fmla="*/ 9 w 573"/>
                  <a:gd name="T11" fmla="*/ 533 h 1111"/>
                  <a:gd name="T12" fmla="*/ 26 w 573"/>
                  <a:gd name="T13" fmla="*/ 550 h 1111"/>
                  <a:gd name="T14" fmla="*/ 56 w 573"/>
                  <a:gd name="T15" fmla="*/ 557 h 1111"/>
                  <a:gd name="T16" fmla="*/ 84 w 573"/>
                  <a:gd name="T17" fmla="*/ 551 h 1111"/>
                  <a:gd name="T18" fmla="*/ 100 w 573"/>
                  <a:gd name="T19" fmla="*/ 534 h 1111"/>
                  <a:gd name="T20" fmla="*/ 106 w 573"/>
                  <a:gd name="T21" fmla="*/ 516 h 1111"/>
                  <a:gd name="T22" fmla="*/ 108 w 573"/>
                  <a:gd name="T23" fmla="*/ 503 h 1111"/>
                  <a:gd name="T24" fmla="*/ 108 w 573"/>
                  <a:gd name="T25" fmla="*/ 166 h 1111"/>
                  <a:gd name="T26" fmla="*/ 135 w 573"/>
                  <a:gd name="T27" fmla="*/ 1066 h 1111"/>
                  <a:gd name="T28" fmla="*/ 138 w 573"/>
                  <a:gd name="T29" fmla="*/ 1073 h 1111"/>
                  <a:gd name="T30" fmla="*/ 151 w 573"/>
                  <a:gd name="T31" fmla="*/ 1089 h 1111"/>
                  <a:gd name="T32" fmla="*/ 174 w 573"/>
                  <a:gd name="T33" fmla="*/ 1105 h 1111"/>
                  <a:gd name="T34" fmla="*/ 199 w 573"/>
                  <a:gd name="T35" fmla="*/ 1111 h 1111"/>
                  <a:gd name="T36" fmla="*/ 227 w 573"/>
                  <a:gd name="T37" fmla="*/ 1110 h 1111"/>
                  <a:gd name="T38" fmla="*/ 255 w 573"/>
                  <a:gd name="T39" fmla="*/ 1097 h 1111"/>
                  <a:gd name="T40" fmla="*/ 272 w 573"/>
                  <a:gd name="T41" fmla="*/ 1080 h 1111"/>
                  <a:gd name="T42" fmla="*/ 278 w 573"/>
                  <a:gd name="T43" fmla="*/ 1068 h 1111"/>
                  <a:gd name="T44" fmla="*/ 279 w 573"/>
                  <a:gd name="T45" fmla="*/ 499 h 1111"/>
                  <a:gd name="T46" fmla="*/ 302 w 573"/>
                  <a:gd name="T47" fmla="*/ 503 h 1111"/>
                  <a:gd name="T48" fmla="*/ 302 w 573"/>
                  <a:gd name="T49" fmla="*/ 534 h 1111"/>
                  <a:gd name="T50" fmla="*/ 304 w 573"/>
                  <a:gd name="T51" fmla="*/ 590 h 1111"/>
                  <a:gd name="T52" fmla="*/ 304 w 573"/>
                  <a:gd name="T53" fmla="*/ 664 h 1111"/>
                  <a:gd name="T54" fmla="*/ 304 w 573"/>
                  <a:gd name="T55" fmla="*/ 750 h 1111"/>
                  <a:gd name="T56" fmla="*/ 304 w 573"/>
                  <a:gd name="T57" fmla="*/ 838 h 1111"/>
                  <a:gd name="T58" fmla="*/ 305 w 573"/>
                  <a:gd name="T59" fmla="*/ 926 h 1111"/>
                  <a:gd name="T60" fmla="*/ 305 w 573"/>
                  <a:gd name="T61" fmla="*/ 1004 h 1111"/>
                  <a:gd name="T62" fmla="*/ 305 w 573"/>
                  <a:gd name="T63" fmla="*/ 1066 h 1111"/>
                  <a:gd name="T64" fmla="*/ 306 w 573"/>
                  <a:gd name="T65" fmla="*/ 1073 h 1111"/>
                  <a:gd name="T66" fmla="*/ 315 w 573"/>
                  <a:gd name="T67" fmla="*/ 1088 h 1111"/>
                  <a:gd name="T68" fmla="*/ 335 w 573"/>
                  <a:gd name="T69" fmla="*/ 1103 h 1111"/>
                  <a:gd name="T70" fmla="*/ 372 w 573"/>
                  <a:gd name="T71" fmla="*/ 1111 h 1111"/>
                  <a:gd name="T72" fmla="*/ 408 w 573"/>
                  <a:gd name="T73" fmla="*/ 1103 h 1111"/>
                  <a:gd name="T74" fmla="*/ 429 w 573"/>
                  <a:gd name="T75" fmla="*/ 1089 h 1111"/>
                  <a:gd name="T76" fmla="*/ 437 w 573"/>
                  <a:gd name="T77" fmla="*/ 1073 h 1111"/>
                  <a:gd name="T78" fmla="*/ 438 w 573"/>
                  <a:gd name="T79" fmla="*/ 1067 h 1111"/>
                  <a:gd name="T80" fmla="*/ 466 w 573"/>
                  <a:gd name="T81" fmla="*/ 166 h 1111"/>
                  <a:gd name="T82" fmla="*/ 468 w 573"/>
                  <a:gd name="T83" fmla="*/ 503 h 1111"/>
                  <a:gd name="T84" fmla="*/ 472 w 573"/>
                  <a:gd name="T85" fmla="*/ 517 h 1111"/>
                  <a:gd name="T86" fmla="*/ 483 w 573"/>
                  <a:gd name="T87" fmla="*/ 537 h 1111"/>
                  <a:gd name="T88" fmla="*/ 505 w 573"/>
                  <a:gd name="T89" fmla="*/ 551 h 1111"/>
                  <a:gd name="T90" fmla="*/ 536 w 573"/>
                  <a:gd name="T91" fmla="*/ 551 h 1111"/>
                  <a:gd name="T92" fmla="*/ 557 w 573"/>
                  <a:gd name="T93" fmla="*/ 537 h 1111"/>
                  <a:gd name="T94" fmla="*/ 570 w 573"/>
                  <a:gd name="T95" fmla="*/ 517 h 1111"/>
                  <a:gd name="T96" fmla="*/ 573 w 573"/>
                  <a:gd name="T97" fmla="*/ 508 h 1111"/>
                  <a:gd name="T98" fmla="*/ 572 w 573"/>
                  <a:gd name="T99" fmla="*/ 68 h 1111"/>
                  <a:gd name="T100" fmla="*/ 546 w 573"/>
                  <a:gd name="T101" fmla="*/ 28 h 1111"/>
                  <a:gd name="T102" fmla="*/ 506 w 573"/>
                  <a:gd name="T103" fmla="*/ 4 h 1111"/>
                  <a:gd name="T104" fmla="*/ 94 w 573"/>
                  <a:gd name="T105" fmla="*/ 0 h 11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573" h="1111">
                    <a:moveTo>
                      <a:pt x="94" y="0"/>
                    </a:moveTo>
                    <a:lnTo>
                      <a:pt x="72" y="5"/>
                    </a:lnTo>
                    <a:lnTo>
                      <a:pt x="50" y="16"/>
                    </a:lnTo>
                    <a:lnTo>
                      <a:pt x="30" y="32"/>
                    </a:lnTo>
                    <a:lnTo>
                      <a:pt x="15" y="53"/>
                    </a:lnTo>
                    <a:lnTo>
                      <a:pt x="4" y="75"/>
                    </a:lnTo>
                    <a:lnTo>
                      <a:pt x="0" y="99"/>
                    </a:lnTo>
                    <a:lnTo>
                      <a:pt x="0" y="509"/>
                    </a:lnTo>
                    <a:lnTo>
                      <a:pt x="0" y="511"/>
                    </a:lnTo>
                    <a:lnTo>
                      <a:pt x="1" y="516"/>
                    </a:lnTo>
                    <a:lnTo>
                      <a:pt x="4" y="525"/>
                    </a:lnTo>
                    <a:lnTo>
                      <a:pt x="9" y="533"/>
                    </a:lnTo>
                    <a:lnTo>
                      <a:pt x="16" y="543"/>
                    </a:lnTo>
                    <a:lnTo>
                      <a:pt x="26" y="550"/>
                    </a:lnTo>
                    <a:lnTo>
                      <a:pt x="39" y="556"/>
                    </a:lnTo>
                    <a:lnTo>
                      <a:pt x="56" y="557"/>
                    </a:lnTo>
                    <a:lnTo>
                      <a:pt x="72" y="556"/>
                    </a:lnTo>
                    <a:lnTo>
                      <a:pt x="84" y="551"/>
                    </a:lnTo>
                    <a:lnTo>
                      <a:pt x="92" y="543"/>
                    </a:lnTo>
                    <a:lnTo>
                      <a:pt x="100" y="534"/>
                    </a:lnTo>
                    <a:lnTo>
                      <a:pt x="103" y="525"/>
                    </a:lnTo>
                    <a:lnTo>
                      <a:pt x="106" y="516"/>
                    </a:lnTo>
                    <a:lnTo>
                      <a:pt x="107" y="508"/>
                    </a:lnTo>
                    <a:lnTo>
                      <a:pt x="108" y="503"/>
                    </a:lnTo>
                    <a:lnTo>
                      <a:pt x="108" y="500"/>
                    </a:lnTo>
                    <a:lnTo>
                      <a:pt x="108" y="166"/>
                    </a:lnTo>
                    <a:lnTo>
                      <a:pt x="134" y="167"/>
                    </a:lnTo>
                    <a:lnTo>
                      <a:pt x="135" y="1066"/>
                    </a:lnTo>
                    <a:lnTo>
                      <a:pt x="136" y="1068"/>
                    </a:lnTo>
                    <a:lnTo>
                      <a:pt x="138" y="1073"/>
                    </a:lnTo>
                    <a:lnTo>
                      <a:pt x="143" y="1080"/>
                    </a:lnTo>
                    <a:lnTo>
                      <a:pt x="151" y="1089"/>
                    </a:lnTo>
                    <a:lnTo>
                      <a:pt x="162" y="1097"/>
                    </a:lnTo>
                    <a:lnTo>
                      <a:pt x="174" y="1105"/>
                    </a:lnTo>
                    <a:lnTo>
                      <a:pt x="189" y="1110"/>
                    </a:lnTo>
                    <a:lnTo>
                      <a:pt x="199" y="1111"/>
                    </a:lnTo>
                    <a:lnTo>
                      <a:pt x="217" y="1111"/>
                    </a:lnTo>
                    <a:lnTo>
                      <a:pt x="227" y="1110"/>
                    </a:lnTo>
                    <a:lnTo>
                      <a:pt x="243" y="1105"/>
                    </a:lnTo>
                    <a:lnTo>
                      <a:pt x="255" y="1097"/>
                    </a:lnTo>
                    <a:lnTo>
                      <a:pt x="265" y="1089"/>
                    </a:lnTo>
                    <a:lnTo>
                      <a:pt x="272" y="1080"/>
                    </a:lnTo>
                    <a:lnTo>
                      <a:pt x="276" y="1073"/>
                    </a:lnTo>
                    <a:lnTo>
                      <a:pt x="278" y="1068"/>
                    </a:lnTo>
                    <a:lnTo>
                      <a:pt x="279" y="1066"/>
                    </a:lnTo>
                    <a:lnTo>
                      <a:pt x="279" y="499"/>
                    </a:lnTo>
                    <a:lnTo>
                      <a:pt x="302" y="499"/>
                    </a:lnTo>
                    <a:lnTo>
                      <a:pt x="302" y="503"/>
                    </a:lnTo>
                    <a:lnTo>
                      <a:pt x="302" y="515"/>
                    </a:lnTo>
                    <a:lnTo>
                      <a:pt x="302" y="534"/>
                    </a:lnTo>
                    <a:lnTo>
                      <a:pt x="302" y="560"/>
                    </a:lnTo>
                    <a:lnTo>
                      <a:pt x="304" y="590"/>
                    </a:lnTo>
                    <a:lnTo>
                      <a:pt x="304" y="626"/>
                    </a:lnTo>
                    <a:lnTo>
                      <a:pt x="304" y="664"/>
                    </a:lnTo>
                    <a:lnTo>
                      <a:pt x="304" y="706"/>
                    </a:lnTo>
                    <a:lnTo>
                      <a:pt x="304" y="750"/>
                    </a:lnTo>
                    <a:lnTo>
                      <a:pt x="304" y="793"/>
                    </a:lnTo>
                    <a:lnTo>
                      <a:pt x="304" y="838"/>
                    </a:lnTo>
                    <a:lnTo>
                      <a:pt x="305" y="882"/>
                    </a:lnTo>
                    <a:lnTo>
                      <a:pt x="305" y="926"/>
                    </a:lnTo>
                    <a:lnTo>
                      <a:pt x="305" y="966"/>
                    </a:lnTo>
                    <a:lnTo>
                      <a:pt x="305" y="1004"/>
                    </a:lnTo>
                    <a:lnTo>
                      <a:pt x="305" y="1037"/>
                    </a:lnTo>
                    <a:lnTo>
                      <a:pt x="305" y="1066"/>
                    </a:lnTo>
                    <a:lnTo>
                      <a:pt x="305" y="1067"/>
                    </a:lnTo>
                    <a:lnTo>
                      <a:pt x="306" y="1073"/>
                    </a:lnTo>
                    <a:lnTo>
                      <a:pt x="310" y="1079"/>
                    </a:lnTo>
                    <a:lnTo>
                      <a:pt x="315" y="1088"/>
                    </a:lnTo>
                    <a:lnTo>
                      <a:pt x="323" y="1096"/>
                    </a:lnTo>
                    <a:lnTo>
                      <a:pt x="335" y="1103"/>
                    </a:lnTo>
                    <a:lnTo>
                      <a:pt x="351" y="1108"/>
                    </a:lnTo>
                    <a:lnTo>
                      <a:pt x="372" y="1111"/>
                    </a:lnTo>
                    <a:lnTo>
                      <a:pt x="392" y="1108"/>
                    </a:lnTo>
                    <a:lnTo>
                      <a:pt x="408" y="1103"/>
                    </a:lnTo>
                    <a:lnTo>
                      <a:pt x="420" y="1096"/>
                    </a:lnTo>
                    <a:lnTo>
                      <a:pt x="429" y="1089"/>
                    </a:lnTo>
                    <a:lnTo>
                      <a:pt x="434" y="1080"/>
                    </a:lnTo>
                    <a:lnTo>
                      <a:pt x="437" y="1073"/>
                    </a:lnTo>
                    <a:lnTo>
                      <a:pt x="438" y="1068"/>
                    </a:lnTo>
                    <a:lnTo>
                      <a:pt x="438" y="1067"/>
                    </a:lnTo>
                    <a:lnTo>
                      <a:pt x="440" y="166"/>
                    </a:lnTo>
                    <a:lnTo>
                      <a:pt x="466" y="166"/>
                    </a:lnTo>
                    <a:lnTo>
                      <a:pt x="466" y="500"/>
                    </a:lnTo>
                    <a:lnTo>
                      <a:pt x="468" y="503"/>
                    </a:lnTo>
                    <a:lnTo>
                      <a:pt x="469" y="509"/>
                    </a:lnTo>
                    <a:lnTo>
                      <a:pt x="472" y="517"/>
                    </a:lnTo>
                    <a:lnTo>
                      <a:pt x="477" y="527"/>
                    </a:lnTo>
                    <a:lnTo>
                      <a:pt x="483" y="537"/>
                    </a:lnTo>
                    <a:lnTo>
                      <a:pt x="493" y="545"/>
                    </a:lnTo>
                    <a:lnTo>
                      <a:pt x="505" y="551"/>
                    </a:lnTo>
                    <a:lnTo>
                      <a:pt x="520" y="554"/>
                    </a:lnTo>
                    <a:lnTo>
                      <a:pt x="536" y="551"/>
                    </a:lnTo>
                    <a:lnTo>
                      <a:pt x="548" y="545"/>
                    </a:lnTo>
                    <a:lnTo>
                      <a:pt x="557" y="537"/>
                    </a:lnTo>
                    <a:lnTo>
                      <a:pt x="563" y="527"/>
                    </a:lnTo>
                    <a:lnTo>
                      <a:pt x="570" y="517"/>
                    </a:lnTo>
                    <a:lnTo>
                      <a:pt x="573" y="510"/>
                    </a:lnTo>
                    <a:lnTo>
                      <a:pt x="573" y="508"/>
                    </a:lnTo>
                    <a:lnTo>
                      <a:pt x="573" y="79"/>
                    </a:lnTo>
                    <a:lnTo>
                      <a:pt x="572" y="68"/>
                    </a:lnTo>
                    <a:lnTo>
                      <a:pt x="561" y="47"/>
                    </a:lnTo>
                    <a:lnTo>
                      <a:pt x="546" y="28"/>
                    </a:lnTo>
                    <a:lnTo>
                      <a:pt x="528" y="14"/>
                    </a:lnTo>
                    <a:lnTo>
                      <a:pt x="506" y="4"/>
                    </a:lnTo>
                    <a:lnTo>
                      <a:pt x="485" y="0"/>
                    </a:lnTo>
                    <a:lnTo>
                      <a:pt x="94" y="0"/>
                    </a:lnTo>
                    <a:lnTo>
                      <a:pt x="94" y="0"/>
                    </a:lnTo>
                    <a:close/>
                  </a:path>
                </a:pathLst>
              </a:custGeom>
              <a:solidFill>
                <a:srgbClr val="7099E2"/>
              </a:solidFill>
              <a:ln>
                <a:noFill/>
              </a:ln>
              <a:effectLst>
                <a:outerShdw dist="91581" dir="3378596" algn="ctr" rotWithShape="0">
                  <a:srgbClr val="C0C0C0">
                    <a:alpha val="50000"/>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grpSp>
      </p:grpSp>
      <p:sp>
        <p:nvSpPr>
          <p:cNvPr id="134151" name="文本框 8"/>
          <p:cNvSpPr txBox="1"/>
          <p:nvPr/>
        </p:nvSpPr>
        <p:spPr>
          <a:xfrm>
            <a:off x="2082800" y="3062288"/>
            <a:ext cx="3251200" cy="2143125"/>
          </a:xfrm>
          <a:prstGeom prst="rect">
            <a:avLst/>
          </a:prstGeom>
          <a:noFill/>
          <a:ln w="9525">
            <a:noFill/>
          </a:ln>
        </p:spPr>
        <p:txBody>
          <a:bodyPr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defTabSz="914400" eaLnBrk="0" hangingPunct="0"/>
            <a:r>
              <a:rPr kumimoji="0" lang="zh-CN" altLang="en-US" sz="2665" b="1" kern="1200" cap="none" spc="0" normalizeH="0" baseline="0" noProof="1">
                <a:solidFill>
                  <a:srgbClr val="FF0000"/>
                </a:solidFill>
                <a:latin typeface="微软雅黑" panose="020b0503020204020204" pitchFamily="34" charset="-122"/>
                <a:ea typeface="微软雅黑" panose="020b0503020204020204" pitchFamily="34" charset="-122"/>
                <a:cs typeface="+mn-cs"/>
                <a:sym typeface="+mn-ea"/>
              </a:rPr>
              <a:t>亚胺培南</a:t>
            </a:r>
            <a:r>
              <a:rPr kumimoji="0" lang="en-US" altLang="zh-CN" sz="2665" b="1" kern="1200" cap="none" spc="0" normalizeH="0" baseline="0" noProof="1">
                <a:solidFill>
                  <a:srgbClr val="FF0000"/>
                </a:solidFill>
                <a:latin typeface="微软雅黑" panose="020b0503020204020204" pitchFamily="34" charset="-122"/>
                <a:ea typeface="微软雅黑" panose="020b0503020204020204" pitchFamily="34" charset="-122"/>
                <a:cs typeface="+mn-cs"/>
                <a:sym typeface="+mn-ea"/>
              </a:rPr>
              <a:t>/</a:t>
            </a:r>
            <a:r>
              <a:rPr kumimoji="0" lang="zh-CN" altLang="en-US" sz="2665" b="1" kern="1200" cap="none" spc="0" normalizeH="0" baseline="0" noProof="1">
                <a:solidFill>
                  <a:srgbClr val="FF0000"/>
                </a:solidFill>
                <a:latin typeface="微软雅黑" panose="020b0503020204020204" pitchFamily="34" charset="-122"/>
                <a:ea typeface="微软雅黑" panose="020b0503020204020204" pitchFamily="34" charset="-122"/>
                <a:cs typeface="+mn-cs"/>
                <a:sym typeface="+mn-ea"/>
              </a:rPr>
              <a:t>西司他丁</a:t>
            </a:r>
            <a:endParaRPr kumimoji="0" lang="en-US" altLang="zh-CN" sz="2665" b="1" kern="1200" cap="none" spc="0" normalizeH="0" baseline="0" noProof="1">
              <a:solidFill>
                <a:srgbClr val="FF0000"/>
              </a:solidFill>
              <a:latin typeface="微软雅黑" panose="020b0503020204020204" pitchFamily="34" charset="-122"/>
              <a:ea typeface="微软雅黑" panose="020b0503020204020204" pitchFamily="34" charset="-122"/>
              <a:cs typeface="+mn-cs"/>
              <a:sym typeface="+mn-ea"/>
            </a:endParaRPr>
          </a:p>
          <a:p>
            <a:pPr marR="0" defTabSz="914400" eaLnBrk="0" hangingPunct="0"/>
            <a:r>
              <a:rPr kumimoji="0" lang="zh-CN" altLang="en-US" sz="2665" b="1" kern="1200" cap="none" spc="0" normalizeH="0" baseline="0" noProof="1">
                <a:solidFill>
                  <a:srgbClr val="FF0000"/>
                </a:solidFill>
                <a:latin typeface="微软雅黑" panose="020b0503020204020204" pitchFamily="34" charset="-122"/>
                <a:ea typeface="微软雅黑" panose="020b0503020204020204" pitchFamily="34" charset="-122"/>
                <a:cs typeface="+mn-cs"/>
                <a:sym typeface="+mn-ea"/>
              </a:rPr>
              <a:t>美罗培南</a:t>
            </a:r>
            <a:endParaRPr kumimoji="0" lang="en-US" altLang="zh-CN" sz="2665" b="1" kern="1200" cap="none" spc="0" normalizeH="0" baseline="0" noProof="1">
              <a:solidFill>
                <a:srgbClr val="FF0000"/>
              </a:solidFill>
              <a:latin typeface="微软雅黑" panose="020b0503020204020204" pitchFamily="34" charset="-122"/>
              <a:ea typeface="微软雅黑" panose="020b0503020204020204" pitchFamily="34" charset="-122"/>
              <a:cs typeface="+mn-cs"/>
              <a:sym typeface="+mn-ea"/>
            </a:endParaRPr>
          </a:p>
          <a:p>
            <a:pPr marR="0" defTabSz="914400" eaLnBrk="0" hangingPunct="0"/>
            <a:r>
              <a:rPr kumimoji="0" lang="zh-CN" altLang="en-US" sz="2665" b="1" kern="1200" cap="none" spc="0" normalizeH="0" baseline="0" noProof="1">
                <a:solidFill>
                  <a:schemeClr val="tx2"/>
                </a:solidFill>
                <a:latin typeface="微软雅黑" panose="020b0503020204020204" pitchFamily="34" charset="-122"/>
                <a:ea typeface="微软雅黑" panose="020b0503020204020204" pitchFamily="34" charset="-122"/>
                <a:cs typeface="+mn-cs"/>
                <a:sym typeface="+mn-ea"/>
              </a:rPr>
              <a:t>帕尼培南</a:t>
            </a:r>
            <a:r>
              <a:rPr kumimoji="0" lang="en-US" altLang="zh-CN" sz="2665" b="1" kern="1200" cap="none" spc="0" normalizeH="0" baseline="0" noProof="1">
                <a:solidFill>
                  <a:schemeClr val="tx2"/>
                </a:solidFill>
                <a:latin typeface="微软雅黑" panose="020b0503020204020204" pitchFamily="34" charset="-122"/>
                <a:ea typeface="微软雅黑" panose="020b0503020204020204" pitchFamily="34" charset="-122"/>
                <a:cs typeface="+mn-cs"/>
                <a:sym typeface="+mn-ea"/>
              </a:rPr>
              <a:t>/</a:t>
            </a:r>
            <a:r>
              <a:rPr kumimoji="0" lang="zh-CN" altLang="en-US" sz="2665" b="1" kern="1200" cap="none" spc="0" normalizeH="0" baseline="0" noProof="1">
                <a:solidFill>
                  <a:schemeClr val="tx2"/>
                </a:solidFill>
                <a:latin typeface="微软雅黑" panose="020b0503020204020204" pitchFamily="34" charset="-122"/>
                <a:ea typeface="微软雅黑" panose="020b0503020204020204" pitchFamily="34" charset="-122"/>
                <a:cs typeface="+mn-cs"/>
                <a:sym typeface="+mn-ea"/>
              </a:rPr>
              <a:t>倍他米隆</a:t>
            </a:r>
            <a:endParaRPr kumimoji="0" lang="en-US" altLang="zh-CN" sz="2665" b="1" kern="1200" cap="none" spc="0" normalizeH="0" baseline="0" noProof="1">
              <a:solidFill>
                <a:schemeClr val="tx2"/>
              </a:solidFill>
              <a:latin typeface="微软雅黑" panose="020b0503020204020204" pitchFamily="34" charset="-122"/>
              <a:ea typeface="微软雅黑" panose="020b0503020204020204" pitchFamily="34" charset="-122"/>
              <a:cs typeface="+mn-cs"/>
              <a:sym typeface="+mn-ea"/>
            </a:endParaRPr>
          </a:p>
          <a:p>
            <a:pPr marR="0" defTabSz="914400" eaLnBrk="0" hangingPunct="0"/>
            <a:r>
              <a:rPr kumimoji="0" lang="zh-CN" altLang="en-US" sz="2665" b="1" kern="1200" cap="none" spc="0" normalizeH="0" baseline="0" noProof="1">
                <a:solidFill>
                  <a:schemeClr val="tx2"/>
                </a:solidFill>
                <a:latin typeface="微软雅黑" panose="020b0503020204020204" pitchFamily="34" charset="-122"/>
                <a:ea typeface="微软雅黑" panose="020b0503020204020204" pitchFamily="34" charset="-122"/>
                <a:cs typeface="+mn-cs"/>
                <a:sym typeface="+mn-ea"/>
              </a:rPr>
              <a:t>比阿培南</a:t>
            </a:r>
            <a:endParaRPr kumimoji="0" lang="en-US" altLang="zh-CN" sz="2665" b="1" kern="1200" cap="none" spc="0" normalizeH="0" baseline="0" noProof="1">
              <a:solidFill>
                <a:schemeClr val="tx2"/>
              </a:solidFill>
              <a:latin typeface="微软雅黑" panose="020b0503020204020204" pitchFamily="34" charset="-122"/>
              <a:ea typeface="微软雅黑" panose="020b0503020204020204" pitchFamily="34" charset="-122"/>
              <a:cs typeface="+mn-cs"/>
              <a:sym typeface="+mn-ea"/>
            </a:endParaRPr>
          </a:p>
          <a:p>
            <a:pPr marR="0" defTabSz="914400" eaLnBrk="0" hangingPunct="0"/>
            <a:r>
              <a:rPr kumimoji="0" lang="zh-CN" altLang="en-US" sz="2665" b="1" kern="1200" cap="none" spc="0" normalizeH="0" baseline="0" noProof="1">
                <a:solidFill>
                  <a:schemeClr val="tx2"/>
                </a:solidFill>
                <a:latin typeface="微软雅黑" panose="020b0503020204020204" pitchFamily="34" charset="-122"/>
                <a:ea typeface="微软雅黑" panose="020b0503020204020204" pitchFamily="34" charset="-122"/>
                <a:cs typeface="+mn-cs"/>
                <a:sym typeface="+mn-ea"/>
              </a:rPr>
              <a:t>多立培南</a:t>
            </a:r>
            <a:endParaRPr kumimoji="0" lang="zh-CN" altLang="en-US" sz="2665" b="1" kern="1200" cap="none" spc="0" normalizeH="0" baseline="0" noProof="1">
              <a:solidFill>
                <a:schemeClr val="tx2"/>
              </a:solidFill>
              <a:latin typeface="微软雅黑" panose="020b0503020204020204" pitchFamily="34" charset="-122"/>
              <a:ea typeface="微软雅黑" panose="020b0503020204020204" pitchFamily="34" charset="-122"/>
              <a:cs typeface="+mn-cs"/>
              <a:sym typeface="+mn-ea"/>
            </a:endParaRPr>
          </a:p>
        </p:txBody>
      </p:sp>
      <p:grpSp>
        <p:nvGrpSpPr>
          <p:cNvPr id="78855" name="组合 9"/>
          <p:cNvGrpSpPr/>
          <p:nvPr/>
        </p:nvGrpSpPr>
        <p:grpSpPr>
          <a:xfrm>
            <a:off x="6451600" y="2133600"/>
            <a:ext cx="4500563" cy="3124200"/>
            <a:chOff x="2880" y="1344"/>
            <a:chExt cx="2126" cy="1968"/>
          </a:xfrm>
        </p:grpSpPr>
        <p:sp>
          <p:nvSpPr>
            <p:cNvPr id="168970" name="自选图形 10"/>
            <p:cNvSpPr>
              <a:spLocks noChangeArrowheads="1"/>
            </p:cNvSpPr>
            <p:nvPr/>
          </p:nvSpPr>
          <p:spPr bwMode="gray">
            <a:xfrm>
              <a:off x="2894" y="1872"/>
              <a:ext cx="2112" cy="1440"/>
            </a:xfrm>
            <a:prstGeom prst="roundRect">
              <a:avLst>
                <a:gd name="adj" fmla="val 10347"/>
              </a:avLst>
            </a:prstGeom>
            <a:gradFill rotWithShape="1">
              <a:gsLst>
                <a:gs pos="0">
                  <a:srgbClr val="D8F4BE">
                    <a:gamma/>
                    <a:tint val="0"/>
                    <a:invGamma/>
                  </a:srgbClr>
                </a:gs>
                <a:gs pos="100000">
                  <a:srgbClr val="D8F4BE"/>
                </a:gs>
              </a:gsLst>
              <a:lin ang="2700000" scaled="1"/>
            </a:gradFill>
            <a:ln w="50800">
              <a:solidFill>
                <a:srgbClr val="44988C"/>
              </a:solidFill>
              <a:round/>
            </a:ln>
            <a:effectLst>
              <a:outerShdw dist="107763" dir="2700000" algn="ctr" rotWithShape="0">
                <a:srgbClr val="C0C0C0">
                  <a:alpha val="50000"/>
                </a:srgbClr>
              </a:outerShdw>
            </a:effectLst>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1"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sp>
          <p:nvSpPr>
            <p:cNvPr id="134154" name="文本框 11"/>
            <p:cNvSpPr txBox="1"/>
            <p:nvPr/>
          </p:nvSpPr>
          <p:spPr>
            <a:xfrm>
              <a:off x="3360" y="2016"/>
              <a:ext cx="1632" cy="316"/>
            </a:xfrm>
            <a:prstGeom prst="rect">
              <a:avLst/>
            </a:prstGeom>
            <a:noFill/>
            <a:ln w="9525">
              <a:noFill/>
            </a:ln>
          </p:spPr>
          <p:txBody>
            <a:bodyPr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defTabSz="914400" eaLnBrk="0" hangingPunct="0"/>
              <a:r>
                <a:rPr kumimoji="0" lang="zh-CN" altLang="en-US" sz="2665" b="1" kern="1200" cap="none" spc="0" normalizeH="0" baseline="0" noProof="1">
                  <a:solidFill>
                    <a:schemeClr val="tx2"/>
                  </a:solidFill>
                  <a:latin typeface="微软雅黑" panose="020b0503020204020204" pitchFamily="34" charset="-122"/>
                  <a:ea typeface="微软雅黑" panose="020b0503020204020204" pitchFamily="34" charset="-122"/>
                  <a:cs typeface="+mn-cs"/>
                  <a:sym typeface="+mn-ea"/>
                </a:rPr>
                <a:t>厄他培南</a:t>
              </a:r>
              <a:endParaRPr kumimoji="0" lang="zh-CN" altLang="en-US" sz="2665" b="1" kern="1200" cap="none" spc="0" normalizeH="0" baseline="0" noProof="1">
                <a:solidFill>
                  <a:schemeClr val="tx2"/>
                </a:solidFill>
                <a:latin typeface="微软雅黑" panose="020b0503020204020204" pitchFamily="34" charset="-122"/>
                <a:ea typeface="微软雅黑" panose="020b0503020204020204" pitchFamily="34" charset="-122"/>
                <a:cs typeface="+mn-cs"/>
                <a:sym typeface="+mn-ea"/>
              </a:endParaRPr>
            </a:p>
          </p:txBody>
        </p:sp>
        <p:grpSp>
          <p:nvGrpSpPr>
            <p:cNvPr id="78858" name="组合 12"/>
            <p:cNvGrpSpPr/>
            <p:nvPr/>
          </p:nvGrpSpPr>
          <p:grpSpPr>
            <a:xfrm>
              <a:off x="2880" y="1344"/>
              <a:ext cx="498" cy="1245"/>
              <a:chOff x="2880" y="1344"/>
              <a:chExt cx="498" cy="1245"/>
            </a:xfrm>
          </p:grpSpPr>
          <p:sp>
            <p:nvSpPr>
              <p:cNvPr id="168973" name="任意多边形 13"/>
              <p:cNvSpPr/>
              <p:nvPr/>
            </p:nvSpPr>
            <p:spPr bwMode="gray">
              <a:xfrm>
                <a:off x="3001" y="1344"/>
                <a:ext cx="233" cy="255"/>
              </a:xfrm>
              <a:custGeom>
                <a:gdLst>
                  <a:gd name="T0" fmla="*/ 133 w 267"/>
                  <a:gd name="T1" fmla="*/ 0 h 292"/>
                  <a:gd name="T2" fmla="*/ 161 w 267"/>
                  <a:gd name="T3" fmla="*/ 3 h 292"/>
                  <a:gd name="T4" fmla="*/ 186 w 267"/>
                  <a:gd name="T5" fmla="*/ 12 h 292"/>
                  <a:gd name="T6" fmla="*/ 209 w 267"/>
                  <a:gd name="T7" fmla="*/ 25 h 292"/>
                  <a:gd name="T8" fmla="*/ 228 w 267"/>
                  <a:gd name="T9" fmla="*/ 42 h 292"/>
                  <a:gd name="T10" fmla="*/ 245 w 267"/>
                  <a:gd name="T11" fmla="*/ 64 h 292"/>
                  <a:gd name="T12" fmla="*/ 257 w 267"/>
                  <a:gd name="T13" fmla="*/ 88 h 292"/>
                  <a:gd name="T14" fmla="*/ 265 w 267"/>
                  <a:gd name="T15" fmla="*/ 116 h 292"/>
                  <a:gd name="T16" fmla="*/ 267 w 267"/>
                  <a:gd name="T17" fmla="*/ 146 h 292"/>
                  <a:gd name="T18" fmla="*/ 265 w 267"/>
                  <a:gd name="T19" fmla="*/ 175 h 292"/>
                  <a:gd name="T20" fmla="*/ 257 w 267"/>
                  <a:gd name="T21" fmla="*/ 203 h 292"/>
                  <a:gd name="T22" fmla="*/ 245 w 267"/>
                  <a:gd name="T23" fmla="*/ 227 h 292"/>
                  <a:gd name="T24" fmla="*/ 228 w 267"/>
                  <a:gd name="T25" fmla="*/ 249 h 292"/>
                  <a:gd name="T26" fmla="*/ 209 w 267"/>
                  <a:gd name="T27" fmla="*/ 267 h 292"/>
                  <a:gd name="T28" fmla="*/ 186 w 267"/>
                  <a:gd name="T29" fmla="*/ 281 h 292"/>
                  <a:gd name="T30" fmla="*/ 161 w 267"/>
                  <a:gd name="T31" fmla="*/ 289 h 292"/>
                  <a:gd name="T32" fmla="*/ 133 w 267"/>
                  <a:gd name="T33" fmla="*/ 292 h 292"/>
                  <a:gd name="T34" fmla="*/ 103 w 267"/>
                  <a:gd name="T35" fmla="*/ 288 h 292"/>
                  <a:gd name="T36" fmla="*/ 75 w 267"/>
                  <a:gd name="T37" fmla="*/ 277 h 292"/>
                  <a:gd name="T38" fmla="*/ 51 w 267"/>
                  <a:gd name="T39" fmla="*/ 260 h 292"/>
                  <a:gd name="T40" fmla="*/ 29 w 267"/>
                  <a:gd name="T41" fmla="*/ 237 h 292"/>
                  <a:gd name="T42" fmla="*/ 13 w 267"/>
                  <a:gd name="T43" fmla="*/ 210 h 292"/>
                  <a:gd name="T44" fmla="*/ 4 w 267"/>
                  <a:gd name="T45" fmla="*/ 178 h 292"/>
                  <a:gd name="T46" fmla="*/ 0 w 267"/>
                  <a:gd name="T47" fmla="*/ 146 h 292"/>
                  <a:gd name="T48" fmla="*/ 4 w 267"/>
                  <a:gd name="T49" fmla="*/ 113 h 292"/>
                  <a:gd name="T50" fmla="*/ 13 w 267"/>
                  <a:gd name="T51" fmla="*/ 81 h 292"/>
                  <a:gd name="T52" fmla="*/ 29 w 267"/>
                  <a:gd name="T53" fmla="*/ 54 h 292"/>
                  <a:gd name="T54" fmla="*/ 51 w 267"/>
                  <a:gd name="T55" fmla="*/ 32 h 292"/>
                  <a:gd name="T56" fmla="*/ 75 w 267"/>
                  <a:gd name="T57" fmla="*/ 14 h 292"/>
                  <a:gd name="T58" fmla="*/ 103 w 267"/>
                  <a:gd name="T59" fmla="*/ 3 h 292"/>
                  <a:gd name="T60" fmla="*/ 133 w 267"/>
                  <a:gd name="T61" fmla="*/ 0 h 2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267" h="292">
                    <a:moveTo>
                      <a:pt x="133" y="0"/>
                    </a:moveTo>
                    <a:lnTo>
                      <a:pt x="161" y="3"/>
                    </a:lnTo>
                    <a:lnTo>
                      <a:pt x="186" y="12"/>
                    </a:lnTo>
                    <a:lnTo>
                      <a:pt x="209" y="25"/>
                    </a:lnTo>
                    <a:lnTo>
                      <a:pt x="228" y="42"/>
                    </a:lnTo>
                    <a:lnTo>
                      <a:pt x="245" y="64"/>
                    </a:lnTo>
                    <a:lnTo>
                      <a:pt x="257" y="88"/>
                    </a:lnTo>
                    <a:lnTo>
                      <a:pt x="265" y="116"/>
                    </a:lnTo>
                    <a:lnTo>
                      <a:pt x="267" y="146"/>
                    </a:lnTo>
                    <a:lnTo>
                      <a:pt x="265" y="175"/>
                    </a:lnTo>
                    <a:lnTo>
                      <a:pt x="257" y="203"/>
                    </a:lnTo>
                    <a:lnTo>
                      <a:pt x="245" y="227"/>
                    </a:lnTo>
                    <a:lnTo>
                      <a:pt x="228" y="249"/>
                    </a:lnTo>
                    <a:lnTo>
                      <a:pt x="209" y="267"/>
                    </a:lnTo>
                    <a:lnTo>
                      <a:pt x="186" y="281"/>
                    </a:lnTo>
                    <a:lnTo>
                      <a:pt x="161" y="289"/>
                    </a:lnTo>
                    <a:lnTo>
                      <a:pt x="133" y="292"/>
                    </a:lnTo>
                    <a:lnTo>
                      <a:pt x="103" y="288"/>
                    </a:lnTo>
                    <a:lnTo>
                      <a:pt x="75" y="277"/>
                    </a:lnTo>
                    <a:lnTo>
                      <a:pt x="51" y="260"/>
                    </a:lnTo>
                    <a:lnTo>
                      <a:pt x="29" y="237"/>
                    </a:lnTo>
                    <a:lnTo>
                      <a:pt x="13" y="210"/>
                    </a:lnTo>
                    <a:lnTo>
                      <a:pt x="4" y="178"/>
                    </a:lnTo>
                    <a:lnTo>
                      <a:pt x="0" y="146"/>
                    </a:lnTo>
                    <a:lnTo>
                      <a:pt x="4" y="113"/>
                    </a:lnTo>
                    <a:lnTo>
                      <a:pt x="13" y="81"/>
                    </a:lnTo>
                    <a:lnTo>
                      <a:pt x="29" y="54"/>
                    </a:lnTo>
                    <a:lnTo>
                      <a:pt x="51" y="32"/>
                    </a:lnTo>
                    <a:lnTo>
                      <a:pt x="75" y="14"/>
                    </a:lnTo>
                    <a:lnTo>
                      <a:pt x="103" y="3"/>
                    </a:lnTo>
                    <a:lnTo>
                      <a:pt x="133" y="0"/>
                    </a:lnTo>
                    <a:close/>
                  </a:path>
                </a:pathLst>
              </a:custGeom>
              <a:solidFill>
                <a:srgbClr val="44988C"/>
              </a:solidFill>
              <a:ln>
                <a:noFill/>
              </a:ln>
              <a:effectLst>
                <a:outerShdw dist="91581" dir="3378596" algn="ctr" rotWithShape="0">
                  <a:srgbClr val="C0C0C0">
                    <a:alpha val="50000"/>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1"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sp>
            <p:nvSpPr>
              <p:cNvPr id="168974" name="任意多边形 14"/>
              <p:cNvSpPr/>
              <p:nvPr/>
            </p:nvSpPr>
            <p:spPr bwMode="gray">
              <a:xfrm>
                <a:off x="2880" y="1625"/>
                <a:ext cx="498" cy="964"/>
              </a:xfrm>
              <a:custGeom>
                <a:gdLst>
                  <a:gd name="T0" fmla="*/ 72 w 573"/>
                  <a:gd name="T1" fmla="*/ 5 h 1111"/>
                  <a:gd name="T2" fmla="*/ 30 w 573"/>
                  <a:gd name="T3" fmla="*/ 32 h 1111"/>
                  <a:gd name="T4" fmla="*/ 4 w 573"/>
                  <a:gd name="T5" fmla="*/ 75 h 1111"/>
                  <a:gd name="T6" fmla="*/ 0 w 573"/>
                  <a:gd name="T7" fmla="*/ 509 h 1111"/>
                  <a:gd name="T8" fmla="*/ 1 w 573"/>
                  <a:gd name="T9" fmla="*/ 516 h 1111"/>
                  <a:gd name="T10" fmla="*/ 9 w 573"/>
                  <a:gd name="T11" fmla="*/ 533 h 1111"/>
                  <a:gd name="T12" fmla="*/ 26 w 573"/>
                  <a:gd name="T13" fmla="*/ 550 h 1111"/>
                  <a:gd name="T14" fmla="*/ 56 w 573"/>
                  <a:gd name="T15" fmla="*/ 557 h 1111"/>
                  <a:gd name="T16" fmla="*/ 84 w 573"/>
                  <a:gd name="T17" fmla="*/ 551 h 1111"/>
                  <a:gd name="T18" fmla="*/ 100 w 573"/>
                  <a:gd name="T19" fmla="*/ 534 h 1111"/>
                  <a:gd name="T20" fmla="*/ 106 w 573"/>
                  <a:gd name="T21" fmla="*/ 516 h 1111"/>
                  <a:gd name="T22" fmla="*/ 108 w 573"/>
                  <a:gd name="T23" fmla="*/ 503 h 1111"/>
                  <a:gd name="T24" fmla="*/ 108 w 573"/>
                  <a:gd name="T25" fmla="*/ 166 h 1111"/>
                  <a:gd name="T26" fmla="*/ 135 w 573"/>
                  <a:gd name="T27" fmla="*/ 1066 h 1111"/>
                  <a:gd name="T28" fmla="*/ 138 w 573"/>
                  <a:gd name="T29" fmla="*/ 1073 h 1111"/>
                  <a:gd name="T30" fmla="*/ 151 w 573"/>
                  <a:gd name="T31" fmla="*/ 1089 h 1111"/>
                  <a:gd name="T32" fmla="*/ 174 w 573"/>
                  <a:gd name="T33" fmla="*/ 1105 h 1111"/>
                  <a:gd name="T34" fmla="*/ 199 w 573"/>
                  <a:gd name="T35" fmla="*/ 1111 h 1111"/>
                  <a:gd name="T36" fmla="*/ 227 w 573"/>
                  <a:gd name="T37" fmla="*/ 1110 h 1111"/>
                  <a:gd name="T38" fmla="*/ 255 w 573"/>
                  <a:gd name="T39" fmla="*/ 1097 h 1111"/>
                  <a:gd name="T40" fmla="*/ 272 w 573"/>
                  <a:gd name="T41" fmla="*/ 1080 h 1111"/>
                  <a:gd name="T42" fmla="*/ 278 w 573"/>
                  <a:gd name="T43" fmla="*/ 1068 h 1111"/>
                  <a:gd name="T44" fmla="*/ 279 w 573"/>
                  <a:gd name="T45" fmla="*/ 499 h 1111"/>
                  <a:gd name="T46" fmla="*/ 302 w 573"/>
                  <a:gd name="T47" fmla="*/ 503 h 1111"/>
                  <a:gd name="T48" fmla="*/ 302 w 573"/>
                  <a:gd name="T49" fmla="*/ 534 h 1111"/>
                  <a:gd name="T50" fmla="*/ 304 w 573"/>
                  <a:gd name="T51" fmla="*/ 590 h 1111"/>
                  <a:gd name="T52" fmla="*/ 304 w 573"/>
                  <a:gd name="T53" fmla="*/ 664 h 1111"/>
                  <a:gd name="T54" fmla="*/ 304 w 573"/>
                  <a:gd name="T55" fmla="*/ 750 h 1111"/>
                  <a:gd name="T56" fmla="*/ 304 w 573"/>
                  <a:gd name="T57" fmla="*/ 838 h 1111"/>
                  <a:gd name="T58" fmla="*/ 305 w 573"/>
                  <a:gd name="T59" fmla="*/ 926 h 1111"/>
                  <a:gd name="T60" fmla="*/ 305 w 573"/>
                  <a:gd name="T61" fmla="*/ 1004 h 1111"/>
                  <a:gd name="T62" fmla="*/ 305 w 573"/>
                  <a:gd name="T63" fmla="*/ 1066 h 1111"/>
                  <a:gd name="T64" fmla="*/ 306 w 573"/>
                  <a:gd name="T65" fmla="*/ 1073 h 1111"/>
                  <a:gd name="T66" fmla="*/ 315 w 573"/>
                  <a:gd name="T67" fmla="*/ 1088 h 1111"/>
                  <a:gd name="T68" fmla="*/ 335 w 573"/>
                  <a:gd name="T69" fmla="*/ 1103 h 1111"/>
                  <a:gd name="T70" fmla="*/ 372 w 573"/>
                  <a:gd name="T71" fmla="*/ 1111 h 1111"/>
                  <a:gd name="T72" fmla="*/ 408 w 573"/>
                  <a:gd name="T73" fmla="*/ 1103 h 1111"/>
                  <a:gd name="T74" fmla="*/ 429 w 573"/>
                  <a:gd name="T75" fmla="*/ 1089 h 1111"/>
                  <a:gd name="T76" fmla="*/ 437 w 573"/>
                  <a:gd name="T77" fmla="*/ 1073 h 1111"/>
                  <a:gd name="T78" fmla="*/ 438 w 573"/>
                  <a:gd name="T79" fmla="*/ 1067 h 1111"/>
                  <a:gd name="T80" fmla="*/ 466 w 573"/>
                  <a:gd name="T81" fmla="*/ 166 h 1111"/>
                  <a:gd name="T82" fmla="*/ 468 w 573"/>
                  <a:gd name="T83" fmla="*/ 503 h 1111"/>
                  <a:gd name="T84" fmla="*/ 472 w 573"/>
                  <a:gd name="T85" fmla="*/ 517 h 1111"/>
                  <a:gd name="T86" fmla="*/ 483 w 573"/>
                  <a:gd name="T87" fmla="*/ 537 h 1111"/>
                  <a:gd name="T88" fmla="*/ 505 w 573"/>
                  <a:gd name="T89" fmla="*/ 551 h 1111"/>
                  <a:gd name="T90" fmla="*/ 536 w 573"/>
                  <a:gd name="T91" fmla="*/ 551 h 1111"/>
                  <a:gd name="T92" fmla="*/ 557 w 573"/>
                  <a:gd name="T93" fmla="*/ 537 h 1111"/>
                  <a:gd name="T94" fmla="*/ 570 w 573"/>
                  <a:gd name="T95" fmla="*/ 517 h 1111"/>
                  <a:gd name="T96" fmla="*/ 573 w 573"/>
                  <a:gd name="T97" fmla="*/ 508 h 1111"/>
                  <a:gd name="T98" fmla="*/ 572 w 573"/>
                  <a:gd name="T99" fmla="*/ 68 h 1111"/>
                  <a:gd name="T100" fmla="*/ 546 w 573"/>
                  <a:gd name="T101" fmla="*/ 28 h 1111"/>
                  <a:gd name="T102" fmla="*/ 506 w 573"/>
                  <a:gd name="T103" fmla="*/ 4 h 1111"/>
                  <a:gd name="T104" fmla="*/ 94 w 573"/>
                  <a:gd name="T105" fmla="*/ 0 h 11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573" h="1111">
                    <a:moveTo>
                      <a:pt x="94" y="0"/>
                    </a:moveTo>
                    <a:lnTo>
                      <a:pt x="72" y="5"/>
                    </a:lnTo>
                    <a:lnTo>
                      <a:pt x="50" y="16"/>
                    </a:lnTo>
                    <a:lnTo>
                      <a:pt x="30" y="32"/>
                    </a:lnTo>
                    <a:lnTo>
                      <a:pt x="15" y="53"/>
                    </a:lnTo>
                    <a:lnTo>
                      <a:pt x="4" y="75"/>
                    </a:lnTo>
                    <a:lnTo>
                      <a:pt x="0" y="99"/>
                    </a:lnTo>
                    <a:lnTo>
                      <a:pt x="0" y="509"/>
                    </a:lnTo>
                    <a:lnTo>
                      <a:pt x="0" y="511"/>
                    </a:lnTo>
                    <a:lnTo>
                      <a:pt x="1" y="516"/>
                    </a:lnTo>
                    <a:lnTo>
                      <a:pt x="4" y="525"/>
                    </a:lnTo>
                    <a:lnTo>
                      <a:pt x="9" y="533"/>
                    </a:lnTo>
                    <a:lnTo>
                      <a:pt x="16" y="543"/>
                    </a:lnTo>
                    <a:lnTo>
                      <a:pt x="26" y="550"/>
                    </a:lnTo>
                    <a:lnTo>
                      <a:pt x="39" y="556"/>
                    </a:lnTo>
                    <a:lnTo>
                      <a:pt x="56" y="557"/>
                    </a:lnTo>
                    <a:lnTo>
                      <a:pt x="72" y="556"/>
                    </a:lnTo>
                    <a:lnTo>
                      <a:pt x="84" y="551"/>
                    </a:lnTo>
                    <a:lnTo>
                      <a:pt x="92" y="543"/>
                    </a:lnTo>
                    <a:lnTo>
                      <a:pt x="100" y="534"/>
                    </a:lnTo>
                    <a:lnTo>
                      <a:pt x="103" y="525"/>
                    </a:lnTo>
                    <a:lnTo>
                      <a:pt x="106" y="516"/>
                    </a:lnTo>
                    <a:lnTo>
                      <a:pt x="107" y="508"/>
                    </a:lnTo>
                    <a:lnTo>
                      <a:pt x="108" y="503"/>
                    </a:lnTo>
                    <a:lnTo>
                      <a:pt x="108" y="500"/>
                    </a:lnTo>
                    <a:lnTo>
                      <a:pt x="108" y="166"/>
                    </a:lnTo>
                    <a:lnTo>
                      <a:pt x="134" y="167"/>
                    </a:lnTo>
                    <a:lnTo>
                      <a:pt x="135" y="1066"/>
                    </a:lnTo>
                    <a:lnTo>
                      <a:pt x="136" y="1068"/>
                    </a:lnTo>
                    <a:lnTo>
                      <a:pt x="138" y="1073"/>
                    </a:lnTo>
                    <a:lnTo>
                      <a:pt x="143" y="1080"/>
                    </a:lnTo>
                    <a:lnTo>
                      <a:pt x="151" y="1089"/>
                    </a:lnTo>
                    <a:lnTo>
                      <a:pt x="162" y="1097"/>
                    </a:lnTo>
                    <a:lnTo>
                      <a:pt x="174" y="1105"/>
                    </a:lnTo>
                    <a:lnTo>
                      <a:pt x="189" y="1110"/>
                    </a:lnTo>
                    <a:lnTo>
                      <a:pt x="199" y="1111"/>
                    </a:lnTo>
                    <a:lnTo>
                      <a:pt x="217" y="1111"/>
                    </a:lnTo>
                    <a:lnTo>
                      <a:pt x="227" y="1110"/>
                    </a:lnTo>
                    <a:lnTo>
                      <a:pt x="243" y="1105"/>
                    </a:lnTo>
                    <a:lnTo>
                      <a:pt x="255" y="1097"/>
                    </a:lnTo>
                    <a:lnTo>
                      <a:pt x="265" y="1089"/>
                    </a:lnTo>
                    <a:lnTo>
                      <a:pt x="272" y="1080"/>
                    </a:lnTo>
                    <a:lnTo>
                      <a:pt x="276" y="1073"/>
                    </a:lnTo>
                    <a:lnTo>
                      <a:pt x="278" y="1068"/>
                    </a:lnTo>
                    <a:lnTo>
                      <a:pt x="279" y="1066"/>
                    </a:lnTo>
                    <a:lnTo>
                      <a:pt x="279" y="499"/>
                    </a:lnTo>
                    <a:lnTo>
                      <a:pt x="302" y="499"/>
                    </a:lnTo>
                    <a:lnTo>
                      <a:pt x="302" y="503"/>
                    </a:lnTo>
                    <a:lnTo>
                      <a:pt x="302" y="515"/>
                    </a:lnTo>
                    <a:lnTo>
                      <a:pt x="302" y="534"/>
                    </a:lnTo>
                    <a:lnTo>
                      <a:pt x="302" y="560"/>
                    </a:lnTo>
                    <a:lnTo>
                      <a:pt x="304" y="590"/>
                    </a:lnTo>
                    <a:lnTo>
                      <a:pt x="304" y="626"/>
                    </a:lnTo>
                    <a:lnTo>
                      <a:pt x="304" y="664"/>
                    </a:lnTo>
                    <a:lnTo>
                      <a:pt x="304" y="706"/>
                    </a:lnTo>
                    <a:lnTo>
                      <a:pt x="304" y="750"/>
                    </a:lnTo>
                    <a:lnTo>
                      <a:pt x="304" y="793"/>
                    </a:lnTo>
                    <a:lnTo>
                      <a:pt x="304" y="838"/>
                    </a:lnTo>
                    <a:lnTo>
                      <a:pt x="305" y="882"/>
                    </a:lnTo>
                    <a:lnTo>
                      <a:pt x="305" y="926"/>
                    </a:lnTo>
                    <a:lnTo>
                      <a:pt x="305" y="966"/>
                    </a:lnTo>
                    <a:lnTo>
                      <a:pt x="305" y="1004"/>
                    </a:lnTo>
                    <a:lnTo>
                      <a:pt x="305" y="1037"/>
                    </a:lnTo>
                    <a:lnTo>
                      <a:pt x="305" y="1066"/>
                    </a:lnTo>
                    <a:lnTo>
                      <a:pt x="305" y="1067"/>
                    </a:lnTo>
                    <a:lnTo>
                      <a:pt x="306" y="1073"/>
                    </a:lnTo>
                    <a:lnTo>
                      <a:pt x="310" y="1079"/>
                    </a:lnTo>
                    <a:lnTo>
                      <a:pt x="315" y="1088"/>
                    </a:lnTo>
                    <a:lnTo>
                      <a:pt x="323" y="1096"/>
                    </a:lnTo>
                    <a:lnTo>
                      <a:pt x="335" y="1103"/>
                    </a:lnTo>
                    <a:lnTo>
                      <a:pt x="351" y="1108"/>
                    </a:lnTo>
                    <a:lnTo>
                      <a:pt x="372" y="1111"/>
                    </a:lnTo>
                    <a:lnTo>
                      <a:pt x="392" y="1108"/>
                    </a:lnTo>
                    <a:lnTo>
                      <a:pt x="408" y="1103"/>
                    </a:lnTo>
                    <a:lnTo>
                      <a:pt x="420" y="1096"/>
                    </a:lnTo>
                    <a:lnTo>
                      <a:pt x="429" y="1089"/>
                    </a:lnTo>
                    <a:lnTo>
                      <a:pt x="434" y="1080"/>
                    </a:lnTo>
                    <a:lnTo>
                      <a:pt x="437" y="1073"/>
                    </a:lnTo>
                    <a:lnTo>
                      <a:pt x="438" y="1068"/>
                    </a:lnTo>
                    <a:lnTo>
                      <a:pt x="438" y="1067"/>
                    </a:lnTo>
                    <a:lnTo>
                      <a:pt x="440" y="166"/>
                    </a:lnTo>
                    <a:lnTo>
                      <a:pt x="466" y="166"/>
                    </a:lnTo>
                    <a:lnTo>
                      <a:pt x="466" y="500"/>
                    </a:lnTo>
                    <a:lnTo>
                      <a:pt x="468" y="503"/>
                    </a:lnTo>
                    <a:lnTo>
                      <a:pt x="469" y="509"/>
                    </a:lnTo>
                    <a:lnTo>
                      <a:pt x="472" y="517"/>
                    </a:lnTo>
                    <a:lnTo>
                      <a:pt x="477" y="527"/>
                    </a:lnTo>
                    <a:lnTo>
                      <a:pt x="483" y="537"/>
                    </a:lnTo>
                    <a:lnTo>
                      <a:pt x="493" y="545"/>
                    </a:lnTo>
                    <a:lnTo>
                      <a:pt x="505" y="551"/>
                    </a:lnTo>
                    <a:lnTo>
                      <a:pt x="520" y="554"/>
                    </a:lnTo>
                    <a:lnTo>
                      <a:pt x="536" y="551"/>
                    </a:lnTo>
                    <a:lnTo>
                      <a:pt x="548" y="545"/>
                    </a:lnTo>
                    <a:lnTo>
                      <a:pt x="557" y="537"/>
                    </a:lnTo>
                    <a:lnTo>
                      <a:pt x="563" y="527"/>
                    </a:lnTo>
                    <a:lnTo>
                      <a:pt x="570" y="517"/>
                    </a:lnTo>
                    <a:lnTo>
                      <a:pt x="573" y="510"/>
                    </a:lnTo>
                    <a:lnTo>
                      <a:pt x="573" y="508"/>
                    </a:lnTo>
                    <a:lnTo>
                      <a:pt x="573" y="79"/>
                    </a:lnTo>
                    <a:lnTo>
                      <a:pt x="572" y="68"/>
                    </a:lnTo>
                    <a:lnTo>
                      <a:pt x="561" y="47"/>
                    </a:lnTo>
                    <a:lnTo>
                      <a:pt x="546" y="28"/>
                    </a:lnTo>
                    <a:lnTo>
                      <a:pt x="528" y="14"/>
                    </a:lnTo>
                    <a:lnTo>
                      <a:pt x="506" y="4"/>
                    </a:lnTo>
                    <a:lnTo>
                      <a:pt x="485" y="0"/>
                    </a:lnTo>
                    <a:lnTo>
                      <a:pt x="94" y="0"/>
                    </a:lnTo>
                    <a:lnTo>
                      <a:pt x="94" y="0"/>
                    </a:lnTo>
                    <a:close/>
                  </a:path>
                </a:pathLst>
              </a:custGeom>
              <a:solidFill>
                <a:srgbClr val="44988C"/>
              </a:solidFill>
              <a:ln>
                <a:noFill/>
              </a:ln>
              <a:effectLst>
                <a:outerShdw dist="91581" dir="3378596" algn="ctr" rotWithShape="0">
                  <a:srgbClr val="C0C0C0">
                    <a:alpha val="50000"/>
                  </a:srgb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1" i="0" u="none" strike="noStrike" kern="1200" cap="none" spc="0" normalizeH="0" baseline="0" noProof="0">
                  <a:ln>
                    <a:noFill/>
                  </a:ln>
                  <a:solidFill>
                    <a:schemeClr val="tx1"/>
                  </a:solidFill>
                  <a:effectLst/>
                  <a:uLnTx/>
                  <a:uFillTx/>
                  <a:latin typeface="微软雅黑" panose="020b0503020204020204" pitchFamily="34" charset="-122"/>
                  <a:ea typeface="+mn-ea"/>
                  <a:cs typeface="+mn-cs"/>
                </a:endParaRPr>
              </a:p>
            </p:txBody>
          </p:sp>
        </p:grpSp>
      </p:grpSp>
      <p:sp>
        <p:nvSpPr>
          <p:cNvPr id="78861" name="矩形 14"/>
          <p:cNvSpPr/>
          <p:nvPr/>
        </p:nvSpPr>
        <p:spPr>
          <a:xfrm>
            <a:off x="2381250" y="2211388"/>
            <a:ext cx="2224088" cy="584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r>
              <a:rPr lang="zh-CN" altLang="en-US" sz="3200" b="1">
                <a:solidFill>
                  <a:schemeClr val="tx2"/>
                </a:solidFill>
                <a:latin typeface="微软雅黑" panose="020b0503020204020204" pitchFamily="34" charset="-122"/>
                <a:ea typeface="微软雅黑" panose="020b0503020204020204" pitchFamily="34" charset="-122"/>
              </a:rPr>
              <a:t>抗非发酵菌</a:t>
            </a:r>
            <a:endParaRPr lang="zh-CN" altLang="en-US" sz="3200" b="1">
              <a:solidFill>
                <a:schemeClr val="tx2"/>
              </a:solidFill>
              <a:latin typeface="微软雅黑" panose="020b0503020204020204" pitchFamily="34" charset="-122"/>
              <a:ea typeface="微软雅黑" panose="020b0503020204020204" pitchFamily="34" charset="-122"/>
            </a:endParaRPr>
          </a:p>
        </p:txBody>
      </p:sp>
      <p:sp>
        <p:nvSpPr>
          <p:cNvPr id="78862" name="矩形 15"/>
          <p:cNvSpPr/>
          <p:nvPr/>
        </p:nvSpPr>
        <p:spPr>
          <a:xfrm>
            <a:off x="7505700" y="2211388"/>
            <a:ext cx="2632075" cy="584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r>
              <a:rPr lang="zh-CN" altLang="en-US" sz="3200" b="1">
                <a:solidFill>
                  <a:schemeClr val="tx2"/>
                </a:solidFill>
                <a:latin typeface="微软雅黑" panose="020b0503020204020204" pitchFamily="34" charset="-122"/>
                <a:ea typeface="微软雅黑" panose="020b0503020204020204" pitchFamily="34" charset="-122"/>
              </a:rPr>
              <a:t>不抗非发酵菌</a:t>
            </a:r>
            <a:endParaRPr lang="zh-CN" altLang="en-US" sz="3200" b="1">
              <a:solidFill>
                <a:schemeClr val="tx2"/>
              </a:solidFill>
              <a:latin typeface="微软雅黑" panose="020b0503020204020204" pitchFamily="34" charset="-122"/>
              <a:ea typeface="微软雅黑" panose="020b0503020204020204" pitchFamily="34" charset="-122"/>
            </a:endParaRPr>
          </a:p>
        </p:txBody>
      </p:sp>
      <p:sp>
        <p:nvSpPr>
          <p:cNvPr id="78863" name="文本框 24"/>
          <p:cNvSpPr txBox="1"/>
          <p:nvPr/>
        </p:nvSpPr>
        <p:spPr>
          <a:xfrm>
            <a:off x="635000" y="665163"/>
            <a:ext cx="10248900" cy="5842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02060"/>
                </a:solidFill>
                <a:latin typeface="微软雅黑" panose="020b0503020204020204" pitchFamily="34" charset="-122"/>
                <a:ea typeface="微软雅黑" panose="020b0503020204020204" pitchFamily="34" charset="-122"/>
              </a:rPr>
              <a:t>（四）碳青霉烯类</a:t>
            </a:r>
            <a:endParaRPr lang="zh-CN" altLang="en-US" sz="3200" b="1">
              <a:solidFill>
                <a:srgbClr val="002060"/>
              </a:solidFill>
              <a:latin typeface="微软雅黑" panose="020b0503020204020204" pitchFamily="34" charset="-122"/>
              <a:ea typeface="微软雅黑" panose="020b0503020204020204" pitchFamily="34" charset="-122"/>
            </a:endParaRPr>
          </a:p>
        </p:txBody>
      </p:sp>
    </p:spTree>
  </p:cSld>
  <p:clrMapOvr>
    <a:masterClrMapping/>
  </p:clrMapOvr>
  <p:transition advTm="9047"/>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表格 1"/>
          <p:cNvGraphicFramePr>
            <a:graphicFrameLocks noGrp="1"/>
          </p:cNvGraphicFramePr>
          <p:nvPr/>
        </p:nvGraphicFramePr>
        <p:xfrm>
          <a:off x="466725" y="1225550"/>
          <a:ext cx="11334750" cy="5159375"/>
        </p:xfrm>
        <a:graphic>
          <a:graphicData uri="http://schemas.openxmlformats.org/drawingml/2006/table">
            <a:tbl>
              <a:tblPr firstRow="1" bandRow="1">
                <a:tableStyleId>{5C22544A-7EE6-4342-B048-85BDC9FD1C3A}</a:tableStyleId>
              </a:tblPr>
              <a:tblGrid>
                <a:gridCol w="2266950"/>
                <a:gridCol w="2266950"/>
                <a:gridCol w="2266950"/>
                <a:gridCol w="2266950"/>
                <a:gridCol w="2266950"/>
              </a:tblGrid>
              <a:tr h="528320">
                <a:tc>
                  <a:txBody>
                    <a:bodyPr vert="horz" wrap="square"/>
                    <a:lstStyle/>
                    <a:p>
                      <a:pPr>
                        <a:buNone/>
                      </a:pPr>
                      <a:endParaRPr lang="zh-CN" altLang="en-US" sz="2000"/>
                    </a:p>
                  </a:txBody>
                  <a:tcPr/>
                </a:tc>
                <a:tc>
                  <a:txBody>
                    <a:bodyPr vert="horz" wrap="square"/>
                    <a:lstStyle/>
                    <a:p>
                      <a:pPr>
                        <a:buNone/>
                      </a:pPr>
                      <a:r>
                        <a:rPr lang="zh-CN" altLang="en-US" sz="2000" b="1">
                          <a:solidFill>
                            <a:schemeClr val="accent2"/>
                          </a:solidFill>
                        </a:rPr>
                        <a:t>亚胺培南</a:t>
                      </a:r>
                      <a:endParaRPr lang="zh-CN" altLang="en-US" sz="2000" b="1">
                        <a:solidFill>
                          <a:schemeClr val="accent2"/>
                        </a:solidFill>
                      </a:endParaRPr>
                    </a:p>
                  </a:txBody>
                  <a:tcPr/>
                </a:tc>
                <a:tc>
                  <a:txBody>
                    <a:bodyPr vert="horz" wrap="square"/>
                    <a:lstStyle/>
                    <a:p>
                      <a:pPr>
                        <a:buNone/>
                      </a:pPr>
                      <a:r>
                        <a:rPr lang="zh-CN" altLang="en-US" sz="2000" b="1">
                          <a:solidFill>
                            <a:schemeClr val="accent2"/>
                          </a:solidFill>
                        </a:rPr>
                        <a:t>美罗培南</a:t>
                      </a:r>
                      <a:endParaRPr lang="zh-CN" altLang="en-US" sz="2000" b="1">
                        <a:solidFill>
                          <a:schemeClr val="accent2"/>
                        </a:solidFill>
                      </a:endParaRPr>
                    </a:p>
                  </a:txBody>
                  <a:tcPr/>
                </a:tc>
                <a:tc>
                  <a:txBody>
                    <a:bodyPr vert="horz" wrap="square"/>
                    <a:lstStyle/>
                    <a:p>
                      <a:pPr>
                        <a:buNone/>
                      </a:pPr>
                      <a:r>
                        <a:rPr lang="zh-CN" altLang="en-US" sz="2000"/>
                        <a:t>比阿培南</a:t>
                      </a:r>
                      <a:endParaRPr lang="zh-CN" altLang="en-US" sz="2000"/>
                    </a:p>
                  </a:txBody>
                  <a:tcPr/>
                </a:tc>
                <a:tc>
                  <a:txBody>
                    <a:bodyPr vert="horz" wrap="square"/>
                    <a:lstStyle/>
                    <a:p>
                      <a:pPr>
                        <a:buNone/>
                      </a:pPr>
                      <a:r>
                        <a:rPr lang="zh-CN" altLang="en-US" sz="2000"/>
                        <a:t>帕尼培南</a:t>
                      </a:r>
                      <a:endParaRPr lang="zh-CN" altLang="en-US" sz="2000"/>
                    </a:p>
                  </a:txBody>
                  <a:tcPr/>
                </a:tc>
              </a:tr>
              <a:tr h="528955">
                <a:tc>
                  <a:txBody>
                    <a:bodyPr vert="horz" wrap="square"/>
                    <a:lstStyle/>
                    <a:p>
                      <a:pPr>
                        <a:buNone/>
                      </a:pPr>
                      <a:r>
                        <a:rPr lang="zh-CN" altLang="en-US" sz="2000"/>
                        <a:t>肾脱氢肽酶</a:t>
                      </a:r>
                      <a:endParaRPr lang="zh-CN" altLang="en-US" sz="2000"/>
                    </a:p>
                  </a:txBody>
                  <a:tcPr/>
                </a:tc>
                <a:tc>
                  <a:txBody>
                    <a:bodyPr vert="horz" wrap="square"/>
                    <a:lstStyle/>
                    <a:p>
                      <a:pPr>
                        <a:buNone/>
                      </a:pPr>
                      <a:r>
                        <a:rPr lang="zh-CN" altLang="en-US" sz="2000" b="1">
                          <a:solidFill>
                            <a:schemeClr val="accent2"/>
                          </a:solidFill>
                        </a:rPr>
                        <a:t>不稳定</a:t>
                      </a:r>
                      <a:endParaRPr lang="zh-CN" altLang="en-US" sz="2000" b="1">
                        <a:solidFill>
                          <a:schemeClr val="accent2"/>
                        </a:solidFill>
                      </a:endParaRPr>
                    </a:p>
                  </a:txBody>
                  <a:tcPr/>
                </a:tc>
                <a:tc>
                  <a:txBody>
                    <a:bodyPr vert="horz" wrap="square"/>
                    <a:lstStyle/>
                    <a:p>
                      <a:pPr>
                        <a:buNone/>
                      </a:pPr>
                      <a:r>
                        <a:rPr lang="zh-CN" altLang="en-US" sz="2000" b="1">
                          <a:solidFill>
                            <a:schemeClr val="accent2"/>
                          </a:solidFill>
                        </a:rPr>
                        <a:t>稳定</a:t>
                      </a:r>
                      <a:endParaRPr lang="zh-CN" altLang="en-US" sz="2000" b="1">
                        <a:solidFill>
                          <a:schemeClr val="accent2"/>
                        </a:solidFill>
                      </a:endParaRPr>
                    </a:p>
                  </a:txBody>
                  <a:tcPr/>
                </a:tc>
                <a:tc>
                  <a:txBody>
                    <a:bodyPr vert="horz" wrap="square"/>
                    <a:lstStyle/>
                    <a:p>
                      <a:pPr>
                        <a:buNone/>
                      </a:pPr>
                      <a:r>
                        <a:rPr lang="zh-CN" altLang="en-US" sz="2000"/>
                        <a:t>稳定</a:t>
                      </a:r>
                      <a:endParaRPr lang="zh-CN" altLang="en-US" sz="2000"/>
                    </a:p>
                  </a:txBody>
                  <a:tcPr/>
                </a:tc>
                <a:tc>
                  <a:txBody>
                    <a:bodyPr vert="horz" wrap="square"/>
                    <a:lstStyle/>
                    <a:p>
                      <a:pPr>
                        <a:buNone/>
                      </a:pPr>
                      <a:r>
                        <a:rPr lang="zh-CN" altLang="en-US" sz="2000"/>
                        <a:t>稳定</a:t>
                      </a:r>
                      <a:endParaRPr lang="zh-CN" altLang="en-US" sz="2000"/>
                    </a:p>
                  </a:txBody>
                  <a:tcPr/>
                </a:tc>
              </a:tr>
              <a:tr h="1268095">
                <a:tc>
                  <a:txBody>
                    <a:bodyPr vert="horz" wrap="square"/>
                    <a:lstStyle/>
                    <a:p>
                      <a:pPr>
                        <a:buNone/>
                      </a:pPr>
                      <a:r>
                        <a:rPr lang="zh-CN" altLang="en-US" sz="2000"/>
                        <a:t>联合用药</a:t>
                      </a:r>
                      <a:endParaRPr lang="zh-CN" altLang="en-US" sz="2000"/>
                    </a:p>
                  </a:txBody>
                  <a:tcPr/>
                </a:tc>
                <a:tc>
                  <a:txBody>
                    <a:bodyPr vert="horz" wrap="square"/>
                    <a:lstStyle/>
                    <a:p>
                      <a:pPr>
                        <a:buNone/>
                      </a:pPr>
                      <a:r>
                        <a:rPr lang="zh-CN" altLang="en-US" sz="2000" b="1">
                          <a:solidFill>
                            <a:schemeClr val="accent2"/>
                          </a:solidFill>
                        </a:rPr>
                        <a:t>加酶抑制剂</a:t>
                      </a:r>
                      <a:endParaRPr lang="zh-CN" altLang="en-US" sz="2000" b="1">
                        <a:solidFill>
                          <a:schemeClr val="accent2"/>
                        </a:solidFill>
                      </a:endParaRPr>
                    </a:p>
                    <a:p>
                      <a:pPr>
                        <a:buNone/>
                      </a:pPr>
                      <a:r>
                        <a:rPr lang="zh-CN" altLang="en-US" sz="2000" b="1">
                          <a:solidFill>
                            <a:schemeClr val="accent2"/>
                          </a:solidFill>
                        </a:rPr>
                        <a:t>西司他丁</a:t>
                      </a:r>
                      <a:endParaRPr lang="zh-CN" altLang="en-US" sz="2000" b="1">
                        <a:solidFill>
                          <a:schemeClr val="accent2"/>
                        </a:solidFill>
                      </a:endParaRPr>
                    </a:p>
                  </a:txBody>
                  <a:tcPr/>
                </a:tc>
                <a:tc>
                  <a:txBody>
                    <a:bodyPr vert="horz" wrap="square"/>
                    <a:lstStyle/>
                    <a:p>
                      <a:pPr>
                        <a:buNone/>
                      </a:pPr>
                      <a:r>
                        <a:rPr lang="zh-CN" altLang="en-US" sz="2000" b="1">
                          <a:solidFill>
                            <a:schemeClr val="accent2"/>
                          </a:solidFill>
                        </a:rPr>
                        <a:t>无须用</a:t>
                      </a:r>
                      <a:endParaRPr lang="zh-CN" altLang="en-US" sz="2000" b="1">
                        <a:solidFill>
                          <a:schemeClr val="accent2"/>
                        </a:solidFill>
                      </a:endParaRPr>
                    </a:p>
                  </a:txBody>
                  <a:tcPr/>
                </a:tc>
                <a:tc>
                  <a:txBody>
                    <a:bodyPr vert="horz" wrap="square"/>
                    <a:lstStyle/>
                    <a:p>
                      <a:pPr>
                        <a:buNone/>
                      </a:pPr>
                      <a:r>
                        <a:rPr lang="zh-CN" altLang="en-US" sz="2000"/>
                        <a:t>无须用</a:t>
                      </a:r>
                      <a:endParaRPr lang="zh-CN" altLang="en-US" sz="2000"/>
                    </a:p>
                  </a:txBody>
                  <a:tcPr/>
                </a:tc>
                <a:tc>
                  <a:txBody>
                    <a:bodyPr vert="horz" wrap="square"/>
                    <a:lstStyle/>
                    <a:p>
                      <a:pPr>
                        <a:buNone/>
                      </a:pPr>
                      <a:r>
                        <a:rPr lang="zh-CN" altLang="en-US" sz="2000"/>
                        <a:t>为减轻肾小管毒性配合使用倍他米隆</a:t>
                      </a:r>
                      <a:endParaRPr lang="zh-CN" altLang="en-US" sz="2000"/>
                    </a:p>
                  </a:txBody>
                  <a:tcPr/>
                </a:tc>
              </a:tr>
              <a:tr h="528955">
                <a:tc>
                  <a:txBody>
                    <a:bodyPr vert="horz" wrap="square"/>
                    <a:lstStyle/>
                    <a:p>
                      <a:pPr>
                        <a:buNone/>
                      </a:pPr>
                      <a:r>
                        <a:rPr lang="zh-CN" altLang="en-US" sz="2000"/>
                        <a:t>抗</a:t>
                      </a:r>
                      <a:r>
                        <a:rPr lang="en-US" altLang="zh-CN" sz="2000"/>
                        <a:t>G+</a:t>
                      </a:r>
                      <a:r>
                        <a:rPr lang="zh-CN" altLang="en-US" sz="2000"/>
                        <a:t>菌</a:t>
                      </a:r>
                      <a:endParaRPr lang="zh-CN" altLang="en-US" sz="2000"/>
                    </a:p>
                  </a:txBody>
                  <a:tcPr/>
                </a:tc>
                <a:tc>
                  <a:txBody>
                    <a:bodyPr vert="horz" wrap="square"/>
                    <a:lstStyle/>
                    <a:p>
                      <a:pPr>
                        <a:buNone/>
                      </a:pPr>
                      <a:r>
                        <a:rPr lang="en-US" altLang="zh-CN" sz="2000" b="1">
                          <a:solidFill>
                            <a:schemeClr val="accent2"/>
                          </a:solidFill>
                        </a:rPr>
                        <a:t>++</a:t>
                      </a:r>
                      <a:endParaRPr lang="en-US" altLang="zh-CN" sz="2000" b="1">
                        <a:solidFill>
                          <a:schemeClr val="accent2"/>
                        </a:solidFill>
                      </a:endParaRPr>
                    </a:p>
                  </a:txBody>
                  <a:tcPr/>
                </a:tc>
                <a:tc>
                  <a:txBody>
                    <a:bodyPr vert="horz" wrap="square"/>
                    <a:lstStyle/>
                    <a:p>
                      <a:pPr>
                        <a:buNone/>
                      </a:pPr>
                      <a:r>
                        <a:rPr lang="en-US" altLang="zh-CN" sz="2000" b="1">
                          <a:solidFill>
                            <a:schemeClr val="accent2"/>
                          </a:solidFill>
                        </a:rPr>
                        <a:t>+~++</a:t>
                      </a:r>
                      <a:endParaRPr lang="en-US" altLang="zh-CN" sz="2000" b="1">
                        <a:solidFill>
                          <a:schemeClr val="accent2"/>
                        </a:solidFill>
                      </a:endParaRPr>
                    </a:p>
                  </a:txBody>
                  <a:tcPr/>
                </a:tc>
                <a:tc>
                  <a:txBody>
                    <a:bodyPr vert="horz" wrap="square"/>
                    <a:lstStyle/>
                    <a:p>
                      <a:pPr>
                        <a:buNone/>
                      </a:pPr>
                      <a:r>
                        <a:rPr lang="en-US" altLang="zh-CN" sz="2000"/>
                        <a:t>++</a:t>
                      </a:r>
                      <a:endParaRPr lang="en-US" altLang="zh-CN" sz="2000"/>
                    </a:p>
                  </a:txBody>
                  <a:tcPr/>
                </a:tc>
                <a:tc>
                  <a:txBody>
                    <a:bodyPr vert="horz" wrap="square"/>
                    <a:lstStyle/>
                    <a:p>
                      <a:pPr>
                        <a:buNone/>
                      </a:pPr>
                      <a:r>
                        <a:rPr lang="en-US" altLang="zh-CN" sz="2000"/>
                        <a:t>++~+++</a:t>
                      </a:r>
                      <a:endParaRPr lang="en-US" altLang="zh-CN" sz="2000"/>
                    </a:p>
                  </a:txBody>
                  <a:tcPr/>
                </a:tc>
              </a:tr>
              <a:tr h="887730">
                <a:tc>
                  <a:txBody>
                    <a:bodyPr vert="horz" wrap="square"/>
                    <a:lstStyle/>
                    <a:p>
                      <a:pPr>
                        <a:buNone/>
                      </a:pPr>
                      <a:r>
                        <a:rPr lang="zh-CN" altLang="en-US" sz="2000"/>
                        <a:t>抗铜绿假单胞菌</a:t>
                      </a:r>
                      <a:endParaRPr lang="zh-CN" altLang="en-US" sz="2000"/>
                    </a:p>
                  </a:txBody>
                  <a:tcPr/>
                </a:tc>
                <a:tc>
                  <a:txBody>
                    <a:bodyPr vert="horz" wrap="square"/>
                    <a:lstStyle/>
                    <a:p>
                      <a:pPr>
                        <a:buNone/>
                      </a:pPr>
                      <a:r>
                        <a:rPr lang="en-US" altLang="zh-CN" sz="2000" b="1">
                          <a:solidFill>
                            <a:schemeClr val="accent2"/>
                          </a:solidFill>
                        </a:rPr>
                        <a:t>++~+++</a:t>
                      </a:r>
                      <a:endParaRPr lang="en-US" altLang="zh-CN" sz="2000" b="1">
                        <a:solidFill>
                          <a:schemeClr val="accent2"/>
                        </a:solidFill>
                      </a:endParaRPr>
                    </a:p>
                  </a:txBody>
                  <a:tcPr/>
                </a:tc>
                <a:tc>
                  <a:txBody>
                    <a:bodyPr vert="horz" wrap="square"/>
                    <a:lstStyle/>
                    <a:p>
                      <a:pPr>
                        <a:buNone/>
                      </a:pPr>
                      <a:r>
                        <a:rPr lang="en-US" altLang="zh-CN" sz="2000" b="1">
                          <a:solidFill>
                            <a:schemeClr val="accent2"/>
                          </a:solidFill>
                        </a:rPr>
                        <a:t>+++</a:t>
                      </a:r>
                      <a:endParaRPr lang="en-US" altLang="zh-CN" sz="2000" b="1">
                        <a:solidFill>
                          <a:schemeClr val="accent2"/>
                        </a:solidFill>
                      </a:endParaRPr>
                    </a:p>
                  </a:txBody>
                  <a:tcPr/>
                </a:tc>
                <a:tc>
                  <a:txBody>
                    <a:bodyPr vert="horz" wrap="square"/>
                    <a:lstStyle/>
                    <a:p>
                      <a:pPr>
                        <a:buNone/>
                      </a:pPr>
                      <a:r>
                        <a:rPr lang="en-US" altLang="zh-CN" sz="2000"/>
                        <a:t>+++</a:t>
                      </a:r>
                      <a:endParaRPr lang="en-US" altLang="zh-CN" sz="2000"/>
                    </a:p>
                  </a:txBody>
                  <a:tcPr/>
                </a:tc>
                <a:tc>
                  <a:txBody>
                    <a:bodyPr vert="horz" wrap="square"/>
                    <a:lstStyle/>
                    <a:p>
                      <a:pPr>
                        <a:buNone/>
                      </a:pPr>
                      <a:r>
                        <a:rPr lang="en-US" altLang="zh-CN" sz="2000"/>
                        <a:t>++</a:t>
                      </a:r>
                      <a:endParaRPr lang="en-US" altLang="zh-CN" sz="2000"/>
                    </a:p>
                  </a:txBody>
                  <a:tcPr/>
                </a:tc>
              </a:tr>
              <a:tr h="528955">
                <a:tc>
                  <a:txBody>
                    <a:bodyPr vert="horz" wrap="square"/>
                    <a:lstStyle/>
                    <a:p>
                      <a:pPr>
                        <a:buNone/>
                      </a:pPr>
                      <a:r>
                        <a:rPr lang="zh-CN" altLang="en-US" sz="2000"/>
                        <a:t>抗厌氧菌</a:t>
                      </a:r>
                      <a:endParaRPr lang="zh-CN" altLang="en-US" sz="2000"/>
                    </a:p>
                  </a:txBody>
                  <a:tcPr/>
                </a:tc>
                <a:tc>
                  <a:txBody>
                    <a:bodyPr vert="horz" wrap="square"/>
                    <a:lstStyle/>
                    <a:p>
                      <a:pPr>
                        <a:buNone/>
                      </a:pPr>
                      <a:r>
                        <a:rPr lang="en-US" altLang="zh-CN" sz="2000" b="1">
                          <a:solidFill>
                            <a:schemeClr val="accent2"/>
                          </a:solidFill>
                        </a:rPr>
                        <a:t>+++</a:t>
                      </a:r>
                      <a:endParaRPr lang="en-US" altLang="zh-CN" sz="2000" b="1">
                        <a:solidFill>
                          <a:schemeClr val="accent2"/>
                        </a:solidFill>
                      </a:endParaRPr>
                    </a:p>
                  </a:txBody>
                  <a:tcPr/>
                </a:tc>
                <a:tc>
                  <a:txBody>
                    <a:bodyPr vert="horz" wrap="square"/>
                    <a:lstStyle/>
                    <a:p>
                      <a:pPr>
                        <a:buNone/>
                      </a:pPr>
                      <a:r>
                        <a:rPr lang="en-US" altLang="zh-CN" sz="2000" b="1">
                          <a:solidFill>
                            <a:schemeClr val="accent2"/>
                          </a:solidFill>
                        </a:rPr>
                        <a:t>+++</a:t>
                      </a:r>
                      <a:endParaRPr lang="en-US" altLang="zh-CN" sz="2000" b="1">
                        <a:solidFill>
                          <a:schemeClr val="accent2"/>
                        </a:solidFill>
                      </a:endParaRPr>
                    </a:p>
                  </a:txBody>
                  <a:tcPr/>
                </a:tc>
                <a:tc>
                  <a:txBody>
                    <a:bodyPr vert="horz" wrap="square"/>
                    <a:lstStyle/>
                    <a:p>
                      <a:pPr>
                        <a:buNone/>
                      </a:pPr>
                      <a:r>
                        <a:rPr lang="en-US" altLang="zh-CN" sz="2000"/>
                        <a:t>+++</a:t>
                      </a:r>
                      <a:endParaRPr lang="en-US" altLang="zh-CN" sz="2000"/>
                    </a:p>
                  </a:txBody>
                  <a:tcPr/>
                </a:tc>
                <a:tc>
                  <a:txBody>
                    <a:bodyPr vert="horz" wrap="square"/>
                    <a:lstStyle/>
                    <a:p>
                      <a:pPr>
                        <a:buNone/>
                      </a:pPr>
                      <a:r>
                        <a:rPr lang="en-US" altLang="zh-CN" sz="2000"/>
                        <a:t>+++</a:t>
                      </a:r>
                      <a:endParaRPr lang="en-US" altLang="zh-CN" sz="2000"/>
                    </a:p>
                  </a:txBody>
                  <a:tcPr/>
                </a:tc>
              </a:tr>
              <a:tr h="887730">
                <a:tc gridSpan="5">
                  <a:txBody>
                    <a:bodyPr vert="horz" wrap="square"/>
                    <a:lstStyle/>
                    <a:p>
                      <a:pPr>
                        <a:buNone/>
                      </a:pPr>
                      <a:r>
                        <a:rPr lang="en-US" altLang="zh-CN" sz="2000" b="1">
                          <a:solidFill>
                            <a:srgbClr val="7030A0"/>
                          </a:solidFill>
                        </a:rPr>
                        <a:t>1.</a:t>
                      </a:r>
                      <a:r>
                        <a:rPr lang="zh-CN" altLang="en-US" sz="2000" b="1">
                          <a:solidFill>
                            <a:srgbClr val="7030A0"/>
                          </a:solidFill>
                        </a:rPr>
                        <a:t>注意CNS的不良反应，尤其是有癫痫史的患者，尤其使用</a:t>
                      </a:r>
                      <a:r>
                        <a:rPr lang="zh-CN" altLang="en-US" sz="2000" b="1">
                          <a:solidFill>
                            <a:srgbClr val="FF0000"/>
                          </a:solidFill>
                        </a:rPr>
                        <a:t>亚胺培南</a:t>
                      </a:r>
                      <a:endParaRPr lang="zh-CN" altLang="en-US" sz="2000" b="1">
                        <a:solidFill>
                          <a:srgbClr val="7030A0"/>
                        </a:solidFill>
                      </a:endParaRPr>
                    </a:p>
                    <a:p>
                      <a:pPr>
                        <a:buNone/>
                      </a:pPr>
                      <a:r>
                        <a:rPr lang="en-US" altLang="zh-CN" sz="2000" b="1">
                          <a:solidFill>
                            <a:srgbClr val="7030A0"/>
                          </a:solidFill>
                        </a:rPr>
                        <a:t>2.</a:t>
                      </a:r>
                      <a:r>
                        <a:rPr lang="zh-CN" altLang="en-US" sz="2000" b="1">
                          <a:solidFill>
                            <a:srgbClr val="7030A0"/>
                          </a:solidFill>
                        </a:rPr>
                        <a:t>严重降低丙戊酸的血药浓度</a:t>
                      </a:r>
                      <a:endParaRPr lang="zh-CN" altLang="en-US" sz="2000"/>
                    </a:p>
                  </a:txBody>
                  <a:tcPr/>
                </a:tc>
                <a:tc hMerge="1">
                  <a:txBody>
                    <a:bodyPr vert="horz" wrap="square"/>
                    <a:lstStyle/>
                    <a:p/>
                  </a:txBody>
                  <a:tcPr/>
                </a:tc>
                <a:tc hMerge="1">
                  <a:txBody>
                    <a:bodyPr vert="horz" wrap="square"/>
                    <a:lstStyle/>
                    <a:p/>
                  </a:txBody>
                  <a:tcPr/>
                </a:tc>
                <a:tc hMerge="1">
                  <a:txBody>
                    <a:bodyPr vert="horz" wrap="square"/>
                    <a:lstStyle/>
                    <a:p/>
                  </a:txBody>
                  <a:tcPr/>
                </a:tc>
                <a:tc hMerge="1">
                  <a:txBody>
                    <a:bodyPr vert="horz" wrap="square"/>
                    <a:lstStyle/>
                    <a:p/>
                  </a:txBody>
                  <a:tcPr/>
                </a:tc>
              </a:tr>
            </a:tbl>
          </a:graphicData>
        </a:graphic>
      </p:graphicFrame>
      <p:sp>
        <p:nvSpPr>
          <p:cNvPr id="80943" name="文本框 46088"/>
          <p:cNvSpPr txBox="1"/>
          <p:nvPr/>
        </p:nvSpPr>
        <p:spPr>
          <a:xfrm>
            <a:off x="936625" y="461963"/>
            <a:ext cx="10166350" cy="522287"/>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342900" indent="-342900" eaLnBrk="0" hangingPunct="0">
              <a:spcBef>
                <a:spcPct val="50000"/>
              </a:spcBef>
            </a:pPr>
            <a:r>
              <a:rPr lang="zh-CN" altLang="en-US" sz="2800" b="1">
                <a:solidFill>
                  <a:srgbClr val="002060"/>
                </a:solidFill>
                <a:latin typeface="宋体" panose="02010600030101010101" pitchFamily="2" charset="-122"/>
                <a:ea typeface="宋体" panose="02010600030101010101" pitchFamily="2" charset="-122"/>
              </a:rPr>
              <a:t>常见碳青霉烯类抗菌药物比较</a:t>
            </a:r>
            <a:endParaRPr lang="zh-CN" altLang="en-US" sz="2800" b="1">
              <a:solidFill>
                <a:srgbClr val="002060"/>
              </a:solidFill>
              <a:latin typeface="宋体" panose="02010600030101010101" pitchFamily="2" charset="-122"/>
              <a:ea typeface="宋体" panose="02010600030101010101" pitchFamily="2" charset="-122"/>
            </a:endParaRPr>
          </a:p>
        </p:txBody>
      </p:sp>
    </p:spTree>
  </p:cSld>
  <p:clrMapOvr>
    <a:masterClrMapping/>
  </p:clrMapOvr>
  <p:transition advTm="34359"/>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1921" name="图片 2"/>
          <p:cNvPicPr>
            <a:picLocks noChangeAspect="1"/>
          </p:cNvPicPr>
          <p:nvPr/>
        </p:nvPicPr>
        <p:blipFill>
          <a:blip r:embed="rId2"/>
          <a:stretch>
            <a:fillRect/>
          </a:stretch>
        </p:blipFill>
        <p:spPr>
          <a:xfrm>
            <a:off x="1227138" y="2540000"/>
            <a:ext cx="9737725" cy="4083050"/>
          </a:xfrm>
          <a:prstGeom prst="rect">
            <a:avLst/>
          </a:prstGeom>
          <a:noFill/>
          <a:ln w="9525">
            <a:noFill/>
          </a:ln>
        </p:spPr>
      </p:pic>
      <p:sp>
        <p:nvSpPr>
          <p:cNvPr id="81922" name="文本框 46088"/>
          <p:cNvSpPr txBox="1"/>
          <p:nvPr/>
        </p:nvSpPr>
        <p:spPr>
          <a:xfrm>
            <a:off x="936625" y="461963"/>
            <a:ext cx="10166350" cy="522287"/>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342900" indent="-342900" eaLnBrk="0" hangingPunct="0">
              <a:spcBef>
                <a:spcPct val="50000"/>
              </a:spcBef>
            </a:pPr>
            <a:r>
              <a:rPr lang="zh-CN" altLang="en-US" sz="2800" b="1">
                <a:solidFill>
                  <a:srgbClr val="002060"/>
                </a:solidFill>
                <a:latin typeface="宋体" panose="02010600030101010101" pitchFamily="2" charset="-122"/>
                <a:ea typeface="宋体" panose="02010600030101010101" pitchFamily="2" charset="-122"/>
              </a:rPr>
              <a:t>碳青霉烯类的使用</a:t>
            </a:r>
            <a:endParaRPr lang="zh-CN" altLang="en-US" sz="2800" b="1">
              <a:solidFill>
                <a:srgbClr val="002060"/>
              </a:solidFill>
              <a:latin typeface="宋体" panose="02010600030101010101" pitchFamily="2" charset="-122"/>
              <a:ea typeface="宋体" panose="02010600030101010101" pitchFamily="2" charset="-122"/>
            </a:endParaRPr>
          </a:p>
        </p:txBody>
      </p:sp>
      <p:sp>
        <p:nvSpPr>
          <p:cNvPr id="4" name="文本框 3"/>
          <p:cNvSpPr txBox="1"/>
          <p:nvPr/>
        </p:nvSpPr>
        <p:spPr>
          <a:xfrm>
            <a:off x="1042035" y="984250"/>
            <a:ext cx="10061575" cy="1014724"/>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50000"/>
              </a:lnSpc>
            </a:pPr>
            <a:r>
              <a:rPr lang="zh-CN" altLang="en-US" sz="2000" noProof="1">
                <a:ln w="22225">
                  <a:solidFill>
                    <a:schemeClr val="accent2"/>
                  </a:solidFill>
                  <a:prstDash val="solid"/>
                </a:ln>
                <a:solidFill>
                  <a:schemeClr val="accent2">
                    <a:lumMod val="40000"/>
                    <a:lumOff val="60000"/>
                  </a:schemeClr>
                </a:solidFill>
                <a:latin typeface="Calibri" panose="020f0502020204030204" pitchFamily="34" charset="0"/>
                <a:ea typeface="宋体" panose="02010600030101010101" pitchFamily="2" charset="-122"/>
                <a:cs typeface="+mn-cs"/>
              </a:rPr>
              <a:t>治疗多重耐药菌、重症脓毒症等，增加剂量、频次、延长输注时间延长该类药物在体内的PK，使获得更长的T&gt;MIC时间。</a:t>
            </a:r>
            <a:endParaRPr lang="zh-CN" altLang="en-US" sz="2000" noProof="1">
              <a:ln w="22225">
                <a:solidFill>
                  <a:schemeClr val="accent2"/>
                </a:solidFill>
                <a:prstDash val="solid"/>
              </a:ln>
              <a:solidFill>
                <a:schemeClr val="accent2">
                  <a:lumMod val="40000"/>
                  <a:lumOff val="60000"/>
                </a:schemeClr>
              </a:solidFill>
            </a:endParaRPr>
          </a:p>
        </p:txBody>
      </p:sp>
      <p:sp>
        <p:nvSpPr>
          <p:cNvPr id="81924" name="文本框 4"/>
          <p:cNvSpPr txBox="1"/>
          <p:nvPr/>
        </p:nvSpPr>
        <p:spPr>
          <a:xfrm>
            <a:off x="1227138" y="2171700"/>
            <a:ext cx="6465887" cy="36830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a:solidFill>
                  <a:schemeClr val="tx2"/>
                </a:solidFill>
                <a:latin typeface="Calibri" panose="020f0502020204030204" pitchFamily="34" charset="0"/>
                <a:ea typeface="宋体" panose="02010600030101010101" pitchFamily="2" charset="-122"/>
              </a:rPr>
              <a:t>举例：亚胺培南1g 2h输注 T &gt; 4×MIC的时间 &gt; 给药间期的40%</a:t>
            </a:r>
            <a:endParaRPr lang="zh-CN" altLang="en-US">
              <a:solidFill>
                <a:schemeClr val="tx2"/>
              </a:solidFill>
              <a:latin typeface="Calibri" panose="020f0502020204030204" pitchFamily="34" charset="0"/>
              <a:ea typeface="宋体" panose="02010600030101010101" pitchFamily="2" charset="-122"/>
            </a:endParaRPr>
          </a:p>
        </p:txBody>
      </p:sp>
    </p:spTree>
  </p:cSld>
  <p:clrMapOvr>
    <a:masterClrMapping/>
  </p:clrMapOvr>
  <p:transition advTm="16360"/>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2945" name="图片 17"/>
          <p:cNvPicPr>
            <a:picLocks noChangeAspect="1"/>
          </p:cNvPicPr>
          <p:nvPr/>
        </p:nvPicPr>
        <p:blipFill>
          <a:blip r:embed="rId3"/>
          <a:stretch>
            <a:fillRect/>
          </a:stretch>
        </p:blipFill>
        <p:spPr>
          <a:xfrm>
            <a:off x="6359525" y="1196975"/>
            <a:ext cx="1666875" cy="1401763"/>
          </a:xfrm>
          <a:prstGeom prst="rect">
            <a:avLst/>
          </a:prstGeom>
          <a:noFill/>
          <a:ln w="9525">
            <a:noFill/>
          </a:ln>
        </p:spPr>
      </p:pic>
      <p:pic>
        <p:nvPicPr>
          <p:cNvPr id="82946" name="图片 18"/>
          <p:cNvPicPr>
            <a:picLocks noChangeAspect="1"/>
          </p:cNvPicPr>
          <p:nvPr/>
        </p:nvPicPr>
        <p:blipFill>
          <a:blip r:embed="rId3"/>
          <a:stretch>
            <a:fillRect/>
          </a:stretch>
        </p:blipFill>
        <p:spPr>
          <a:xfrm>
            <a:off x="4357688" y="2047875"/>
            <a:ext cx="1666875" cy="1401763"/>
          </a:xfrm>
          <a:prstGeom prst="rect">
            <a:avLst/>
          </a:prstGeom>
          <a:noFill/>
          <a:ln w="9525">
            <a:noFill/>
          </a:ln>
        </p:spPr>
      </p:pic>
      <p:pic>
        <p:nvPicPr>
          <p:cNvPr id="82947" name="图片 19"/>
          <p:cNvPicPr>
            <a:picLocks noChangeAspect="1"/>
          </p:cNvPicPr>
          <p:nvPr/>
        </p:nvPicPr>
        <p:blipFill>
          <a:blip r:embed="rId3"/>
          <a:stretch>
            <a:fillRect/>
          </a:stretch>
        </p:blipFill>
        <p:spPr>
          <a:xfrm>
            <a:off x="6440488" y="3140075"/>
            <a:ext cx="1666875" cy="1401763"/>
          </a:xfrm>
          <a:prstGeom prst="rect">
            <a:avLst/>
          </a:prstGeom>
          <a:noFill/>
          <a:ln w="9525">
            <a:noFill/>
          </a:ln>
        </p:spPr>
      </p:pic>
      <p:pic>
        <p:nvPicPr>
          <p:cNvPr id="82948" name="图片 20"/>
          <p:cNvPicPr>
            <a:picLocks noChangeAspect="1"/>
          </p:cNvPicPr>
          <p:nvPr/>
        </p:nvPicPr>
        <p:blipFill>
          <a:blip r:embed="rId3"/>
          <a:stretch>
            <a:fillRect/>
          </a:stretch>
        </p:blipFill>
        <p:spPr>
          <a:xfrm>
            <a:off x="4356100" y="3698875"/>
            <a:ext cx="1666875" cy="1401763"/>
          </a:xfrm>
          <a:prstGeom prst="rect">
            <a:avLst/>
          </a:prstGeom>
          <a:noFill/>
          <a:ln w="9525">
            <a:noFill/>
          </a:ln>
        </p:spPr>
      </p:pic>
      <p:sp>
        <p:nvSpPr>
          <p:cNvPr id="82949" name="TextBox 22"/>
          <p:cNvSpPr txBox="1"/>
          <p:nvPr/>
        </p:nvSpPr>
        <p:spPr>
          <a:xfrm>
            <a:off x="4491038" y="2349500"/>
            <a:ext cx="1376362" cy="398463"/>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zh-CN" altLang="en-US" sz="2000" b="1">
                <a:solidFill>
                  <a:srgbClr val="FFFFFF"/>
                </a:solidFill>
                <a:latin typeface="Adidas Unity"/>
                <a:ea typeface="微软雅黑" panose="020b0503020204020204" pitchFamily="34" charset="-122"/>
              </a:rPr>
              <a:t>特殊人群</a:t>
            </a:r>
            <a:endParaRPr lang="zh-CN" altLang="en-US" sz="2000" b="1">
              <a:solidFill>
                <a:srgbClr val="FFFFFF"/>
              </a:solidFill>
              <a:latin typeface="Adidas Unity"/>
              <a:ea typeface="微软雅黑" panose="020b0503020204020204" pitchFamily="34" charset="-122"/>
            </a:endParaRPr>
          </a:p>
        </p:txBody>
      </p:sp>
      <p:sp>
        <p:nvSpPr>
          <p:cNvPr id="82950" name="TextBox 23"/>
          <p:cNvSpPr txBox="1"/>
          <p:nvPr/>
        </p:nvSpPr>
        <p:spPr>
          <a:xfrm>
            <a:off x="6503988" y="1538288"/>
            <a:ext cx="1376362" cy="398462"/>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zh-CN" altLang="en-US" sz="2000" b="1">
                <a:solidFill>
                  <a:srgbClr val="FFFFFF"/>
                </a:solidFill>
                <a:latin typeface="Adidas Unity"/>
                <a:ea typeface="微软雅黑" panose="020b0503020204020204" pitchFamily="34" charset="-122"/>
              </a:rPr>
              <a:t>常用药物</a:t>
            </a:r>
            <a:endParaRPr lang="zh-CN" altLang="en-US" sz="2000" b="1">
              <a:solidFill>
                <a:srgbClr val="FFFFFF"/>
              </a:solidFill>
              <a:latin typeface="Adidas Unity"/>
              <a:ea typeface="微软雅黑" panose="020b0503020204020204" pitchFamily="34" charset="-122"/>
            </a:endParaRPr>
          </a:p>
        </p:txBody>
      </p:sp>
      <p:sp>
        <p:nvSpPr>
          <p:cNvPr id="82951" name="TextBox 24"/>
          <p:cNvSpPr txBox="1"/>
          <p:nvPr/>
        </p:nvSpPr>
        <p:spPr>
          <a:xfrm>
            <a:off x="4500563" y="4143375"/>
            <a:ext cx="1376362" cy="398463"/>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zh-CN" altLang="en-US" sz="2000" b="1">
                <a:solidFill>
                  <a:srgbClr val="FFFFFF"/>
                </a:solidFill>
                <a:latin typeface="Adidas Unity"/>
                <a:ea typeface="微软雅黑" panose="020b0503020204020204" pitchFamily="34" charset="-122"/>
              </a:rPr>
              <a:t>相互作用</a:t>
            </a:r>
            <a:endParaRPr lang="zh-CN" altLang="en-US" sz="2000" b="1">
              <a:solidFill>
                <a:srgbClr val="FFFFFF"/>
              </a:solidFill>
              <a:latin typeface="Adidas Unity"/>
              <a:ea typeface="微软雅黑" panose="020b0503020204020204" pitchFamily="34" charset="-122"/>
            </a:endParaRPr>
          </a:p>
        </p:txBody>
      </p:sp>
      <p:sp>
        <p:nvSpPr>
          <p:cNvPr id="82952" name="TextBox 25"/>
          <p:cNvSpPr txBox="1"/>
          <p:nvPr/>
        </p:nvSpPr>
        <p:spPr>
          <a:xfrm>
            <a:off x="6586538" y="3471863"/>
            <a:ext cx="1376362" cy="398462"/>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zh-CN" altLang="en-US" sz="2000" b="1">
                <a:solidFill>
                  <a:srgbClr val="FFFFFF"/>
                </a:solidFill>
                <a:latin typeface="Adidas Unity"/>
                <a:ea typeface="微软雅黑" panose="020b0503020204020204" pitchFamily="34" charset="-122"/>
              </a:rPr>
              <a:t>作用特点</a:t>
            </a:r>
            <a:endParaRPr lang="zh-CN" altLang="en-US" sz="2000" b="1">
              <a:solidFill>
                <a:srgbClr val="FFFFFF"/>
              </a:solidFill>
              <a:latin typeface="Adidas Unity"/>
              <a:ea typeface="微软雅黑" panose="020b0503020204020204" pitchFamily="34" charset="-122"/>
            </a:endParaRPr>
          </a:p>
        </p:txBody>
      </p:sp>
      <p:sp>
        <p:nvSpPr>
          <p:cNvPr id="82953" name="TextBox 27"/>
          <p:cNvSpPr txBox="1"/>
          <p:nvPr/>
        </p:nvSpPr>
        <p:spPr>
          <a:xfrm flipH="1">
            <a:off x="1951038" y="2217738"/>
            <a:ext cx="2781300" cy="922337"/>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lnSpc>
                <a:spcPct val="150000"/>
              </a:lnSpc>
            </a:pPr>
            <a:r>
              <a:rPr lang="zh-CN" altLang="en-US" b="1">
                <a:solidFill>
                  <a:schemeClr val="tx2"/>
                </a:solidFill>
                <a:latin typeface="宋体" panose="02010600030101010101" pitchFamily="2" charset="-122"/>
                <a:ea typeface="微软雅黑" panose="020b0503020204020204" pitchFamily="34" charset="-122"/>
              </a:rPr>
              <a:t>不推荐头孢西丁用</a:t>
            </a:r>
            <a:endParaRPr lang="zh-CN" altLang="en-US" b="1">
              <a:solidFill>
                <a:schemeClr val="tx2"/>
              </a:solidFill>
              <a:latin typeface="宋体" panose="02010600030101010101" pitchFamily="2" charset="-122"/>
              <a:ea typeface="微软雅黑" panose="020b0503020204020204" pitchFamily="34" charset="-122"/>
            </a:endParaRPr>
          </a:p>
          <a:p>
            <a:pPr eaLnBrk="0" hangingPunct="0">
              <a:lnSpc>
                <a:spcPct val="150000"/>
              </a:lnSpc>
            </a:pPr>
            <a:r>
              <a:rPr lang="zh-CN" altLang="en-US" b="1">
                <a:solidFill>
                  <a:schemeClr val="tx2"/>
                </a:solidFill>
                <a:latin typeface="宋体" panose="02010600030101010101" pitchFamily="2" charset="-122"/>
                <a:ea typeface="微软雅黑" panose="020b0503020204020204" pitchFamily="34" charset="-122"/>
              </a:rPr>
              <a:t>于＜</a:t>
            </a:r>
            <a:r>
              <a:rPr lang="en-US" altLang="zh-CN" b="1">
                <a:solidFill>
                  <a:schemeClr val="tx2"/>
                </a:solidFill>
                <a:latin typeface="宋体" panose="02010600030101010101" pitchFamily="2" charset="-122"/>
                <a:ea typeface="微软雅黑" panose="020b0503020204020204" pitchFamily="34" charset="-122"/>
              </a:rPr>
              <a:t>3 </a:t>
            </a:r>
            <a:r>
              <a:rPr lang="zh-CN" altLang="en-US" b="1">
                <a:solidFill>
                  <a:schemeClr val="tx2"/>
                </a:solidFill>
                <a:latin typeface="宋体" panose="02010600030101010101" pitchFamily="2" charset="-122"/>
                <a:ea typeface="微软雅黑" panose="020b0503020204020204" pitchFamily="34" charset="-122"/>
              </a:rPr>
              <a:t>月的婴儿</a:t>
            </a:r>
            <a:endParaRPr lang="zh-CN" altLang="en-US" b="1">
              <a:solidFill>
                <a:schemeClr val="tx2"/>
              </a:solidFill>
              <a:latin typeface="宋体" panose="02010600030101010101" pitchFamily="2" charset="-122"/>
              <a:ea typeface="微软雅黑" panose="020b0503020204020204" pitchFamily="34" charset="-122"/>
            </a:endParaRPr>
          </a:p>
        </p:txBody>
      </p:sp>
      <p:sp>
        <p:nvSpPr>
          <p:cNvPr id="82954" name="TextBox 28"/>
          <p:cNvSpPr txBox="1"/>
          <p:nvPr/>
        </p:nvSpPr>
        <p:spPr>
          <a:xfrm flipH="1">
            <a:off x="1042988" y="3870325"/>
            <a:ext cx="3275012" cy="1338263"/>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lnSpc>
                <a:spcPct val="150000"/>
              </a:lnSpc>
            </a:pPr>
            <a:r>
              <a:rPr lang="zh-CN" altLang="en-US" b="1">
                <a:solidFill>
                  <a:srgbClr val="FF0000"/>
                </a:solidFill>
                <a:latin typeface="宋体" panose="02010600030101010101" pitchFamily="2" charset="-122"/>
                <a:ea typeface="微软雅黑" panose="020b0503020204020204" pitchFamily="34" charset="-122"/>
              </a:rPr>
              <a:t>使用头孢美唑、头孢米诺期间，应避免饮酒以免发生双硫仑样反应</a:t>
            </a:r>
            <a:endParaRPr lang="zh-CN" altLang="en-US" b="1">
              <a:solidFill>
                <a:srgbClr val="FF0000"/>
              </a:solidFill>
              <a:latin typeface="宋体" panose="02010600030101010101" pitchFamily="2" charset="-122"/>
              <a:ea typeface="微软雅黑" panose="020b0503020204020204" pitchFamily="34" charset="-122"/>
            </a:endParaRPr>
          </a:p>
        </p:txBody>
      </p:sp>
      <p:sp>
        <p:nvSpPr>
          <p:cNvPr id="82955" name="TextBox 29"/>
          <p:cNvSpPr txBox="1"/>
          <p:nvPr/>
        </p:nvSpPr>
        <p:spPr>
          <a:xfrm flipH="1">
            <a:off x="8107363" y="846138"/>
            <a:ext cx="1731962" cy="17526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lnSpc>
                <a:spcPct val="150000"/>
              </a:lnSpc>
            </a:pPr>
            <a:r>
              <a:rPr lang="zh-CN" altLang="en-US" b="1">
                <a:solidFill>
                  <a:schemeClr val="tx2"/>
                </a:solidFill>
                <a:latin typeface="宋体" panose="02010600030101010101" pitchFamily="2" charset="-122"/>
                <a:ea typeface="微软雅黑" panose="020b0503020204020204" pitchFamily="34" charset="-122"/>
              </a:rPr>
              <a:t>头孢西丁</a:t>
            </a:r>
            <a:endParaRPr lang="en-US" altLang="zh-CN" b="1">
              <a:solidFill>
                <a:schemeClr val="tx2"/>
              </a:solidFill>
              <a:latin typeface="宋体" panose="02010600030101010101" pitchFamily="2" charset="-122"/>
              <a:ea typeface="微软雅黑" panose="020b0503020204020204" pitchFamily="34" charset="-122"/>
            </a:endParaRPr>
          </a:p>
          <a:p>
            <a:pPr eaLnBrk="0" hangingPunct="0">
              <a:lnSpc>
                <a:spcPct val="150000"/>
              </a:lnSpc>
            </a:pPr>
            <a:r>
              <a:rPr lang="zh-CN" altLang="en-US" b="1">
                <a:solidFill>
                  <a:schemeClr val="tx2"/>
                </a:solidFill>
                <a:latin typeface="宋体" panose="02010600030101010101" pitchFamily="2" charset="-122"/>
                <a:ea typeface="微软雅黑" panose="020b0503020204020204" pitchFamily="34" charset="-122"/>
              </a:rPr>
              <a:t>头孢美唑</a:t>
            </a:r>
            <a:endParaRPr lang="en-US" altLang="zh-CN" b="1">
              <a:solidFill>
                <a:schemeClr val="tx2"/>
              </a:solidFill>
              <a:latin typeface="宋体" panose="02010600030101010101" pitchFamily="2" charset="-122"/>
              <a:ea typeface="微软雅黑" panose="020b0503020204020204" pitchFamily="34" charset="-122"/>
            </a:endParaRPr>
          </a:p>
          <a:p>
            <a:pPr eaLnBrk="0" hangingPunct="0">
              <a:lnSpc>
                <a:spcPct val="150000"/>
              </a:lnSpc>
            </a:pPr>
            <a:r>
              <a:rPr lang="zh-CN" altLang="en-US" b="1">
                <a:solidFill>
                  <a:schemeClr val="tx2"/>
                </a:solidFill>
                <a:latin typeface="宋体" panose="02010600030101010101" pitchFamily="2" charset="-122"/>
                <a:ea typeface="微软雅黑" panose="020b0503020204020204" pitchFamily="34" charset="-122"/>
              </a:rPr>
              <a:t>头孢米诺</a:t>
            </a:r>
            <a:endParaRPr lang="zh-CN" altLang="en-US" b="1">
              <a:solidFill>
                <a:schemeClr val="tx2"/>
              </a:solidFill>
              <a:latin typeface="宋体" panose="02010600030101010101" pitchFamily="2" charset="-122"/>
              <a:ea typeface="微软雅黑" panose="020b0503020204020204" pitchFamily="34" charset="-122"/>
            </a:endParaRPr>
          </a:p>
          <a:p>
            <a:pPr eaLnBrk="0" hangingPunct="0">
              <a:lnSpc>
                <a:spcPct val="150000"/>
              </a:lnSpc>
            </a:pPr>
            <a:r>
              <a:rPr lang="zh-CN" altLang="en-US" b="1">
                <a:solidFill>
                  <a:schemeClr val="tx2"/>
                </a:solidFill>
                <a:latin typeface="宋体" panose="02010600030101010101" pitchFamily="2" charset="-122"/>
                <a:ea typeface="微软雅黑" panose="020b0503020204020204" pitchFamily="34" charset="-122"/>
              </a:rPr>
              <a:t>头孢替坦</a:t>
            </a:r>
            <a:endParaRPr lang="zh-CN" altLang="en-US" b="1">
              <a:solidFill>
                <a:schemeClr val="tx2"/>
              </a:solidFill>
              <a:latin typeface="宋体" panose="02010600030101010101" pitchFamily="2" charset="-122"/>
              <a:ea typeface="微软雅黑" panose="020b0503020204020204" pitchFamily="34" charset="-122"/>
            </a:endParaRPr>
          </a:p>
        </p:txBody>
      </p:sp>
      <p:sp>
        <p:nvSpPr>
          <p:cNvPr id="82956" name="TextBox 30"/>
          <p:cNvSpPr txBox="1"/>
          <p:nvPr/>
        </p:nvSpPr>
        <p:spPr>
          <a:xfrm flipH="1">
            <a:off x="8210550" y="2987675"/>
            <a:ext cx="3783013" cy="3414713"/>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lnSpc>
                <a:spcPct val="150000"/>
              </a:lnSpc>
            </a:pPr>
            <a:r>
              <a:rPr lang="en-US" altLang="zh-CN" b="1">
                <a:solidFill>
                  <a:srgbClr val="FF0000"/>
                </a:solidFill>
                <a:latin typeface="宋体" panose="02010600030101010101" pitchFamily="2" charset="-122"/>
                <a:ea typeface="微软雅黑" panose="020b0503020204020204" pitchFamily="34" charset="-122"/>
              </a:rPr>
              <a:t>1.</a:t>
            </a:r>
            <a:r>
              <a:rPr lang="zh-CN" altLang="en-US" b="1">
                <a:solidFill>
                  <a:srgbClr val="FF0000"/>
                </a:solidFill>
                <a:latin typeface="宋体" panose="02010600030101010101" pitchFamily="2" charset="-122"/>
                <a:ea typeface="微软雅黑" panose="020b0503020204020204" pitchFamily="34" charset="-122"/>
              </a:rPr>
              <a:t>与头孢菌素区别：</a:t>
            </a:r>
            <a:r>
              <a:rPr lang="zh-CN" altLang="en-US" b="1">
                <a:solidFill>
                  <a:schemeClr val="tx2"/>
                </a:solidFill>
                <a:latin typeface="宋体" panose="02010600030101010101" pitchFamily="2" charset="-122"/>
                <a:ea typeface="微软雅黑" panose="020b0503020204020204" pitchFamily="34" charset="-122"/>
              </a:rPr>
              <a:t>抗脆弱杆菌等厌氧菌的作用好</a:t>
            </a:r>
            <a:endParaRPr lang="zh-CN" altLang="en-US" b="1">
              <a:solidFill>
                <a:schemeClr val="tx2"/>
              </a:solidFill>
              <a:latin typeface="宋体" panose="02010600030101010101" pitchFamily="2" charset="-122"/>
              <a:ea typeface="微软雅黑" panose="020b0503020204020204" pitchFamily="34" charset="-122"/>
            </a:endParaRPr>
          </a:p>
          <a:p>
            <a:pPr eaLnBrk="0" hangingPunct="0">
              <a:lnSpc>
                <a:spcPct val="150000"/>
              </a:lnSpc>
            </a:pPr>
            <a:r>
              <a:rPr lang="en-US" altLang="zh-CN" b="1">
                <a:solidFill>
                  <a:schemeClr val="tx2"/>
                </a:solidFill>
                <a:latin typeface="宋体" panose="02010600030101010101" pitchFamily="2" charset="-122"/>
                <a:ea typeface="微软雅黑" panose="020b0503020204020204" pitchFamily="34" charset="-122"/>
              </a:rPr>
              <a:t>2.对β-内酰胺酶稳定</a:t>
            </a:r>
            <a:r>
              <a:rPr lang="zh-CN" altLang="en-US" b="1">
                <a:solidFill>
                  <a:schemeClr val="tx2"/>
                </a:solidFill>
                <a:latin typeface="宋体" panose="02010600030101010101" pitchFamily="2" charset="-122"/>
                <a:ea typeface="宋体" panose="02010600030101010101" pitchFamily="2" charset="-122"/>
              </a:rPr>
              <a:t>；</a:t>
            </a:r>
            <a:endParaRPr lang="zh-CN" altLang="en-US" b="1">
              <a:solidFill>
                <a:schemeClr val="tx2"/>
              </a:solidFill>
              <a:latin typeface="宋体" panose="02010600030101010101" pitchFamily="2" charset="-122"/>
              <a:ea typeface="宋体" panose="02010600030101010101" pitchFamily="2" charset="-122"/>
            </a:endParaRPr>
          </a:p>
          <a:p>
            <a:pPr eaLnBrk="0" hangingPunct="0">
              <a:lnSpc>
                <a:spcPct val="150000"/>
              </a:lnSpc>
            </a:pPr>
            <a:r>
              <a:rPr lang="zh-CN" altLang="en-US" b="1">
                <a:solidFill>
                  <a:schemeClr val="tx2"/>
                </a:solidFill>
                <a:latin typeface="宋体" panose="02010600030101010101" pitchFamily="2" charset="-122"/>
                <a:ea typeface="宋体" panose="02010600030101010101" pitchFamily="2" charset="-122"/>
              </a:rPr>
              <a:t>  </a:t>
            </a:r>
            <a:r>
              <a:rPr lang="en-US" altLang="zh-CN" b="1">
                <a:solidFill>
                  <a:schemeClr val="tx2"/>
                </a:solidFill>
                <a:latin typeface="宋体" panose="02010600030101010101" pitchFamily="2" charset="-122"/>
                <a:ea typeface="微软雅黑" panose="020b0503020204020204" pitchFamily="34" charset="-122"/>
              </a:rPr>
              <a:t>部分ESBLs稳定</a:t>
            </a:r>
            <a:endParaRPr lang="en-US" altLang="zh-CN" b="1">
              <a:solidFill>
                <a:schemeClr val="tx2"/>
              </a:solidFill>
              <a:latin typeface="宋体" panose="02010600030101010101" pitchFamily="2" charset="-122"/>
              <a:ea typeface="微软雅黑" panose="020b0503020204020204" pitchFamily="34" charset="-122"/>
            </a:endParaRPr>
          </a:p>
          <a:p>
            <a:pPr eaLnBrk="0" hangingPunct="0">
              <a:lnSpc>
                <a:spcPct val="150000"/>
              </a:lnSpc>
            </a:pPr>
            <a:r>
              <a:rPr lang="en-US" altLang="zh-CN" b="1">
                <a:solidFill>
                  <a:schemeClr val="tx2"/>
                </a:solidFill>
                <a:latin typeface="宋体" panose="02010600030101010101" pitchFamily="2" charset="-122"/>
                <a:ea typeface="微软雅黑" panose="020b0503020204020204" pitchFamily="34" charset="-122"/>
              </a:rPr>
              <a:t>  </a:t>
            </a:r>
            <a:r>
              <a:rPr lang="en-US" altLang="zh-CN" b="1">
                <a:solidFill>
                  <a:srgbClr val="FF0000"/>
                </a:solidFill>
                <a:latin typeface="宋体" panose="02010600030101010101" pitchFamily="2" charset="-122"/>
                <a:ea typeface="微软雅黑" panose="020b0503020204020204" pitchFamily="34" charset="-122"/>
              </a:rPr>
              <a:t>一般适用于产ESBLs的轻中度感染或降阶梯治疗中的应用</a:t>
            </a:r>
            <a:endParaRPr lang="en-US" altLang="zh-CN" b="1">
              <a:solidFill>
                <a:srgbClr val="FF0000"/>
              </a:solidFill>
              <a:latin typeface="宋体" panose="02010600030101010101" pitchFamily="2" charset="-122"/>
              <a:ea typeface="微软雅黑" panose="020b0503020204020204" pitchFamily="34" charset="-122"/>
            </a:endParaRPr>
          </a:p>
          <a:p>
            <a:pPr eaLnBrk="0" hangingPunct="0">
              <a:lnSpc>
                <a:spcPct val="150000"/>
              </a:lnSpc>
            </a:pPr>
            <a:r>
              <a:rPr lang="en-US" altLang="zh-CN" b="1">
                <a:solidFill>
                  <a:schemeClr val="tx2"/>
                </a:solidFill>
                <a:latin typeface="宋体" panose="02010600030101010101" pitchFamily="2" charset="-122"/>
                <a:ea typeface="微软雅黑" panose="020b0503020204020204" pitchFamily="34" charset="-122"/>
              </a:rPr>
              <a:t>3.该类药物通常对绿脓杆菌、肠球菌和阴沟杆菌等耐药。</a:t>
            </a:r>
            <a:endParaRPr lang="en-US" altLang="zh-CN" b="1">
              <a:solidFill>
                <a:schemeClr val="tx2"/>
              </a:solidFill>
              <a:latin typeface="宋体" panose="02010600030101010101" pitchFamily="2" charset="-122"/>
              <a:ea typeface="微软雅黑" panose="020b0503020204020204" pitchFamily="34" charset="-122"/>
            </a:endParaRPr>
          </a:p>
        </p:txBody>
      </p:sp>
      <p:sp>
        <p:nvSpPr>
          <p:cNvPr id="82957" name="文本框 24"/>
          <p:cNvSpPr txBox="1"/>
          <p:nvPr/>
        </p:nvSpPr>
        <p:spPr>
          <a:xfrm>
            <a:off x="847725" y="496888"/>
            <a:ext cx="5905500" cy="5842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02060"/>
                </a:solidFill>
                <a:latin typeface="微软雅黑" panose="020b0503020204020204" pitchFamily="34" charset="-122"/>
                <a:ea typeface="微软雅黑" panose="020b0503020204020204" pitchFamily="34" charset="-122"/>
              </a:rPr>
              <a:t>（五）头霉素类</a:t>
            </a:r>
            <a:endParaRPr lang="zh-CN" altLang="en-US" sz="3200" b="1">
              <a:solidFill>
                <a:srgbClr val="002060"/>
              </a:solidFill>
              <a:latin typeface="微软雅黑" panose="020b0503020204020204" pitchFamily="34" charset="-122"/>
              <a:ea typeface="微软雅黑" panose="020b0503020204020204" pitchFamily="34" charset="-122"/>
            </a:endParaRPr>
          </a:p>
        </p:txBody>
      </p:sp>
    </p:spTree>
  </p:cSld>
  <p:clrMapOvr>
    <a:masterClrMapping/>
  </p:clrMapOvr>
  <p:transition advTm="149859"/>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Line 11"/>
          <p:cNvSpPr/>
          <p:nvPr/>
        </p:nvSpPr>
        <p:spPr>
          <a:xfrm flipH="1" flipV="1">
            <a:off x="5405438" y="2684463"/>
            <a:ext cx="1473200" cy="754062"/>
          </a:xfrm>
          <a:prstGeom prst="line">
            <a:avLst/>
          </a:prstGeom>
          <a:ln w="38100" cap="flat" cmpd="sng">
            <a:solidFill>
              <a:schemeClr val="accent2"/>
            </a:solidFill>
            <a:prstDash val="sysDash"/>
            <a:miter/>
            <a:headEnd type="none" w="med" len="med"/>
            <a:tailEnd type="triangle" w="lg" len="lg"/>
          </a:ln>
        </p:spPr>
        <p:txBody>
          <a:bodyPr wrap="square" lIns="121908" tIns="60954" rIns="121908" bIns="60954"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solidFill>
                <a:srgbClr val="080808"/>
              </a:solidFill>
              <a:latin typeface="Calibri" panose="020f0502020204030204" pitchFamily="34" charset="0"/>
              <a:ea typeface="宋体" panose="02010600030101010101" pitchFamily="2" charset="-122"/>
            </a:endParaRPr>
          </a:p>
        </p:txBody>
      </p:sp>
      <p:sp>
        <p:nvSpPr>
          <p:cNvPr id="5" name="Line 12"/>
          <p:cNvSpPr/>
          <p:nvPr/>
        </p:nvSpPr>
        <p:spPr>
          <a:xfrm flipH="1">
            <a:off x="5627688" y="4200525"/>
            <a:ext cx="1250950" cy="768350"/>
          </a:xfrm>
          <a:prstGeom prst="line">
            <a:avLst/>
          </a:prstGeom>
          <a:ln w="38100" cap="flat" cmpd="sng">
            <a:solidFill>
              <a:schemeClr val="accent2"/>
            </a:solidFill>
            <a:prstDash val="sysDash"/>
            <a:miter/>
            <a:headEnd type="none" w="med" len="med"/>
            <a:tailEnd type="triangle" w="lg" len="lg"/>
          </a:ln>
        </p:spPr>
        <p:txBody>
          <a:bodyPr wrap="square" lIns="121908" tIns="60954" rIns="121908" bIns="60954"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solidFill>
                <a:srgbClr val="080808"/>
              </a:solidFill>
              <a:latin typeface="Calibri" panose="020f0502020204030204" pitchFamily="34" charset="0"/>
              <a:ea typeface="宋体" panose="02010600030101010101" pitchFamily="2" charset="-122"/>
            </a:endParaRPr>
          </a:p>
        </p:txBody>
      </p:sp>
      <p:sp>
        <p:nvSpPr>
          <p:cNvPr id="6" name="Line 13"/>
          <p:cNvSpPr/>
          <p:nvPr/>
        </p:nvSpPr>
        <p:spPr>
          <a:xfrm flipH="1">
            <a:off x="4899025" y="3836988"/>
            <a:ext cx="1979613" cy="0"/>
          </a:xfrm>
          <a:prstGeom prst="line">
            <a:avLst/>
          </a:prstGeom>
          <a:ln w="38100" cap="flat" cmpd="sng">
            <a:solidFill>
              <a:schemeClr val="accent2"/>
            </a:solidFill>
            <a:prstDash val="sysDash"/>
            <a:miter/>
            <a:headEnd type="none" w="med" len="med"/>
            <a:tailEnd type="triangle" w="lg" len="lg"/>
          </a:ln>
        </p:spPr>
        <p:txBody>
          <a:bodyPr wrap="square" lIns="121908" tIns="60954" rIns="121908" bIns="60954"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solidFill>
                <a:srgbClr val="080808"/>
              </a:solidFill>
              <a:latin typeface="Calibri" panose="020f0502020204030204" pitchFamily="34" charset="0"/>
              <a:ea typeface="宋体" panose="02010600030101010101" pitchFamily="2" charset="-122"/>
            </a:endParaRPr>
          </a:p>
        </p:txBody>
      </p:sp>
      <p:sp>
        <p:nvSpPr>
          <p:cNvPr id="8" name="TextBox 7"/>
          <p:cNvSpPr txBox="1"/>
          <p:nvPr/>
        </p:nvSpPr>
        <p:spPr>
          <a:xfrm>
            <a:off x="736600" y="1689100"/>
            <a:ext cx="3284538" cy="923925"/>
          </a:xfrm>
          <a:prstGeom prst="rect">
            <a:avLst/>
          </a:prstGeom>
          <a:noFill/>
          <a:ln w="9525">
            <a:noFill/>
          </a:ln>
        </p:spPr>
        <p:txBody>
          <a:bodyPr wrap="squar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50000"/>
              </a:lnSpc>
            </a:pPr>
            <a:r>
              <a:rPr lang="zh-CN" altLang="en-US" sz="2000" b="1">
                <a:solidFill>
                  <a:schemeClr val="tx2"/>
                </a:solidFill>
                <a:latin typeface="微软雅黑" panose="020b0503020204020204" pitchFamily="34" charset="-122"/>
                <a:ea typeface="微软雅黑" panose="020b0503020204020204" pitchFamily="34" charset="-122"/>
              </a:rPr>
              <a:t>抗菌谱广：</a:t>
            </a:r>
            <a:r>
              <a:rPr lang="en-US" altLang="zh-CN" sz="2000" b="1">
                <a:solidFill>
                  <a:schemeClr val="tx2"/>
                </a:solidFill>
                <a:latin typeface="微软雅黑" panose="020b0503020204020204" pitchFamily="34" charset="-122"/>
                <a:ea typeface="微软雅黑" panose="020b0503020204020204" pitchFamily="34" charset="-122"/>
              </a:rPr>
              <a:t>G+  G-   </a:t>
            </a:r>
            <a:r>
              <a:rPr lang="zh-CN" altLang="en-US" sz="2000" b="1">
                <a:solidFill>
                  <a:schemeClr val="tx2"/>
                </a:solidFill>
                <a:latin typeface="微软雅黑" panose="020b0503020204020204" pitchFamily="34" charset="-122"/>
                <a:ea typeface="宋体" panose="02010600030101010101" pitchFamily="2" charset="-122"/>
              </a:rPr>
              <a:t>厌氧菌</a:t>
            </a:r>
            <a:endParaRPr lang="zh-CN" altLang="en-US" sz="2000" b="1">
              <a:solidFill>
                <a:schemeClr val="tx2"/>
              </a:solidFill>
              <a:latin typeface="微软雅黑" panose="020b0503020204020204" pitchFamily="34" charset="-122"/>
              <a:ea typeface="宋体" panose="02010600030101010101" pitchFamily="2" charset="-122"/>
            </a:endParaRPr>
          </a:p>
          <a:p>
            <a:pPr>
              <a:lnSpc>
                <a:spcPct val="150000"/>
              </a:lnSpc>
            </a:pPr>
            <a:r>
              <a:rPr lang="zh-CN" altLang="en-US" sz="2000" b="1">
                <a:solidFill>
                  <a:schemeClr val="tx2"/>
                </a:solidFill>
                <a:latin typeface="微软雅黑" panose="020b0503020204020204" pitchFamily="34" charset="-122"/>
                <a:ea typeface="宋体" panose="02010600030101010101" pitchFamily="2" charset="-122"/>
              </a:rPr>
              <a:t>对</a:t>
            </a:r>
            <a:r>
              <a:rPr lang="en-US" altLang="zh-CN" sz="2000" b="1">
                <a:solidFill>
                  <a:schemeClr val="tx2"/>
                </a:solidFill>
                <a:latin typeface="微软雅黑" panose="020b0503020204020204" pitchFamily="34" charset="-122"/>
                <a:ea typeface="宋体" panose="02010600030101010101" pitchFamily="2" charset="-122"/>
              </a:rPr>
              <a:t>ESBL</a:t>
            </a:r>
            <a:r>
              <a:rPr lang="zh-CN" altLang="en-US" sz="2000" b="1">
                <a:solidFill>
                  <a:schemeClr val="tx2"/>
                </a:solidFill>
                <a:latin typeface="微软雅黑" panose="020b0503020204020204" pitchFamily="34" charset="-122"/>
                <a:ea typeface="宋体" panose="02010600030101010101" pitchFamily="2" charset="-122"/>
              </a:rPr>
              <a:t>稳定</a:t>
            </a:r>
            <a:endParaRPr lang="zh-CN" altLang="en-US" sz="2000" b="1">
              <a:solidFill>
                <a:schemeClr val="tx2"/>
              </a:solidFill>
              <a:latin typeface="微软雅黑" panose="020b0503020204020204" pitchFamily="34" charset="-122"/>
              <a:ea typeface="宋体" panose="02010600030101010101" pitchFamily="2" charset="-122"/>
            </a:endParaRPr>
          </a:p>
        </p:txBody>
      </p:sp>
      <p:grpSp>
        <p:nvGrpSpPr>
          <p:cNvPr id="12" name="组合 11"/>
          <p:cNvGrpSpPr/>
          <p:nvPr/>
        </p:nvGrpSpPr>
        <p:grpSpPr>
          <a:xfrm>
            <a:off x="4105275" y="1689100"/>
            <a:ext cx="1382713" cy="887413"/>
            <a:chOff x="3078882" y="1266632"/>
            <a:chExt cx="1036867" cy="665742"/>
          </a:xfrm>
        </p:grpSpPr>
        <p:sp>
          <p:nvSpPr>
            <p:cNvPr id="84998" name="椭圆 80"/>
            <p:cNvSpPr/>
            <p:nvPr/>
          </p:nvSpPr>
          <p:spPr>
            <a:xfrm>
              <a:off x="3255801" y="1266632"/>
              <a:ext cx="664395" cy="665742"/>
            </a:xfrm>
            <a:prstGeom prst="ellipse">
              <a:avLst/>
            </a:prstGeom>
            <a:solidFill>
              <a:schemeClr val="tx2"/>
            </a:solidFill>
            <a:ln w="25400">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endParaRPr lang="zh-CN" altLang="en-US" sz="1600">
                <a:solidFill>
                  <a:schemeClr val="bg1"/>
                </a:solidFill>
                <a:latin typeface="宋体" panose="02010600030101010101" pitchFamily="2" charset="-122"/>
                <a:ea typeface="宋体" panose="02010600030101010101" pitchFamily="2" charset="-122"/>
              </a:endParaRPr>
            </a:p>
          </p:txBody>
        </p:sp>
        <p:sp>
          <p:nvSpPr>
            <p:cNvPr id="84999" name="TextBox 13"/>
            <p:cNvSpPr txBox="1"/>
            <p:nvPr/>
          </p:nvSpPr>
          <p:spPr>
            <a:xfrm>
              <a:off x="3078882" y="1461433"/>
              <a:ext cx="1036867" cy="276701"/>
            </a:xfrm>
            <a:prstGeom prst="rect">
              <a:avLst/>
            </a:prstGeom>
            <a:noFill/>
            <a:ln w="9525">
              <a:noFill/>
            </a:ln>
          </p:spPr>
          <p:txBody>
            <a:bodyPr wrap="squar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r>
                <a:rPr lang="en-US" altLang="zh-CN" sz="2400" b="1">
                  <a:solidFill>
                    <a:schemeClr val="bg1"/>
                  </a:solidFill>
                  <a:latin typeface="微软雅黑" panose="020b0503020204020204" pitchFamily="34" charset="-122"/>
                  <a:ea typeface="微软雅黑" panose="020b0503020204020204" pitchFamily="34" charset="-122"/>
                </a:rPr>
                <a:t>01</a:t>
              </a:r>
              <a:endParaRPr lang="en-US" altLang="zh-CN" sz="2400" b="1">
                <a:solidFill>
                  <a:schemeClr val="bg1"/>
                </a:solidFill>
                <a:latin typeface="微软雅黑" panose="020b0503020204020204" pitchFamily="34" charset="-122"/>
                <a:ea typeface="微软雅黑" panose="020b0503020204020204" pitchFamily="34" charset="-122"/>
              </a:endParaRPr>
            </a:p>
          </p:txBody>
        </p:sp>
      </p:grpSp>
      <p:grpSp>
        <p:nvGrpSpPr>
          <p:cNvPr id="15" name="组合 14"/>
          <p:cNvGrpSpPr/>
          <p:nvPr/>
        </p:nvGrpSpPr>
        <p:grpSpPr>
          <a:xfrm>
            <a:off x="3406775" y="3471863"/>
            <a:ext cx="1382713" cy="922337"/>
            <a:chOff x="2555208" y="2603954"/>
            <a:chExt cx="1036867" cy="691758"/>
          </a:xfrm>
        </p:grpSpPr>
        <p:sp>
          <p:nvSpPr>
            <p:cNvPr id="85001" name="椭圆 80"/>
            <p:cNvSpPr/>
            <p:nvPr/>
          </p:nvSpPr>
          <p:spPr>
            <a:xfrm>
              <a:off x="2746251" y="2603954"/>
              <a:ext cx="690358" cy="691758"/>
            </a:xfrm>
            <a:prstGeom prst="ellipse">
              <a:avLst/>
            </a:prstGeom>
            <a:solidFill>
              <a:schemeClr val="accent2"/>
            </a:solidFill>
            <a:ln w="25400">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endParaRPr lang="zh-CN" altLang="en-US" sz="1600">
                <a:solidFill>
                  <a:schemeClr val="bg1"/>
                </a:solidFill>
                <a:latin typeface="宋体" panose="02010600030101010101" pitchFamily="2" charset="-122"/>
                <a:ea typeface="宋体" panose="02010600030101010101" pitchFamily="2" charset="-122"/>
              </a:endParaRPr>
            </a:p>
          </p:txBody>
        </p:sp>
        <p:sp>
          <p:nvSpPr>
            <p:cNvPr id="85002" name="TextBox 16"/>
            <p:cNvSpPr txBox="1"/>
            <p:nvPr/>
          </p:nvSpPr>
          <p:spPr>
            <a:xfrm>
              <a:off x="2555208" y="2829103"/>
              <a:ext cx="1036867" cy="276701"/>
            </a:xfrm>
            <a:prstGeom prst="rect">
              <a:avLst/>
            </a:prstGeom>
            <a:noFill/>
            <a:ln w="9525">
              <a:noFill/>
            </a:ln>
          </p:spPr>
          <p:txBody>
            <a:bodyPr wrap="squar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r>
                <a:rPr lang="en-US" altLang="zh-CN" sz="2400" b="1">
                  <a:solidFill>
                    <a:schemeClr val="bg1"/>
                  </a:solidFill>
                  <a:latin typeface="微软雅黑" panose="020b0503020204020204" pitchFamily="34" charset="-122"/>
                  <a:ea typeface="微软雅黑" panose="020b0503020204020204" pitchFamily="34" charset="-122"/>
                </a:rPr>
                <a:t>02</a:t>
              </a:r>
              <a:endParaRPr lang="en-US" altLang="zh-CN" sz="2400" b="1">
                <a:solidFill>
                  <a:schemeClr val="bg1"/>
                </a:solidFill>
                <a:latin typeface="微软雅黑" panose="020b0503020204020204" pitchFamily="34" charset="-122"/>
                <a:ea typeface="微软雅黑" panose="020b0503020204020204" pitchFamily="34" charset="-122"/>
              </a:endParaRPr>
            </a:p>
          </p:txBody>
        </p:sp>
      </p:grpSp>
      <p:grpSp>
        <p:nvGrpSpPr>
          <p:cNvPr id="18" name="组合 17"/>
          <p:cNvGrpSpPr/>
          <p:nvPr/>
        </p:nvGrpSpPr>
        <p:grpSpPr>
          <a:xfrm>
            <a:off x="4244975" y="5118100"/>
            <a:ext cx="1382713" cy="889000"/>
            <a:chOff x="3183279" y="3839142"/>
            <a:chExt cx="1036867" cy="665742"/>
          </a:xfrm>
        </p:grpSpPr>
        <p:sp>
          <p:nvSpPr>
            <p:cNvPr id="85004" name="椭圆 80"/>
            <p:cNvSpPr/>
            <p:nvPr/>
          </p:nvSpPr>
          <p:spPr>
            <a:xfrm>
              <a:off x="3403549" y="3839142"/>
              <a:ext cx="664395" cy="665742"/>
            </a:xfrm>
            <a:prstGeom prst="ellipse">
              <a:avLst/>
            </a:prstGeom>
            <a:solidFill>
              <a:schemeClr val="tx2"/>
            </a:solidFill>
            <a:ln w="25400">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endParaRPr lang="zh-CN" altLang="en-US" sz="1600">
                <a:solidFill>
                  <a:schemeClr val="bg1"/>
                </a:solidFill>
                <a:latin typeface="宋体" panose="02010600030101010101" pitchFamily="2" charset="-122"/>
                <a:ea typeface="宋体" panose="02010600030101010101" pitchFamily="2" charset="-122"/>
              </a:endParaRPr>
            </a:p>
          </p:txBody>
        </p:sp>
        <p:sp>
          <p:nvSpPr>
            <p:cNvPr id="85005" name="TextBox 19"/>
            <p:cNvSpPr txBox="1"/>
            <p:nvPr/>
          </p:nvSpPr>
          <p:spPr>
            <a:xfrm>
              <a:off x="3183279" y="4051120"/>
              <a:ext cx="1036867" cy="276701"/>
            </a:xfrm>
            <a:prstGeom prst="rect">
              <a:avLst/>
            </a:prstGeom>
            <a:noFill/>
            <a:ln w="9525">
              <a:noFill/>
            </a:ln>
          </p:spPr>
          <p:txBody>
            <a:bodyPr wrap="squar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r>
                <a:rPr lang="en-US" altLang="zh-CN" sz="2400" b="1">
                  <a:solidFill>
                    <a:schemeClr val="bg1"/>
                  </a:solidFill>
                  <a:latin typeface="微软雅黑" panose="020b0503020204020204" pitchFamily="34" charset="-122"/>
                  <a:ea typeface="微软雅黑" panose="020b0503020204020204" pitchFamily="34" charset="-122"/>
                </a:rPr>
                <a:t>03</a:t>
              </a:r>
              <a:endParaRPr lang="en-US" altLang="zh-CN" sz="2400" b="1">
                <a:solidFill>
                  <a:schemeClr val="bg1"/>
                </a:solidFill>
                <a:latin typeface="微软雅黑" panose="020b0503020204020204" pitchFamily="34" charset="-122"/>
                <a:ea typeface="微软雅黑" panose="020b0503020204020204" pitchFamily="34" charset="-122"/>
              </a:endParaRPr>
            </a:p>
          </p:txBody>
        </p:sp>
      </p:grpSp>
      <p:sp>
        <p:nvSpPr>
          <p:cNvPr id="22" name="TextBox 21"/>
          <p:cNvSpPr txBox="1"/>
          <p:nvPr/>
        </p:nvSpPr>
        <p:spPr>
          <a:xfrm>
            <a:off x="450850" y="3683000"/>
            <a:ext cx="3079750" cy="307975"/>
          </a:xfrm>
          <a:prstGeom prst="rect">
            <a:avLst/>
          </a:prstGeom>
          <a:noFill/>
          <a:ln w="9525">
            <a:noFill/>
          </a:ln>
        </p:spPr>
        <p:txBody>
          <a:bodyPr wrap="squar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000" b="1">
                <a:solidFill>
                  <a:schemeClr val="tx2"/>
                </a:solidFill>
                <a:latin typeface="微软雅黑" panose="020b0503020204020204" pitchFamily="34" charset="-122"/>
                <a:ea typeface="微软雅黑" panose="020b0503020204020204" pitchFamily="34" charset="-122"/>
              </a:rPr>
              <a:t>组织浓度高，易透过</a:t>
            </a:r>
            <a:r>
              <a:rPr lang="en-US" altLang="zh-CN" sz="2000" b="1">
                <a:solidFill>
                  <a:schemeClr val="tx2"/>
                </a:solidFill>
                <a:latin typeface="微软雅黑" panose="020b0503020204020204" pitchFamily="34" charset="-122"/>
                <a:ea typeface="微软雅黑" panose="020b0503020204020204" pitchFamily="34" charset="-122"/>
              </a:rPr>
              <a:t>BBB</a:t>
            </a:r>
            <a:endParaRPr lang="en-US" altLang="zh-CN" sz="2000" b="1">
              <a:solidFill>
                <a:schemeClr val="tx2"/>
              </a:solidFill>
              <a:latin typeface="微软雅黑" panose="020b0503020204020204" pitchFamily="34" charset="-122"/>
              <a:ea typeface="微软雅黑" panose="020b0503020204020204" pitchFamily="34" charset="-122"/>
            </a:endParaRPr>
          </a:p>
        </p:txBody>
      </p:sp>
      <p:sp>
        <p:nvSpPr>
          <p:cNvPr id="23" name="TextBox 22"/>
          <p:cNvSpPr txBox="1"/>
          <p:nvPr/>
        </p:nvSpPr>
        <p:spPr>
          <a:xfrm>
            <a:off x="1708150" y="5448300"/>
            <a:ext cx="2536825" cy="322263"/>
          </a:xfrm>
          <a:prstGeom prst="rect">
            <a:avLst/>
          </a:prstGeom>
          <a:noFill/>
          <a:ln w="9525">
            <a:noFill/>
          </a:ln>
        </p:spPr>
        <p:txBody>
          <a:bodyPr wrap="square" lIns="0" tIns="0" rIns="0" bIns="0"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r>
              <a:rPr lang="zh-CN" altLang="en-US" sz="2100" b="1">
                <a:solidFill>
                  <a:schemeClr val="tx2"/>
                </a:solidFill>
                <a:latin typeface="微软雅黑" panose="020b0503020204020204" pitchFamily="34" charset="-122"/>
                <a:ea typeface="微软雅黑" panose="020b0503020204020204" pitchFamily="34" charset="-122"/>
              </a:rPr>
              <a:t>对凝血功能有影响</a:t>
            </a:r>
            <a:endParaRPr lang="zh-CN" altLang="en-US" sz="2100" b="1">
              <a:solidFill>
                <a:schemeClr val="tx2"/>
              </a:solidFill>
              <a:latin typeface="微软雅黑" panose="020b0503020204020204" pitchFamily="34" charset="-122"/>
              <a:ea typeface="微软雅黑" panose="020b0503020204020204" pitchFamily="34" charset="-122"/>
            </a:endParaRPr>
          </a:p>
        </p:txBody>
      </p:sp>
      <p:pic>
        <p:nvPicPr>
          <p:cNvPr id="85008" name="图片 1"/>
          <p:cNvPicPr>
            <a:picLocks noChangeAspect="1"/>
          </p:cNvPicPr>
          <p:nvPr/>
        </p:nvPicPr>
        <p:blipFill>
          <a:blip r:embed="rId3"/>
          <a:stretch>
            <a:fillRect/>
          </a:stretch>
        </p:blipFill>
        <p:spPr>
          <a:xfrm>
            <a:off x="7359650" y="2271713"/>
            <a:ext cx="4376738" cy="2801937"/>
          </a:xfrm>
          <a:prstGeom prst="rect">
            <a:avLst/>
          </a:prstGeom>
          <a:noFill/>
          <a:ln w="9525">
            <a:noFill/>
          </a:ln>
        </p:spPr>
      </p:pic>
      <p:sp>
        <p:nvSpPr>
          <p:cNvPr id="85009" name="文本框 24"/>
          <p:cNvSpPr txBox="1"/>
          <p:nvPr/>
        </p:nvSpPr>
        <p:spPr>
          <a:xfrm>
            <a:off x="635000" y="665163"/>
            <a:ext cx="10248900" cy="5842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02060"/>
                </a:solidFill>
                <a:latin typeface="微软雅黑" panose="020b0503020204020204" pitchFamily="34" charset="-122"/>
                <a:ea typeface="微软雅黑" panose="020b0503020204020204" pitchFamily="34" charset="-122"/>
              </a:rPr>
              <a:t>（六）拉氧头孢</a:t>
            </a:r>
            <a:endParaRPr lang="zh-CN" altLang="en-US" sz="3200" b="1">
              <a:solidFill>
                <a:srgbClr val="002060"/>
              </a:solidFill>
              <a:latin typeface="微软雅黑" panose="020b0503020204020204" pitchFamily="34" charset="-122"/>
              <a:ea typeface="微软雅黑" panose="020b0503020204020204" pitchFamily="34" charset="-122"/>
            </a:endParaRPr>
          </a:p>
        </p:txBody>
      </p:sp>
    </p:spTree>
    <p:custDataLst>
      <p:tags r:id="rId4"/>
    </p:custDataLst>
  </p:cSld>
  <p:clrMapOvr>
    <a:masterClrMapping/>
  </p:clrMapOvr>
  <p:transition spd="med" advTm="29859">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2"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right)">
                                      <p:cBhvr>
                                        <p:cTn id="7" dur="500"/>
                                        <p:tgtEl>
                                          <p:spTgt spid="3"/>
                                        </p:tgtEl>
                                      </p:cBhvr>
                                    </p:animEffect>
                                  </p:childTnLst>
                                </p:cTn>
                              </p:par>
                              <p:par>
                                <p:cTn id="8" presetID="22" presetClass="entr" presetSubtype="2" dur="50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wipe(right)">
                                      <p:cBhvr>
                                        <p:cTn id="10" dur="500"/>
                                        <p:tgtEl>
                                          <p:spTgt spid="6"/>
                                        </p:tgtEl>
                                      </p:cBhvr>
                                    </p:animEffect>
                                  </p:childTnLst>
                                </p:cTn>
                              </p:par>
                              <p:par>
                                <p:cTn id="11" presetID="22" presetClass="entr" presetSubtype="2" dur="50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right)">
                                      <p:cBhvr>
                                        <p:cTn id="13" dur="500"/>
                                        <p:tgtEl>
                                          <p:spTgt spid="5"/>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2"/>
                                        </p:tgtEl>
                                        <p:attrNameLst>
                                          <p:attrName>style.visibility</p:attrName>
                                        </p:attrNameLst>
                                      </p:cBhvr>
                                      <p:to>
                                        <p:strVal val="visible"/>
                                      </p:to>
                                    </p:set>
                                    <p:anim calcmode="lin" valueType="num">
                                      <p:cBhvr>
                                        <p:cTn id="18" dur="500" fill="hold"/>
                                        <p:tgtEl>
                                          <p:spTgt spid="12"/>
                                        </p:tgtEl>
                                        <p:attrNameLst>
                                          <p:attrName>ppt_w</p:attrName>
                                        </p:attrNameLst>
                                      </p:cBhvr>
                                      <p:tavLst>
                                        <p:tav tm="0">
                                          <p:val>
                                            <p:fltVal val="0"/>
                                          </p:val>
                                        </p:tav>
                                        <p:tav tm="100000">
                                          <p:val>
                                            <p:strVal val="#ppt_w"/>
                                          </p:val>
                                        </p:tav>
                                      </p:tavLst>
                                    </p:anim>
                                    <p:anim calcmode="lin" valueType="num">
                                      <p:cBhvr>
                                        <p:cTn id="19" dur="500" fill="hold"/>
                                        <p:tgtEl>
                                          <p:spTgt spid="12"/>
                                        </p:tgtEl>
                                        <p:attrNameLst>
                                          <p:attrName>ppt_h</p:attrName>
                                        </p:attrNameLst>
                                      </p:cBhvr>
                                      <p:tavLst>
                                        <p:tav tm="0">
                                          <p:val>
                                            <p:fltVal val="0"/>
                                          </p:val>
                                        </p:tav>
                                        <p:tav tm="100000">
                                          <p:val>
                                            <p:strVal val="#ppt_h"/>
                                          </p:val>
                                        </p:tav>
                                      </p:tavLst>
                                    </p:anim>
                                    <p:animEffect transition="in" filter="fade">
                                      <p:cBhvr>
                                        <p:cTn id="20" dur="500"/>
                                        <p:tgtEl>
                                          <p:spTgt spid="12"/>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5"/>
                                        </p:tgtEl>
                                        <p:attrNameLst>
                                          <p:attrName>style.visibility</p:attrName>
                                        </p:attrNameLst>
                                      </p:cBhvr>
                                      <p:to>
                                        <p:strVal val="visible"/>
                                      </p:to>
                                    </p:set>
                                    <p:anim calcmode="lin" valueType="num">
                                      <p:cBhvr>
                                        <p:cTn id="23" dur="500" fill="hold"/>
                                        <p:tgtEl>
                                          <p:spTgt spid="15"/>
                                        </p:tgtEl>
                                        <p:attrNameLst>
                                          <p:attrName>ppt_w</p:attrName>
                                        </p:attrNameLst>
                                      </p:cBhvr>
                                      <p:tavLst>
                                        <p:tav tm="0">
                                          <p:val>
                                            <p:fltVal val="0"/>
                                          </p:val>
                                        </p:tav>
                                        <p:tav tm="100000">
                                          <p:val>
                                            <p:strVal val="#ppt_w"/>
                                          </p:val>
                                        </p:tav>
                                      </p:tavLst>
                                    </p:anim>
                                    <p:anim calcmode="lin" valueType="num">
                                      <p:cBhvr>
                                        <p:cTn id="24" dur="500" fill="hold"/>
                                        <p:tgtEl>
                                          <p:spTgt spid="15"/>
                                        </p:tgtEl>
                                        <p:attrNameLst>
                                          <p:attrName>ppt_h</p:attrName>
                                        </p:attrNameLst>
                                      </p:cBhvr>
                                      <p:tavLst>
                                        <p:tav tm="0">
                                          <p:val>
                                            <p:fltVal val="0"/>
                                          </p:val>
                                        </p:tav>
                                        <p:tav tm="100000">
                                          <p:val>
                                            <p:strVal val="#ppt_h"/>
                                          </p:val>
                                        </p:tav>
                                      </p:tavLst>
                                    </p:anim>
                                    <p:animEffect transition="in" filter="fade">
                                      <p:cBhvr>
                                        <p:cTn id="25" dur="500"/>
                                        <p:tgtEl>
                                          <p:spTgt spid="15"/>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8"/>
                                        </p:tgtEl>
                                        <p:attrNameLst>
                                          <p:attrName>style.visibility</p:attrName>
                                        </p:attrNameLst>
                                      </p:cBhvr>
                                      <p:to>
                                        <p:strVal val="visible"/>
                                      </p:to>
                                    </p:set>
                                    <p:anim calcmode="lin" valueType="num">
                                      <p:cBhvr>
                                        <p:cTn id="28" dur="500" fill="hold"/>
                                        <p:tgtEl>
                                          <p:spTgt spid="18"/>
                                        </p:tgtEl>
                                        <p:attrNameLst>
                                          <p:attrName>ppt_w</p:attrName>
                                        </p:attrNameLst>
                                      </p:cBhvr>
                                      <p:tavLst>
                                        <p:tav tm="0">
                                          <p:val>
                                            <p:fltVal val="0"/>
                                          </p:val>
                                        </p:tav>
                                        <p:tav tm="100000">
                                          <p:val>
                                            <p:strVal val="#ppt_w"/>
                                          </p:val>
                                        </p:tav>
                                      </p:tavLst>
                                    </p:anim>
                                    <p:anim calcmode="lin" valueType="num">
                                      <p:cBhvr>
                                        <p:cTn id="29" dur="500" fill="hold"/>
                                        <p:tgtEl>
                                          <p:spTgt spid="18"/>
                                        </p:tgtEl>
                                        <p:attrNameLst>
                                          <p:attrName>ppt_h</p:attrName>
                                        </p:attrNameLst>
                                      </p:cBhvr>
                                      <p:tavLst>
                                        <p:tav tm="0">
                                          <p:val>
                                            <p:fltVal val="0"/>
                                          </p:val>
                                        </p:tav>
                                        <p:tav tm="100000">
                                          <p:val>
                                            <p:strVal val="#ppt_h"/>
                                          </p:val>
                                        </p:tav>
                                      </p:tavLst>
                                    </p:anim>
                                    <p:animEffect transition="in" filter="fade">
                                      <p:cBhvr>
                                        <p:cTn id="30" dur="500"/>
                                        <p:tgtEl>
                                          <p:spTgt spid="18"/>
                                        </p:tgtEl>
                                      </p:cBhvr>
                                    </p:animEffect>
                                  </p:childTnLst>
                                </p:cTn>
                              </p:par>
                              <p:par>
                                <p:cTn id="31" presetID="2" presetClass="entr" presetSubtype="8" dur="500" fill="hold" grpId="0" nodeType="with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p:cTn id="33" dur="500" fill="hold"/>
                                        <p:tgtEl>
                                          <p:spTgt spid="8"/>
                                        </p:tgtEl>
                                        <p:attrNameLst>
                                          <p:attrName>ppt_x</p:attrName>
                                        </p:attrNameLst>
                                      </p:cBhvr>
                                      <p:tavLst>
                                        <p:tav tm="0">
                                          <p:val>
                                            <p:strVal val="0-#ppt_w/2"/>
                                          </p:val>
                                        </p:tav>
                                        <p:tav tm="100000">
                                          <p:val>
                                            <p:strVal val="#ppt_x"/>
                                          </p:val>
                                        </p:tav>
                                      </p:tavLst>
                                    </p:anim>
                                    <p:anim calcmode="lin" valueType="num">
                                      <p:cBhvr>
                                        <p:cTn id="34" dur="500" fill="hold"/>
                                        <p:tgtEl>
                                          <p:spTgt spid="8"/>
                                        </p:tgtEl>
                                        <p:attrNameLst>
                                          <p:attrName>ppt_y</p:attrName>
                                        </p:attrNameLst>
                                      </p:cBhvr>
                                      <p:tavLst>
                                        <p:tav tm="0">
                                          <p:val>
                                            <p:strVal val="#ppt_y"/>
                                          </p:val>
                                        </p:tav>
                                        <p:tav tm="100000">
                                          <p:val>
                                            <p:strVal val="#ppt_y"/>
                                          </p:val>
                                        </p:tav>
                                      </p:tavLst>
                                    </p:anim>
                                  </p:childTnLst>
                                </p:cTn>
                              </p:par>
                              <p:par>
                                <p:cTn id="35" presetID="2" presetClass="entr" presetSubtype="8" dur="500" fill="hold" grpId="0" nodeType="withEffect">
                                  <p:stCondLst>
                                    <p:cond delay="0"/>
                                  </p:stCondLst>
                                  <p:childTnLst>
                                    <p:set>
                                      <p:cBhvr>
                                        <p:cTn id="36" dur="1" fill="hold">
                                          <p:stCondLst>
                                            <p:cond delay="0"/>
                                          </p:stCondLst>
                                        </p:cTn>
                                        <p:tgtEl>
                                          <p:spTgt spid="22"/>
                                        </p:tgtEl>
                                        <p:attrNameLst>
                                          <p:attrName>style.visibility</p:attrName>
                                        </p:attrNameLst>
                                      </p:cBhvr>
                                      <p:to>
                                        <p:strVal val="visible"/>
                                      </p:to>
                                    </p:set>
                                    <p:anim calcmode="lin" valueType="num">
                                      <p:cBhvr>
                                        <p:cTn id="37" dur="500" fill="hold"/>
                                        <p:tgtEl>
                                          <p:spTgt spid="22"/>
                                        </p:tgtEl>
                                        <p:attrNameLst>
                                          <p:attrName>ppt_x</p:attrName>
                                        </p:attrNameLst>
                                      </p:cBhvr>
                                      <p:tavLst>
                                        <p:tav tm="0">
                                          <p:val>
                                            <p:strVal val="0-#ppt_w/2"/>
                                          </p:val>
                                        </p:tav>
                                        <p:tav tm="100000">
                                          <p:val>
                                            <p:strVal val="#ppt_x"/>
                                          </p:val>
                                        </p:tav>
                                      </p:tavLst>
                                    </p:anim>
                                    <p:anim calcmode="lin" valueType="num">
                                      <p:cBhvr>
                                        <p:cTn id="38" dur="500" fill="hold"/>
                                        <p:tgtEl>
                                          <p:spTgt spid="22"/>
                                        </p:tgtEl>
                                        <p:attrNameLst>
                                          <p:attrName>ppt_y</p:attrName>
                                        </p:attrNameLst>
                                      </p:cBhvr>
                                      <p:tavLst>
                                        <p:tav tm="0">
                                          <p:val>
                                            <p:strVal val="#ppt_y"/>
                                          </p:val>
                                        </p:tav>
                                        <p:tav tm="100000">
                                          <p:val>
                                            <p:strVal val="#ppt_y"/>
                                          </p:val>
                                        </p:tav>
                                      </p:tavLst>
                                    </p:anim>
                                  </p:childTnLst>
                                </p:cTn>
                              </p:par>
                              <p:par>
                                <p:cTn id="39" presetID="2" presetClass="entr" presetSubtype="8" dur="500" fill="hold" grpId="0" nodeType="withEffect">
                                  <p:stCondLst>
                                    <p:cond delay="0"/>
                                  </p:stCondLst>
                                  <p:childTnLst>
                                    <p:set>
                                      <p:cBhvr>
                                        <p:cTn id="40" dur="1" fill="hold">
                                          <p:stCondLst>
                                            <p:cond delay="0"/>
                                          </p:stCondLst>
                                        </p:cTn>
                                        <p:tgtEl>
                                          <p:spTgt spid="23"/>
                                        </p:tgtEl>
                                        <p:attrNameLst>
                                          <p:attrName>style.visibility</p:attrName>
                                        </p:attrNameLst>
                                      </p:cBhvr>
                                      <p:to>
                                        <p:strVal val="visible"/>
                                      </p:to>
                                    </p:set>
                                    <p:anim calcmode="lin" valueType="num">
                                      <p:cBhvr>
                                        <p:cTn id="41" dur="500" fill="hold"/>
                                        <p:tgtEl>
                                          <p:spTgt spid="23"/>
                                        </p:tgtEl>
                                        <p:attrNameLst>
                                          <p:attrName>ppt_x</p:attrName>
                                        </p:attrNameLst>
                                      </p:cBhvr>
                                      <p:tavLst>
                                        <p:tav tm="0">
                                          <p:val>
                                            <p:strVal val="0-#ppt_w/2"/>
                                          </p:val>
                                        </p:tav>
                                        <p:tav tm="100000">
                                          <p:val>
                                            <p:strVal val="#ppt_x"/>
                                          </p:val>
                                        </p:tav>
                                      </p:tavLst>
                                    </p:anim>
                                    <p:anim calcmode="lin" valueType="num">
                                      <p:cBhvr>
                                        <p:cTn id="42" dur="500" fill="hold"/>
                                        <p:tgtEl>
                                          <p:spTgt spid="2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8" grpId="0"/>
      <p:bldP spid="22" grpId="0"/>
      <p:bldP spid="23"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Rectangle 17"/>
          <p:cNvSpPr/>
          <p:nvPr/>
        </p:nvSpPr>
        <p:spPr>
          <a:xfrm>
            <a:off x="635000" y="2438400"/>
            <a:ext cx="2325688" cy="3952875"/>
          </a:xfrm>
          <a:prstGeom prst="rect">
            <a:avLst/>
          </a:prstGeom>
          <a:solidFill>
            <a:srgbClr val="FFFFFF">
              <a:alpha val="50000"/>
            </a:srgbClr>
          </a:solidFill>
          <a:ln w="9525" cap="flat" cmpd="sng">
            <a:solidFill>
              <a:srgbClr val="323232">
                <a:alpha val="50000"/>
              </a:srgbClr>
            </a:solidFill>
            <a:prstDash val="solid"/>
            <a:miter/>
            <a:headEnd type="none" w="med" len="med"/>
            <a:tailEnd type="none" w="med" len="med"/>
          </a:ln>
        </p:spPr>
        <p:txBody>
          <a:bodyPr lIns="0" tIns="0" rIns="0" bIns="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endParaRPr lang="en-US" altLang="zh-CN" sz="2800">
              <a:solidFill>
                <a:srgbClr val="000000"/>
              </a:solidFill>
              <a:latin typeface="微软雅黑" panose="020b0503020204020204" pitchFamily="34" charset="-122"/>
              <a:ea typeface="微软雅黑" panose="020b0503020204020204" pitchFamily="34" charset="-122"/>
              <a:sym typeface="Gill Sans" charset="0"/>
            </a:endParaRPr>
          </a:p>
        </p:txBody>
      </p:sp>
      <p:sp>
        <p:nvSpPr>
          <p:cNvPr id="31" name="Rectangle 17"/>
          <p:cNvSpPr/>
          <p:nvPr/>
        </p:nvSpPr>
        <p:spPr>
          <a:xfrm>
            <a:off x="3370263" y="2438400"/>
            <a:ext cx="2232025" cy="3952875"/>
          </a:xfrm>
          <a:prstGeom prst="rect">
            <a:avLst/>
          </a:prstGeom>
          <a:solidFill>
            <a:srgbClr val="E6E6E6">
              <a:alpha val="50000"/>
            </a:srgbClr>
          </a:solidFill>
          <a:ln w="9525" cap="flat" cmpd="sng">
            <a:solidFill>
              <a:srgbClr val="323232">
                <a:alpha val="50000"/>
              </a:srgbClr>
            </a:solidFill>
            <a:prstDash val="solid"/>
            <a:miter/>
            <a:headEnd type="none" w="med" len="med"/>
            <a:tailEnd type="none" w="med" len="med"/>
          </a:ln>
        </p:spPr>
        <p:txBody>
          <a:bodyPr lIns="0" tIns="0" rIns="0" bIns="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endParaRPr lang="en-US" altLang="zh-CN" sz="2800">
              <a:solidFill>
                <a:srgbClr val="000000"/>
              </a:solidFill>
              <a:latin typeface="微软雅黑" panose="020b0503020204020204" pitchFamily="34" charset="-122"/>
              <a:ea typeface="微软雅黑" panose="020b0503020204020204" pitchFamily="34" charset="-122"/>
              <a:sym typeface="Gill Sans" charset="0"/>
            </a:endParaRPr>
          </a:p>
        </p:txBody>
      </p:sp>
      <p:sp>
        <p:nvSpPr>
          <p:cNvPr id="32" name="Rectangle 17"/>
          <p:cNvSpPr/>
          <p:nvPr/>
        </p:nvSpPr>
        <p:spPr>
          <a:xfrm>
            <a:off x="6108700" y="2438400"/>
            <a:ext cx="2316163" cy="3952875"/>
          </a:xfrm>
          <a:prstGeom prst="rect">
            <a:avLst/>
          </a:prstGeom>
          <a:solidFill>
            <a:srgbClr val="FFFFFF">
              <a:alpha val="50000"/>
            </a:srgbClr>
          </a:solidFill>
          <a:ln w="9525" cap="flat" cmpd="sng">
            <a:solidFill>
              <a:srgbClr val="323232">
                <a:alpha val="50000"/>
              </a:srgbClr>
            </a:solidFill>
            <a:prstDash val="solid"/>
            <a:miter/>
            <a:headEnd type="none" w="med" len="med"/>
            <a:tailEnd type="none" w="med" len="med"/>
          </a:ln>
        </p:spPr>
        <p:txBody>
          <a:bodyPr lIns="0" tIns="0" rIns="0" bIns="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endParaRPr lang="en-US" altLang="zh-CN" sz="2800">
              <a:solidFill>
                <a:srgbClr val="000000"/>
              </a:solidFill>
              <a:latin typeface="微软雅黑" panose="020b0503020204020204" pitchFamily="34" charset="-122"/>
              <a:ea typeface="微软雅黑" panose="020b0503020204020204" pitchFamily="34" charset="-122"/>
              <a:sym typeface="Gill Sans" charset="0"/>
            </a:endParaRPr>
          </a:p>
        </p:txBody>
      </p:sp>
      <p:sp>
        <p:nvSpPr>
          <p:cNvPr id="33" name="Rectangle 17"/>
          <p:cNvSpPr/>
          <p:nvPr/>
        </p:nvSpPr>
        <p:spPr>
          <a:xfrm>
            <a:off x="8929688" y="2438400"/>
            <a:ext cx="2214562" cy="3952875"/>
          </a:xfrm>
          <a:prstGeom prst="rect">
            <a:avLst/>
          </a:prstGeom>
          <a:solidFill>
            <a:srgbClr val="E6E6E6">
              <a:alpha val="50000"/>
            </a:srgbClr>
          </a:solidFill>
          <a:ln w="9525" cap="flat" cmpd="sng">
            <a:solidFill>
              <a:srgbClr val="323232">
                <a:alpha val="50000"/>
              </a:srgbClr>
            </a:solidFill>
            <a:prstDash val="solid"/>
            <a:miter/>
            <a:headEnd type="none" w="med" len="med"/>
            <a:tailEnd type="none" w="med" len="med"/>
          </a:ln>
        </p:spPr>
        <p:txBody>
          <a:bodyPr lIns="0" tIns="0" rIns="0" bIns="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endParaRPr lang="en-US" altLang="zh-CN" sz="2800">
              <a:solidFill>
                <a:srgbClr val="000000"/>
              </a:solidFill>
              <a:latin typeface="微软雅黑" panose="020b0503020204020204" pitchFamily="34" charset="-122"/>
              <a:ea typeface="微软雅黑" panose="020b0503020204020204" pitchFamily="34" charset="-122"/>
              <a:sym typeface="Gill Sans" charset="0"/>
            </a:endParaRPr>
          </a:p>
        </p:txBody>
      </p:sp>
      <p:sp>
        <p:nvSpPr>
          <p:cNvPr id="35" name="Rectangle 20"/>
          <p:cNvSpPr/>
          <p:nvPr/>
        </p:nvSpPr>
        <p:spPr>
          <a:xfrm>
            <a:off x="865188" y="4379913"/>
            <a:ext cx="2097087" cy="1373187"/>
          </a:xfrm>
          <a:prstGeom prst="rect">
            <a:avLst/>
          </a:prstGeom>
          <a:noFill/>
          <a:ln w="9525">
            <a:noFill/>
          </a:ln>
        </p:spPr>
        <p:txBody>
          <a:bodyPr lIns="0" tIns="0" rIns="0" bIns="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5000"/>
              </a:lnSpc>
            </a:pPr>
            <a:r>
              <a:rPr lang="zh-CN" altLang="en-US" sz="1600">
                <a:solidFill>
                  <a:srgbClr val="474747"/>
                </a:solidFill>
                <a:latin typeface="微软雅黑" panose="020b0503020204020204" pitchFamily="34" charset="-122"/>
                <a:ea typeface="微软雅黑" panose="020b0503020204020204" pitchFamily="34" charset="-122"/>
                <a:sym typeface="Lato Light" charset="0"/>
              </a:rPr>
              <a:t>通常不单用于G+球菌治疗，需要与β-内酰胺类联合。</a:t>
            </a:r>
            <a:endParaRPr lang="zh-CN" altLang="en-US" sz="1600">
              <a:solidFill>
                <a:srgbClr val="474747"/>
              </a:solidFill>
              <a:latin typeface="微软雅黑" panose="020b0503020204020204" pitchFamily="34" charset="-122"/>
              <a:ea typeface="微软雅黑" panose="020b0503020204020204" pitchFamily="34" charset="-122"/>
              <a:sym typeface="Lato Light" charset="0"/>
            </a:endParaRPr>
          </a:p>
        </p:txBody>
      </p:sp>
      <p:sp>
        <p:nvSpPr>
          <p:cNvPr id="36" name="Rectangle 21"/>
          <p:cNvSpPr/>
          <p:nvPr/>
        </p:nvSpPr>
        <p:spPr>
          <a:xfrm>
            <a:off x="1033463" y="3967163"/>
            <a:ext cx="1458912" cy="260350"/>
          </a:xfrm>
          <a:prstGeom prst="rect">
            <a:avLst/>
          </a:prstGeom>
          <a:noFill/>
          <a:ln w="9525">
            <a:noFill/>
          </a:ln>
        </p:spPr>
        <p:txBody>
          <a:bodyPr lIns="0" tIns="0" rIns="0" bIns="0"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lnSpc>
                <a:spcPct val="90000"/>
              </a:lnSpc>
            </a:pPr>
            <a:r>
              <a:rPr lang="en-US" altLang="zh-CN" sz="2400" b="1">
                <a:solidFill>
                  <a:schemeClr val="accent2"/>
                </a:solidFill>
                <a:latin typeface="微软雅黑" panose="020b0503020204020204" pitchFamily="34" charset="-122"/>
                <a:ea typeface="微软雅黑" panose="020b0503020204020204" pitchFamily="34" charset="-122"/>
                <a:sym typeface="Lato Regular" charset="0"/>
              </a:rPr>
              <a:t>G+</a:t>
            </a:r>
            <a:r>
              <a:rPr lang="zh-CN" altLang="en-US" sz="2400" b="1">
                <a:solidFill>
                  <a:schemeClr val="accent2"/>
                </a:solidFill>
                <a:latin typeface="微软雅黑" panose="020b0503020204020204" pitchFamily="34" charset="-122"/>
                <a:ea typeface="宋体" panose="02010600030101010101" pitchFamily="2" charset="-122"/>
                <a:sym typeface="Lato Regular" charset="0"/>
              </a:rPr>
              <a:t>菌</a:t>
            </a:r>
            <a:endParaRPr lang="zh-CN" altLang="en-US" sz="2400" b="1">
              <a:solidFill>
                <a:schemeClr val="accent2"/>
              </a:solidFill>
              <a:latin typeface="微软雅黑" panose="020b0503020204020204" pitchFamily="34" charset="-122"/>
              <a:ea typeface="宋体" panose="02010600030101010101" pitchFamily="2" charset="-122"/>
              <a:sym typeface="Lato Regular" charset="0"/>
            </a:endParaRPr>
          </a:p>
        </p:txBody>
      </p:sp>
      <p:sp>
        <p:nvSpPr>
          <p:cNvPr id="37" name="Rectangle 23"/>
          <p:cNvSpPr/>
          <p:nvPr/>
        </p:nvSpPr>
        <p:spPr>
          <a:xfrm>
            <a:off x="3756025" y="3965575"/>
            <a:ext cx="1460500" cy="260350"/>
          </a:xfrm>
          <a:prstGeom prst="rect">
            <a:avLst/>
          </a:prstGeom>
          <a:noFill/>
          <a:ln w="9525">
            <a:noFill/>
          </a:ln>
        </p:spPr>
        <p:txBody>
          <a:bodyPr lIns="0" tIns="0" rIns="0" bIns="0"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lnSpc>
                <a:spcPct val="90000"/>
              </a:lnSpc>
            </a:pPr>
            <a:r>
              <a:rPr lang="en-US" altLang="zh-CN" sz="2400" b="1">
                <a:solidFill>
                  <a:schemeClr val="accent1"/>
                </a:solidFill>
                <a:latin typeface="微软雅黑" panose="020b0503020204020204" pitchFamily="34" charset="-122"/>
                <a:ea typeface="微软雅黑" panose="020b0503020204020204" pitchFamily="34" charset="-122"/>
                <a:sym typeface="Lato Regular" charset="0"/>
              </a:rPr>
              <a:t>G-</a:t>
            </a:r>
            <a:r>
              <a:rPr lang="zh-CN" altLang="en-US" sz="2400" b="1">
                <a:solidFill>
                  <a:schemeClr val="accent1"/>
                </a:solidFill>
                <a:latin typeface="微软雅黑" panose="020b0503020204020204" pitchFamily="34" charset="-122"/>
                <a:ea typeface="宋体" panose="02010600030101010101" pitchFamily="2" charset="-122"/>
                <a:sym typeface="Lato Regular" charset="0"/>
              </a:rPr>
              <a:t>菌</a:t>
            </a:r>
            <a:endParaRPr lang="zh-CN" altLang="en-US" sz="2400" b="1">
              <a:solidFill>
                <a:schemeClr val="accent1"/>
              </a:solidFill>
              <a:latin typeface="微软雅黑" panose="020b0503020204020204" pitchFamily="34" charset="-122"/>
              <a:ea typeface="宋体" panose="02010600030101010101" pitchFamily="2" charset="-122"/>
              <a:sym typeface="Lato Regular" charset="0"/>
            </a:endParaRPr>
          </a:p>
        </p:txBody>
      </p:sp>
      <p:sp>
        <p:nvSpPr>
          <p:cNvPr id="38" name="Rectangle 25"/>
          <p:cNvSpPr/>
          <p:nvPr/>
        </p:nvSpPr>
        <p:spPr>
          <a:xfrm>
            <a:off x="6483350" y="3967163"/>
            <a:ext cx="1458913" cy="260350"/>
          </a:xfrm>
          <a:prstGeom prst="rect">
            <a:avLst/>
          </a:prstGeom>
          <a:noFill/>
          <a:ln w="9525">
            <a:noFill/>
          </a:ln>
        </p:spPr>
        <p:txBody>
          <a:bodyPr lIns="0" tIns="0" rIns="0" bIns="0"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lnSpc>
                <a:spcPct val="90000"/>
              </a:lnSpc>
            </a:pPr>
            <a:r>
              <a:rPr lang="zh-CN" altLang="en-US" sz="2400" b="1">
                <a:solidFill>
                  <a:schemeClr val="tx2"/>
                </a:solidFill>
                <a:latin typeface="微软雅黑" panose="020b0503020204020204" pitchFamily="34" charset="-122"/>
                <a:ea typeface="宋体" panose="02010600030101010101" pitchFamily="2" charset="-122"/>
                <a:sym typeface="Lato Regular" charset="0"/>
              </a:rPr>
              <a:t>厌氧菌</a:t>
            </a:r>
            <a:endParaRPr lang="zh-CN" altLang="en-US" sz="2400" b="1">
              <a:solidFill>
                <a:schemeClr val="tx2"/>
              </a:solidFill>
              <a:latin typeface="微软雅黑" panose="020b0503020204020204" pitchFamily="34" charset="-122"/>
              <a:ea typeface="宋体" panose="02010600030101010101" pitchFamily="2" charset="-122"/>
              <a:sym typeface="Lato Regular" charset="0"/>
            </a:endParaRPr>
          </a:p>
        </p:txBody>
      </p:sp>
      <p:sp>
        <p:nvSpPr>
          <p:cNvPr id="39" name="Rectangle 27"/>
          <p:cNvSpPr/>
          <p:nvPr/>
        </p:nvSpPr>
        <p:spPr>
          <a:xfrm>
            <a:off x="9283700" y="3965575"/>
            <a:ext cx="1695450" cy="260350"/>
          </a:xfrm>
          <a:prstGeom prst="rect">
            <a:avLst/>
          </a:prstGeom>
          <a:noFill/>
          <a:ln w="9525">
            <a:noFill/>
          </a:ln>
        </p:spPr>
        <p:txBody>
          <a:bodyPr lIns="0" tIns="0" rIns="0" bIns="0"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lnSpc>
                <a:spcPct val="90000"/>
              </a:lnSpc>
            </a:pPr>
            <a:r>
              <a:rPr lang="zh-CN" altLang="en-US" sz="2400" b="1">
                <a:solidFill>
                  <a:srgbClr val="00B050"/>
                </a:solidFill>
                <a:latin typeface="微软雅黑" panose="020b0503020204020204" pitchFamily="34" charset="-122"/>
                <a:ea typeface="宋体" panose="02010600030101010101" pitchFamily="2" charset="-122"/>
                <a:sym typeface="Lato Regular" charset="0"/>
              </a:rPr>
              <a:t>其他病原体</a:t>
            </a:r>
            <a:endParaRPr lang="zh-CN" altLang="en-US" sz="2400" b="1">
              <a:solidFill>
                <a:srgbClr val="00B050"/>
              </a:solidFill>
              <a:latin typeface="微软雅黑" panose="020b0503020204020204" pitchFamily="34" charset="-122"/>
              <a:ea typeface="宋体" panose="02010600030101010101" pitchFamily="2" charset="-122"/>
              <a:sym typeface="Lato Regular" charset="0"/>
            </a:endParaRPr>
          </a:p>
        </p:txBody>
      </p:sp>
      <p:sp>
        <p:nvSpPr>
          <p:cNvPr id="40" name="Rectangle 20"/>
          <p:cNvSpPr/>
          <p:nvPr/>
        </p:nvSpPr>
        <p:spPr>
          <a:xfrm>
            <a:off x="3532188" y="4379913"/>
            <a:ext cx="1951037" cy="1785937"/>
          </a:xfrm>
          <a:prstGeom prst="rect">
            <a:avLst/>
          </a:prstGeom>
          <a:noFill/>
          <a:ln w="9525">
            <a:noFill/>
          </a:ln>
        </p:spPr>
        <p:txBody>
          <a:bodyPr lIns="0" tIns="0" rIns="0" bIns="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5000"/>
              </a:lnSpc>
            </a:pPr>
            <a:r>
              <a:rPr lang="zh-CN" altLang="en-US" sz="1500">
                <a:solidFill>
                  <a:srgbClr val="474747"/>
                </a:solidFill>
                <a:latin typeface="微软雅黑" panose="020b0503020204020204" pitchFamily="34" charset="-122"/>
                <a:ea typeface="微软雅黑" panose="020b0503020204020204" pitchFamily="34" charset="-122"/>
                <a:sym typeface="Lato Light" charset="0"/>
              </a:rPr>
              <a:t>• 对大多数肠杆菌科细菌敏感</a:t>
            </a:r>
            <a:endParaRPr lang="zh-CN" altLang="en-US" sz="1500">
              <a:solidFill>
                <a:srgbClr val="474747"/>
              </a:solidFill>
              <a:latin typeface="微软雅黑" panose="020b0503020204020204" pitchFamily="34" charset="-122"/>
              <a:ea typeface="微软雅黑" panose="020b0503020204020204" pitchFamily="34" charset="-122"/>
              <a:sym typeface="Lato Light" charset="0"/>
            </a:endParaRPr>
          </a:p>
          <a:p>
            <a:pPr>
              <a:lnSpc>
                <a:spcPct val="125000"/>
              </a:lnSpc>
            </a:pPr>
            <a:r>
              <a:rPr lang="zh-CN" altLang="en-US" sz="1500">
                <a:solidFill>
                  <a:srgbClr val="474747"/>
                </a:solidFill>
                <a:latin typeface="微软雅黑" panose="020b0503020204020204" pitchFamily="34" charset="-122"/>
                <a:ea typeface="微软雅黑" panose="020b0503020204020204" pitchFamily="34" charset="-122"/>
                <a:sym typeface="Lato Light" charset="0"/>
              </a:rPr>
              <a:t>• 对铜绿假单胞菌敏感</a:t>
            </a:r>
            <a:endParaRPr lang="zh-CN" altLang="en-US" sz="1500">
              <a:solidFill>
                <a:srgbClr val="474747"/>
              </a:solidFill>
              <a:latin typeface="微软雅黑" panose="020b0503020204020204" pitchFamily="34" charset="-122"/>
              <a:ea typeface="微软雅黑" panose="020b0503020204020204" pitchFamily="34" charset="-122"/>
              <a:sym typeface="Lato Light" charset="0"/>
            </a:endParaRPr>
          </a:p>
          <a:p>
            <a:pPr>
              <a:lnSpc>
                <a:spcPct val="125000"/>
              </a:lnSpc>
            </a:pPr>
            <a:r>
              <a:rPr lang="zh-CN" altLang="en-US" sz="1500">
                <a:solidFill>
                  <a:srgbClr val="474747"/>
                </a:solidFill>
                <a:latin typeface="微软雅黑" panose="020b0503020204020204" pitchFamily="34" charset="-122"/>
                <a:ea typeface="微软雅黑" panose="020b0503020204020204" pitchFamily="34" charset="-122"/>
                <a:sym typeface="Lato Light" charset="0"/>
              </a:rPr>
              <a:t>• 通常不覆盖鲍曼不动杆菌（除阿米卡星）</a:t>
            </a:r>
            <a:endParaRPr lang="zh-CN" altLang="en-US" sz="1500">
              <a:solidFill>
                <a:srgbClr val="474747"/>
              </a:solidFill>
              <a:latin typeface="微软雅黑" panose="020b0503020204020204" pitchFamily="34" charset="-122"/>
              <a:ea typeface="微软雅黑" panose="020b0503020204020204" pitchFamily="34" charset="-122"/>
              <a:sym typeface="Lato Light" charset="0"/>
            </a:endParaRPr>
          </a:p>
        </p:txBody>
      </p:sp>
      <p:sp>
        <p:nvSpPr>
          <p:cNvPr id="41" name="Rectangle 20"/>
          <p:cNvSpPr/>
          <p:nvPr/>
        </p:nvSpPr>
        <p:spPr>
          <a:xfrm>
            <a:off x="6273800" y="4379913"/>
            <a:ext cx="1879600" cy="1785937"/>
          </a:xfrm>
          <a:prstGeom prst="rect">
            <a:avLst/>
          </a:prstGeom>
          <a:noFill/>
          <a:ln w="9525">
            <a:noFill/>
          </a:ln>
        </p:spPr>
        <p:txBody>
          <a:bodyPr lIns="0" tIns="0" rIns="0" bIns="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lnSpc>
                <a:spcPct val="125000"/>
              </a:lnSpc>
            </a:pPr>
            <a:r>
              <a:rPr lang="zh-CN" altLang="en-US" sz="1500">
                <a:solidFill>
                  <a:srgbClr val="474747"/>
                </a:solidFill>
                <a:latin typeface="微软雅黑" panose="020b0503020204020204" pitchFamily="34" charset="-122"/>
                <a:ea typeface="微软雅黑" panose="020b0503020204020204" pitchFamily="34" charset="-122"/>
                <a:sym typeface="Lato Light" charset="0"/>
              </a:rPr>
              <a:t>通常不敏感</a:t>
            </a:r>
            <a:endParaRPr lang="zh-CN" altLang="en-US" sz="1500">
              <a:solidFill>
                <a:srgbClr val="474747"/>
              </a:solidFill>
              <a:latin typeface="微软雅黑" panose="020b0503020204020204" pitchFamily="34" charset="-122"/>
              <a:ea typeface="微软雅黑" panose="020b0503020204020204" pitchFamily="34" charset="-122"/>
              <a:sym typeface="Lato Light" charset="0"/>
            </a:endParaRPr>
          </a:p>
        </p:txBody>
      </p:sp>
      <p:sp>
        <p:nvSpPr>
          <p:cNvPr id="42" name="Rectangle 20"/>
          <p:cNvSpPr/>
          <p:nvPr/>
        </p:nvSpPr>
        <p:spPr>
          <a:xfrm>
            <a:off x="9115425" y="4379913"/>
            <a:ext cx="1863725" cy="1057275"/>
          </a:xfrm>
          <a:prstGeom prst="rect">
            <a:avLst/>
          </a:prstGeom>
          <a:noFill/>
          <a:ln w="9525">
            <a:noFill/>
          </a:ln>
        </p:spPr>
        <p:txBody>
          <a:bodyPr lIns="0" tIns="0" rIns="0" bIns="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lnSpc>
                <a:spcPct val="125000"/>
              </a:lnSpc>
            </a:pPr>
            <a:r>
              <a:rPr lang="zh-CN" altLang="en-US" sz="1500">
                <a:solidFill>
                  <a:srgbClr val="474747"/>
                </a:solidFill>
                <a:latin typeface="微软雅黑" panose="020b0503020204020204" pitchFamily="34" charset="-122"/>
                <a:ea typeface="微软雅黑" panose="020b0503020204020204" pitchFamily="34" charset="-122"/>
                <a:sym typeface="Lato Light" charset="0"/>
              </a:rPr>
              <a:t>覆盖结核、非结</a:t>
            </a:r>
            <a:endParaRPr lang="zh-CN" altLang="en-US" sz="1500">
              <a:solidFill>
                <a:srgbClr val="474747"/>
              </a:solidFill>
              <a:latin typeface="微软雅黑" panose="020b0503020204020204" pitchFamily="34" charset="-122"/>
              <a:ea typeface="微软雅黑" panose="020b0503020204020204" pitchFamily="34" charset="-122"/>
              <a:sym typeface="Lato Light" charset="0"/>
            </a:endParaRPr>
          </a:p>
          <a:p>
            <a:pPr algn="ctr">
              <a:lnSpc>
                <a:spcPct val="125000"/>
              </a:lnSpc>
            </a:pPr>
            <a:r>
              <a:rPr lang="zh-CN" altLang="en-US" sz="1500">
                <a:solidFill>
                  <a:srgbClr val="474747"/>
                </a:solidFill>
                <a:latin typeface="微软雅黑" panose="020b0503020204020204" pitchFamily="34" charset="-122"/>
                <a:ea typeface="微软雅黑" panose="020b0503020204020204" pitchFamily="34" charset="-122"/>
                <a:sym typeface="Lato Light" charset="0"/>
              </a:rPr>
              <a:t>核分枝杆菌、诺</a:t>
            </a:r>
            <a:endParaRPr lang="zh-CN" altLang="en-US" sz="1500">
              <a:solidFill>
                <a:srgbClr val="474747"/>
              </a:solidFill>
              <a:latin typeface="微软雅黑" panose="020b0503020204020204" pitchFamily="34" charset="-122"/>
              <a:ea typeface="微软雅黑" panose="020b0503020204020204" pitchFamily="34" charset="-122"/>
              <a:sym typeface="Lato Light" charset="0"/>
            </a:endParaRPr>
          </a:p>
          <a:p>
            <a:pPr algn="ctr">
              <a:lnSpc>
                <a:spcPct val="125000"/>
              </a:lnSpc>
            </a:pPr>
            <a:r>
              <a:rPr lang="zh-CN" altLang="en-US" sz="1500">
                <a:solidFill>
                  <a:srgbClr val="474747"/>
                </a:solidFill>
                <a:latin typeface="微软雅黑" panose="020b0503020204020204" pitchFamily="34" charset="-122"/>
                <a:ea typeface="微软雅黑" panose="020b0503020204020204" pitchFamily="34" charset="-122"/>
                <a:sym typeface="Lato Light" charset="0"/>
              </a:rPr>
              <a:t>卡菌、布鲁菌等</a:t>
            </a:r>
            <a:endParaRPr lang="zh-CN" altLang="en-US" sz="1500">
              <a:solidFill>
                <a:srgbClr val="474747"/>
              </a:solidFill>
              <a:latin typeface="微软雅黑" panose="020b0503020204020204" pitchFamily="34" charset="-122"/>
              <a:ea typeface="微软雅黑" panose="020b0503020204020204" pitchFamily="34" charset="-122"/>
              <a:sym typeface="Lato Light" charset="0"/>
            </a:endParaRPr>
          </a:p>
        </p:txBody>
      </p:sp>
      <p:grpSp>
        <p:nvGrpSpPr>
          <p:cNvPr id="43" name="Group 2"/>
          <p:cNvGrpSpPr/>
          <p:nvPr/>
        </p:nvGrpSpPr>
        <p:grpSpPr>
          <a:xfrm>
            <a:off x="4033838" y="2698750"/>
            <a:ext cx="900112" cy="901700"/>
            <a:chOff x="3291510" y="2125758"/>
            <a:chExt cx="675409" cy="675951"/>
          </a:xfrm>
        </p:grpSpPr>
        <p:sp>
          <p:nvSpPr>
            <p:cNvPr id="87054" name="Oval 7"/>
            <p:cNvSpPr/>
            <p:nvPr/>
          </p:nvSpPr>
          <p:spPr>
            <a:xfrm>
              <a:off x="3291510" y="2125758"/>
              <a:ext cx="675409" cy="675951"/>
            </a:xfrm>
            <a:prstGeom prst="ellipse">
              <a:avLst/>
            </a:prstGeom>
            <a:solidFill>
              <a:srgbClr val="327EC3">
                <a:alpha val="89999"/>
              </a:srgbClr>
            </a:solidFill>
            <a:ln w="9525">
              <a:noFill/>
            </a:ln>
          </p:spPr>
          <p:txBody>
            <a:bodyPr lIns="0" tIns="0" rIns="0" bIns="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endParaRPr lang="en-US" altLang="zh-CN" sz="2800">
                <a:solidFill>
                  <a:srgbClr val="000000"/>
                </a:solidFill>
                <a:latin typeface="微软雅黑" panose="020b0503020204020204" pitchFamily="34" charset="-122"/>
                <a:ea typeface="微软雅黑" panose="020b0503020204020204" pitchFamily="34" charset="-122"/>
                <a:sym typeface="Gill Sans" charset="0"/>
              </a:endParaRPr>
            </a:p>
          </p:txBody>
        </p:sp>
        <p:sp>
          <p:nvSpPr>
            <p:cNvPr id="87055" name="Freeform 6"/>
            <p:cNvSpPr>
              <a:spLocks noEditPoints="1"/>
            </p:cNvSpPr>
            <p:nvPr/>
          </p:nvSpPr>
          <p:spPr>
            <a:xfrm>
              <a:off x="3437830" y="2341712"/>
              <a:ext cx="385407" cy="256486"/>
            </a:xfrm>
            <a:custGeom>
              <a:cxnLst>
                <a:cxn ang="0">
                  <a:pos x="385407" y="217026"/>
                </a:cxn>
                <a:cxn ang="0">
                  <a:pos x="385407" y="236756"/>
                </a:cxn>
                <a:cxn ang="0">
                  <a:pos x="352559" y="256486"/>
                </a:cxn>
                <a:cxn ang="0">
                  <a:pos x="32847" y="256486"/>
                </a:cxn>
                <a:cxn ang="0">
                  <a:pos x="0" y="236756"/>
                </a:cxn>
                <a:cxn ang="0">
                  <a:pos x="0" y="217026"/>
                </a:cxn>
                <a:cxn ang="0">
                  <a:pos x="32847" y="217026"/>
                </a:cxn>
                <a:cxn ang="0">
                  <a:pos x="352559" y="217026"/>
                </a:cxn>
                <a:cxn ang="0">
                  <a:pos x="385407" y="217026"/>
                </a:cxn>
                <a:cxn ang="0">
                  <a:pos x="52555" y="173182"/>
                </a:cxn>
                <a:cxn ang="0">
                  <a:pos x="52555" y="30690"/>
                </a:cxn>
                <a:cxn ang="0">
                  <a:pos x="83212" y="0"/>
                </a:cxn>
                <a:cxn ang="0">
                  <a:pos x="302194" y="0"/>
                </a:cxn>
                <a:cxn ang="0">
                  <a:pos x="332851" y="30690"/>
                </a:cxn>
                <a:cxn ang="0">
                  <a:pos x="332851" y="173182"/>
                </a:cxn>
                <a:cxn ang="0">
                  <a:pos x="302194" y="203873"/>
                </a:cxn>
                <a:cxn ang="0">
                  <a:pos x="83212" y="203873"/>
                </a:cxn>
                <a:cxn ang="0">
                  <a:pos x="52555" y="173182"/>
                </a:cxn>
                <a:cxn ang="0">
                  <a:pos x="76643" y="173182"/>
                </a:cxn>
                <a:cxn ang="0">
                  <a:pos x="83212" y="179759"/>
                </a:cxn>
                <a:cxn ang="0">
                  <a:pos x="302194" y="179759"/>
                </a:cxn>
                <a:cxn ang="0">
                  <a:pos x="308763" y="173182"/>
                </a:cxn>
                <a:cxn ang="0">
                  <a:pos x="308763" y="30690"/>
                </a:cxn>
                <a:cxn ang="0">
                  <a:pos x="302194" y="24114"/>
                </a:cxn>
                <a:cxn ang="0">
                  <a:pos x="83212" y="24114"/>
                </a:cxn>
                <a:cxn ang="0">
                  <a:pos x="76643" y="30690"/>
                </a:cxn>
                <a:cxn ang="0">
                  <a:pos x="76643" y="173182"/>
                </a:cxn>
                <a:cxn ang="0">
                  <a:pos x="212411" y="234564"/>
                </a:cxn>
                <a:cxn ang="0">
                  <a:pos x="208032" y="230179"/>
                </a:cxn>
                <a:cxn ang="0">
                  <a:pos x="177374" y="230179"/>
                </a:cxn>
                <a:cxn ang="0">
                  <a:pos x="172995" y="234564"/>
                </a:cxn>
                <a:cxn ang="0">
                  <a:pos x="177374" y="236756"/>
                </a:cxn>
                <a:cxn ang="0">
                  <a:pos x="208032" y="236756"/>
                </a:cxn>
                <a:cxn ang="0">
                  <a:pos x="212411" y="234564"/>
                </a:cxn>
              </a:cxnLst>
              <a:rect l="l" t="t" r="r" b="b"/>
              <a:pathLst>
                <a:path w="176" h="117">
                  <a:moveTo>
                    <a:pt x="176" y="99"/>
                  </a:moveTo>
                  <a:cubicBezTo>
                    <a:pt x="176" y="108"/>
                    <a:pt x="176" y="108"/>
                    <a:pt x="176" y="108"/>
                  </a:cubicBezTo>
                  <a:cubicBezTo>
                    <a:pt x="176" y="113"/>
                    <a:pt x="169" y="117"/>
                    <a:pt x="161" y="117"/>
                  </a:cubicBezTo>
                  <a:cubicBezTo>
                    <a:pt x="15" y="117"/>
                    <a:pt x="15" y="117"/>
                    <a:pt x="15" y="117"/>
                  </a:cubicBezTo>
                  <a:cubicBezTo>
                    <a:pt x="7" y="117"/>
                    <a:pt x="0" y="113"/>
                    <a:pt x="0" y="108"/>
                  </a:cubicBezTo>
                  <a:cubicBezTo>
                    <a:pt x="0" y="99"/>
                    <a:pt x="0" y="99"/>
                    <a:pt x="0" y="99"/>
                  </a:cubicBezTo>
                  <a:cubicBezTo>
                    <a:pt x="15" y="99"/>
                    <a:pt x="15" y="99"/>
                    <a:pt x="15" y="99"/>
                  </a:cubicBezTo>
                  <a:cubicBezTo>
                    <a:pt x="161" y="99"/>
                    <a:pt x="161" y="99"/>
                    <a:pt x="161" y="99"/>
                  </a:cubicBezTo>
                  <a:lnTo>
                    <a:pt x="176" y="99"/>
                  </a:lnTo>
                  <a:close/>
                  <a:moveTo>
                    <a:pt x="24" y="79"/>
                  </a:moveTo>
                  <a:cubicBezTo>
                    <a:pt x="24" y="14"/>
                    <a:pt x="24" y="14"/>
                    <a:pt x="24" y="14"/>
                  </a:cubicBezTo>
                  <a:cubicBezTo>
                    <a:pt x="24" y="6"/>
                    <a:pt x="30" y="0"/>
                    <a:pt x="38" y="0"/>
                  </a:cubicBezTo>
                  <a:cubicBezTo>
                    <a:pt x="138" y="0"/>
                    <a:pt x="138" y="0"/>
                    <a:pt x="138" y="0"/>
                  </a:cubicBezTo>
                  <a:cubicBezTo>
                    <a:pt x="146" y="0"/>
                    <a:pt x="152" y="6"/>
                    <a:pt x="152" y="14"/>
                  </a:cubicBezTo>
                  <a:cubicBezTo>
                    <a:pt x="152" y="79"/>
                    <a:pt x="152" y="79"/>
                    <a:pt x="152" y="79"/>
                  </a:cubicBezTo>
                  <a:cubicBezTo>
                    <a:pt x="152" y="87"/>
                    <a:pt x="146" y="93"/>
                    <a:pt x="138" y="93"/>
                  </a:cubicBezTo>
                  <a:cubicBezTo>
                    <a:pt x="38" y="93"/>
                    <a:pt x="38" y="93"/>
                    <a:pt x="38" y="93"/>
                  </a:cubicBezTo>
                  <a:cubicBezTo>
                    <a:pt x="30" y="93"/>
                    <a:pt x="24" y="87"/>
                    <a:pt x="24" y="79"/>
                  </a:cubicBezTo>
                  <a:close/>
                  <a:moveTo>
                    <a:pt x="35" y="79"/>
                  </a:moveTo>
                  <a:cubicBezTo>
                    <a:pt x="35" y="80"/>
                    <a:pt x="37" y="82"/>
                    <a:pt x="38" y="82"/>
                  </a:cubicBezTo>
                  <a:cubicBezTo>
                    <a:pt x="138" y="82"/>
                    <a:pt x="138" y="82"/>
                    <a:pt x="138" y="82"/>
                  </a:cubicBezTo>
                  <a:cubicBezTo>
                    <a:pt x="139" y="82"/>
                    <a:pt x="141" y="80"/>
                    <a:pt x="141" y="79"/>
                  </a:cubicBezTo>
                  <a:cubicBezTo>
                    <a:pt x="141" y="14"/>
                    <a:pt x="141" y="14"/>
                    <a:pt x="141" y="14"/>
                  </a:cubicBezTo>
                  <a:cubicBezTo>
                    <a:pt x="141" y="13"/>
                    <a:pt x="139" y="11"/>
                    <a:pt x="138" y="11"/>
                  </a:cubicBezTo>
                  <a:cubicBezTo>
                    <a:pt x="38" y="11"/>
                    <a:pt x="38" y="11"/>
                    <a:pt x="38" y="11"/>
                  </a:cubicBezTo>
                  <a:cubicBezTo>
                    <a:pt x="37" y="11"/>
                    <a:pt x="35" y="13"/>
                    <a:pt x="35" y="14"/>
                  </a:cubicBezTo>
                  <a:lnTo>
                    <a:pt x="35" y="79"/>
                  </a:lnTo>
                  <a:close/>
                  <a:moveTo>
                    <a:pt x="97" y="107"/>
                  </a:moveTo>
                  <a:cubicBezTo>
                    <a:pt x="97" y="106"/>
                    <a:pt x="96" y="105"/>
                    <a:pt x="95" y="105"/>
                  </a:cubicBezTo>
                  <a:cubicBezTo>
                    <a:pt x="81" y="105"/>
                    <a:pt x="81" y="105"/>
                    <a:pt x="81" y="105"/>
                  </a:cubicBezTo>
                  <a:cubicBezTo>
                    <a:pt x="80" y="105"/>
                    <a:pt x="79" y="106"/>
                    <a:pt x="79" y="107"/>
                  </a:cubicBezTo>
                  <a:cubicBezTo>
                    <a:pt x="79" y="107"/>
                    <a:pt x="80" y="108"/>
                    <a:pt x="81" y="108"/>
                  </a:cubicBezTo>
                  <a:cubicBezTo>
                    <a:pt x="95" y="108"/>
                    <a:pt x="95" y="108"/>
                    <a:pt x="95" y="108"/>
                  </a:cubicBezTo>
                  <a:cubicBezTo>
                    <a:pt x="96" y="108"/>
                    <a:pt x="97" y="107"/>
                    <a:pt x="97" y="107"/>
                  </a:cubicBez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46" name="Group 4"/>
          <p:cNvGrpSpPr/>
          <p:nvPr/>
        </p:nvGrpSpPr>
        <p:grpSpPr>
          <a:xfrm>
            <a:off x="9601200" y="2708275"/>
            <a:ext cx="900113" cy="900113"/>
            <a:chOff x="7201308" y="2125758"/>
            <a:chExt cx="675409" cy="675951"/>
          </a:xfrm>
        </p:grpSpPr>
        <p:sp>
          <p:nvSpPr>
            <p:cNvPr id="87057" name="Oval 13"/>
            <p:cNvSpPr/>
            <p:nvPr/>
          </p:nvSpPr>
          <p:spPr>
            <a:xfrm>
              <a:off x="7201308" y="2125758"/>
              <a:ext cx="675409" cy="675951"/>
            </a:xfrm>
            <a:prstGeom prst="ellipse">
              <a:avLst/>
            </a:prstGeom>
            <a:solidFill>
              <a:srgbClr val="00B050">
                <a:alpha val="89999"/>
              </a:srgbClr>
            </a:solidFill>
            <a:ln w="9525">
              <a:noFill/>
            </a:ln>
          </p:spPr>
          <p:txBody>
            <a:bodyPr lIns="0" tIns="0" rIns="0" bIns="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endParaRPr lang="en-US" altLang="zh-CN" sz="2800">
                <a:solidFill>
                  <a:srgbClr val="000000"/>
                </a:solidFill>
                <a:latin typeface="微软雅黑" panose="020b0503020204020204" pitchFamily="34" charset="-122"/>
                <a:ea typeface="微软雅黑" panose="020b0503020204020204" pitchFamily="34" charset="-122"/>
                <a:sym typeface="Gill Sans" charset="0"/>
              </a:endParaRPr>
            </a:p>
          </p:txBody>
        </p:sp>
        <p:sp>
          <p:nvSpPr>
            <p:cNvPr id="87058" name="Freeform 7"/>
            <p:cNvSpPr>
              <a:spLocks noEditPoints="1"/>
            </p:cNvSpPr>
            <p:nvPr/>
          </p:nvSpPr>
          <p:spPr>
            <a:xfrm>
              <a:off x="7349201" y="2302020"/>
              <a:ext cx="362484" cy="335870"/>
            </a:xfrm>
            <a:custGeom>
              <a:cxnLst>
                <a:cxn ang="0">
                  <a:pos x="63485" y="192510"/>
                </a:cxn>
                <a:cxn ang="0">
                  <a:pos x="38910" y="192510"/>
                </a:cxn>
                <a:cxn ang="0">
                  <a:pos x="2047" y="161791"/>
                </a:cxn>
                <a:cxn ang="0">
                  <a:pos x="24575" y="96255"/>
                </a:cxn>
                <a:cxn ang="0">
                  <a:pos x="73725" y="112639"/>
                </a:cxn>
                <a:cxn ang="0">
                  <a:pos x="98300" y="106495"/>
                </a:cxn>
                <a:cxn ang="0">
                  <a:pos x="98300" y="120831"/>
                </a:cxn>
                <a:cxn ang="0">
                  <a:pos x="112636" y="167935"/>
                </a:cxn>
                <a:cxn ang="0">
                  <a:pos x="63485" y="192510"/>
                </a:cxn>
                <a:cxn ang="0">
                  <a:pos x="73725" y="96255"/>
                </a:cxn>
                <a:cxn ang="0">
                  <a:pos x="24575" y="47103"/>
                </a:cxn>
                <a:cxn ang="0">
                  <a:pos x="73725" y="0"/>
                </a:cxn>
                <a:cxn ang="0">
                  <a:pos x="120828" y="47103"/>
                </a:cxn>
                <a:cxn ang="0">
                  <a:pos x="73725" y="96255"/>
                </a:cxn>
                <a:cxn ang="0">
                  <a:pos x="264183" y="335870"/>
                </a:cxn>
                <a:cxn ang="0">
                  <a:pos x="100348" y="335870"/>
                </a:cxn>
                <a:cxn ang="0">
                  <a:pos x="49150" y="286718"/>
                </a:cxn>
                <a:cxn ang="0">
                  <a:pos x="114684" y="180222"/>
                </a:cxn>
                <a:cxn ang="0">
                  <a:pos x="182265" y="206846"/>
                </a:cxn>
                <a:cxn ang="0">
                  <a:pos x="247799" y="180222"/>
                </a:cxn>
                <a:cxn ang="0">
                  <a:pos x="313333" y="286718"/>
                </a:cxn>
                <a:cxn ang="0">
                  <a:pos x="264183" y="335870"/>
                </a:cxn>
                <a:cxn ang="0">
                  <a:pos x="182265" y="192510"/>
                </a:cxn>
                <a:cxn ang="0">
                  <a:pos x="108540" y="120831"/>
                </a:cxn>
                <a:cxn ang="0">
                  <a:pos x="182265" y="47103"/>
                </a:cxn>
                <a:cxn ang="0">
                  <a:pos x="253943" y="120831"/>
                </a:cxn>
                <a:cxn ang="0">
                  <a:pos x="182265" y="192510"/>
                </a:cxn>
                <a:cxn ang="0">
                  <a:pos x="288758" y="96255"/>
                </a:cxn>
                <a:cxn ang="0">
                  <a:pos x="241656" y="47103"/>
                </a:cxn>
                <a:cxn ang="0">
                  <a:pos x="288758" y="0"/>
                </a:cxn>
                <a:cxn ang="0">
                  <a:pos x="337908" y="47103"/>
                </a:cxn>
                <a:cxn ang="0">
                  <a:pos x="288758" y="96255"/>
                </a:cxn>
                <a:cxn ang="0">
                  <a:pos x="325621" y="192510"/>
                </a:cxn>
                <a:cxn ang="0">
                  <a:pos x="298998" y="192510"/>
                </a:cxn>
                <a:cxn ang="0">
                  <a:pos x="249847" y="167935"/>
                </a:cxn>
                <a:cxn ang="0">
                  <a:pos x="266231" y="120831"/>
                </a:cxn>
                <a:cxn ang="0">
                  <a:pos x="264183" y="106495"/>
                </a:cxn>
                <a:cxn ang="0">
                  <a:pos x="288758" y="112639"/>
                </a:cxn>
                <a:cxn ang="0">
                  <a:pos x="337908" y="96255"/>
                </a:cxn>
                <a:cxn ang="0">
                  <a:pos x="362484" y="161791"/>
                </a:cxn>
                <a:cxn ang="0">
                  <a:pos x="325621" y="192510"/>
                </a:cxn>
              </a:cxnLst>
              <a:rect l="l" t="t" r="r" b="b"/>
              <a:pathLst>
                <a:path w="177" h="164">
                  <a:moveTo>
                    <a:pt x="31" y="94"/>
                  </a:moveTo>
                  <a:cubicBezTo>
                    <a:pt x="19" y="94"/>
                    <a:pt x="19" y="94"/>
                    <a:pt x="19" y="94"/>
                  </a:cubicBezTo>
                  <a:cubicBezTo>
                    <a:pt x="9" y="94"/>
                    <a:pt x="1" y="89"/>
                    <a:pt x="1" y="79"/>
                  </a:cubicBezTo>
                  <a:cubicBezTo>
                    <a:pt x="1" y="72"/>
                    <a:pt x="0" y="47"/>
                    <a:pt x="12" y="47"/>
                  </a:cubicBezTo>
                  <a:cubicBezTo>
                    <a:pt x="14" y="47"/>
                    <a:pt x="24" y="55"/>
                    <a:pt x="36" y="55"/>
                  </a:cubicBezTo>
                  <a:cubicBezTo>
                    <a:pt x="40" y="55"/>
                    <a:pt x="44" y="54"/>
                    <a:pt x="48" y="52"/>
                  </a:cubicBezTo>
                  <a:cubicBezTo>
                    <a:pt x="48" y="54"/>
                    <a:pt x="48" y="57"/>
                    <a:pt x="48" y="59"/>
                  </a:cubicBezTo>
                  <a:cubicBezTo>
                    <a:pt x="48" y="67"/>
                    <a:pt x="50" y="75"/>
                    <a:pt x="55" y="82"/>
                  </a:cubicBezTo>
                  <a:cubicBezTo>
                    <a:pt x="46" y="82"/>
                    <a:pt x="37" y="86"/>
                    <a:pt x="31" y="94"/>
                  </a:cubicBezTo>
                  <a:close/>
                  <a:moveTo>
                    <a:pt x="36" y="47"/>
                  </a:moveTo>
                  <a:cubicBezTo>
                    <a:pt x="23" y="47"/>
                    <a:pt x="12" y="36"/>
                    <a:pt x="12" y="23"/>
                  </a:cubicBezTo>
                  <a:cubicBezTo>
                    <a:pt x="12" y="10"/>
                    <a:pt x="23" y="0"/>
                    <a:pt x="36" y="0"/>
                  </a:cubicBezTo>
                  <a:cubicBezTo>
                    <a:pt x="49" y="0"/>
                    <a:pt x="59" y="10"/>
                    <a:pt x="59" y="23"/>
                  </a:cubicBezTo>
                  <a:cubicBezTo>
                    <a:pt x="59" y="36"/>
                    <a:pt x="49" y="47"/>
                    <a:pt x="36" y="47"/>
                  </a:cubicBezTo>
                  <a:close/>
                  <a:moveTo>
                    <a:pt x="129" y="164"/>
                  </a:moveTo>
                  <a:cubicBezTo>
                    <a:pt x="49" y="164"/>
                    <a:pt x="49" y="164"/>
                    <a:pt x="49" y="164"/>
                  </a:cubicBezTo>
                  <a:cubicBezTo>
                    <a:pt x="34" y="164"/>
                    <a:pt x="24" y="155"/>
                    <a:pt x="24" y="140"/>
                  </a:cubicBezTo>
                  <a:cubicBezTo>
                    <a:pt x="24" y="120"/>
                    <a:pt x="29" y="88"/>
                    <a:pt x="56" y="88"/>
                  </a:cubicBezTo>
                  <a:cubicBezTo>
                    <a:pt x="59" y="88"/>
                    <a:pt x="70" y="101"/>
                    <a:pt x="89" y="101"/>
                  </a:cubicBezTo>
                  <a:cubicBezTo>
                    <a:pt x="107" y="101"/>
                    <a:pt x="118" y="88"/>
                    <a:pt x="121" y="88"/>
                  </a:cubicBezTo>
                  <a:cubicBezTo>
                    <a:pt x="148" y="88"/>
                    <a:pt x="153" y="120"/>
                    <a:pt x="153" y="140"/>
                  </a:cubicBezTo>
                  <a:cubicBezTo>
                    <a:pt x="153" y="155"/>
                    <a:pt x="143" y="164"/>
                    <a:pt x="129" y="164"/>
                  </a:cubicBezTo>
                  <a:close/>
                  <a:moveTo>
                    <a:pt x="89" y="94"/>
                  </a:moveTo>
                  <a:cubicBezTo>
                    <a:pt x="69" y="94"/>
                    <a:pt x="53" y="78"/>
                    <a:pt x="53" y="59"/>
                  </a:cubicBezTo>
                  <a:cubicBezTo>
                    <a:pt x="53" y="39"/>
                    <a:pt x="69" y="23"/>
                    <a:pt x="89" y="23"/>
                  </a:cubicBezTo>
                  <a:cubicBezTo>
                    <a:pt x="108" y="23"/>
                    <a:pt x="124" y="39"/>
                    <a:pt x="124" y="59"/>
                  </a:cubicBezTo>
                  <a:cubicBezTo>
                    <a:pt x="124" y="78"/>
                    <a:pt x="108" y="94"/>
                    <a:pt x="89" y="94"/>
                  </a:cubicBezTo>
                  <a:close/>
                  <a:moveTo>
                    <a:pt x="141" y="47"/>
                  </a:moveTo>
                  <a:cubicBezTo>
                    <a:pt x="128" y="47"/>
                    <a:pt x="118" y="36"/>
                    <a:pt x="118" y="23"/>
                  </a:cubicBezTo>
                  <a:cubicBezTo>
                    <a:pt x="118" y="10"/>
                    <a:pt x="128" y="0"/>
                    <a:pt x="141" y="0"/>
                  </a:cubicBezTo>
                  <a:cubicBezTo>
                    <a:pt x="154" y="0"/>
                    <a:pt x="165" y="10"/>
                    <a:pt x="165" y="23"/>
                  </a:cubicBezTo>
                  <a:cubicBezTo>
                    <a:pt x="165" y="36"/>
                    <a:pt x="154" y="47"/>
                    <a:pt x="141" y="47"/>
                  </a:cubicBezTo>
                  <a:close/>
                  <a:moveTo>
                    <a:pt x="159" y="94"/>
                  </a:moveTo>
                  <a:cubicBezTo>
                    <a:pt x="146" y="94"/>
                    <a:pt x="146" y="94"/>
                    <a:pt x="146" y="94"/>
                  </a:cubicBezTo>
                  <a:cubicBezTo>
                    <a:pt x="140" y="86"/>
                    <a:pt x="132" y="82"/>
                    <a:pt x="122" y="82"/>
                  </a:cubicBezTo>
                  <a:cubicBezTo>
                    <a:pt x="127" y="75"/>
                    <a:pt x="130" y="67"/>
                    <a:pt x="130" y="59"/>
                  </a:cubicBezTo>
                  <a:cubicBezTo>
                    <a:pt x="130" y="57"/>
                    <a:pt x="129" y="54"/>
                    <a:pt x="129" y="52"/>
                  </a:cubicBezTo>
                  <a:cubicBezTo>
                    <a:pt x="133" y="54"/>
                    <a:pt x="137" y="55"/>
                    <a:pt x="141" y="55"/>
                  </a:cubicBezTo>
                  <a:cubicBezTo>
                    <a:pt x="154" y="55"/>
                    <a:pt x="163" y="47"/>
                    <a:pt x="165" y="47"/>
                  </a:cubicBezTo>
                  <a:cubicBezTo>
                    <a:pt x="177" y="47"/>
                    <a:pt x="177" y="72"/>
                    <a:pt x="177" y="79"/>
                  </a:cubicBezTo>
                  <a:cubicBezTo>
                    <a:pt x="177" y="89"/>
                    <a:pt x="168" y="94"/>
                    <a:pt x="159" y="94"/>
                  </a:cubicBez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49" name="Group 1"/>
          <p:cNvGrpSpPr/>
          <p:nvPr/>
        </p:nvGrpSpPr>
        <p:grpSpPr>
          <a:xfrm>
            <a:off x="1312863" y="2725738"/>
            <a:ext cx="900112" cy="901700"/>
            <a:chOff x="1328007" y="2125758"/>
            <a:chExt cx="675950" cy="675951"/>
          </a:xfrm>
        </p:grpSpPr>
        <p:sp>
          <p:nvSpPr>
            <p:cNvPr id="87060" name="Oval 4"/>
            <p:cNvSpPr/>
            <p:nvPr/>
          </p:nvSpPr>
          <p:spPr>
            <a:xfrm>
              <a:off x="1328007" y="2125758"/>
              <a:ext cx="675950" cy="675951"/>
            </a:xfrm>
            <a:prstGeom prst="ellipse">
              <a:avLst/>
            </a:prstGeom>
            <a:solidFill>
              <a:schemeClr val="accent2">
                <a:alpha val="89999"/>
              </a:schemeClr>
            </a:solidFill>
            <a:ln w="9525">
              <a:noFill/>
            </a:ln>
          </p:spPr>
          <p:txBody>
            <a:bodyPr lIns="0" tIns="0" rIns="0" bIns="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endParaRPr lang="en-US" altLang="zh-CN" sz="2800">
                <a:solidFill>
                  <a:srgbClr val="000000"/>
                </a:solidFill>
                <a:latin typeface="微软雅黑" panose="020b0503020204020204" pitchFamily="34" charset="-122"/>
                <a:ea typeface="微软雅黑" panose="020b0503020204020204" pitchFamily="34" charset="-122"/>
                <a:sym typeface="Gill Sans" charset="0"/>
              </a:endParaRPr>
            </a:p>
          </p:txBody>
        </p:sp>
        <p:sp>
          <p:nvSpPr>
            <p:cNvPr id="87061" name="Freeform 8"/>
            <p:cNvSpPr>
              <a:spLocks noEditPoints="1"/>
            </p:cNvSpPr>
            <p:nvPr/>
          </p:nvSpPr>
          <p:spPr>
            <a:xfrm>
              <a:off x="1560757" y="2287931"/>
              <a:ext cx="244316" cy="364048"/>
            </a:xfrm>
            <a:custGeom>
              <a:cxnLst>
                <a:cxn ang="0">
                  <a:pos x="220924" y="114415"/>
                </a:cxn>
                <a:cxn ang="0">
                  <a:pos x="116959" y="234030"/>
                </a:cxn>
                <a:cxn ang="0">
                  <a:pos x="67576" y="273036"/>
                </a:cxn>
                <a:cxn ang="0">
                  <a:pos x="67576" y="280837"/>
                </a:cxn>
                <a:cxn ang="0">
                  <a:pos x="90968" y="319842"/>
                </a:cxn>
                <a:cxn ang="0">
                  <a:pos x="44184" y="364048"/>
                </a:cxn>
                <a:cxn ang="0">
                  <a:pos x="0" y="319842"/>
                </a:cxn>
                <a:cxn ang="0">
                  <a:pos x="23391" y="280837"/>
                </a:cxn>
                <a:cxn ang="0">
                  <a:pos x="23391" y="85811"/>
                </a:cxn>
                <a:cxn ang="0">
                  <a:pos x="0" y="44205"/>
                </a:cxn>
                <a:cxn ang="0">
                  <a:pos x="44184" y="0"/>
                </a:cxn>
                <a:cxn ang="0">
                  <a:pos x="90968" y="44205"/>
                </a:cxn>
                <a:cxn ang="0">
                  <a:pos x="67576" y="85811"/>
                </a:cxn>
                <a:cxn ang="0">
                  <a:pos x="67576" y="202826"/>
                </a:cxn>
                <a:cxn ang="0">
                  <a:pos x="103964" y="189825"/>
                </a:cxn>
                <a:cxn ang="0">
                  <a:pos x="174140" y="114415"/>
                </a:cxn>
                <a:cxn ang="0">
                  <a:pos x="150748" y="75409"/>
                </a:cxn>
                <a:cxn ang="0">
                  <a:pos x="197532" y="28603"/>
                </a:cxn>
                <a:cxn ang="0">
                  <a:pos x="244316" y="75409"/>
                </a:cxn>
                <a:cxn ang="0">
                  <a:pos x="220924" y="114415"/>
                </a:cxn>
                <a:cxn ang="0">
                  <a:pos x="44184" y="23403"/>
                </a:cxn>
                <a:cxn ang="0">
                  <a:pos x="23391" y="44205"/>
                </a:cxn>
                <a:cxn ang="0">
                  <a:pos x="44184" y="67608"/>
                </a:cxn>
                <a:cxn ang="0">
                  <a:pos x="67576" y="44205"/>
                </a:cxn>
                <a:cxn ang="0">
                  <a:pos x="44184" y="23403"/>
                </a:cxn>
                <a:cxn ang="0">
                  <a:pos x="44184" y="296439"/>
                </a:cxn>
                <a:cxn ang="0">
                  <a:pos x="23391" y="319842"/>
                </a:cxn>
                <a:cxn ang="0">
                  <a:pos x="44184" y="343245"/>
                </a:cxn>
                <a:cxn ang="0">
                  <a:pos x="67576" y="319842"/>
                </a:cxn>
                <a:cxn ang="0">
                  <a:pos x="44184" y="296439"/>
                </a:cxn>
                <a:cxn ang="0">
                  <a:pos x="197532" y="52006"/>
                </a:cxn>
                <a:cxn ang="0">
                  <a:pos x="174140" y="75409"/>
                </a:cxn>
                <a:cxn ang="0">
                  <a:pos x="197532" y="98813"/>
                </a:cxn>
                <a:cxn ang="0">
                  <a:pos x="220924" y="75409"/>
                </a:cxn>
                <a:cxn ang="0">
                  <a:pos x="197532" y="52006"/>
                </a:cxn>
              </a:cxnLst>
              <a:rect l="l" t="t" r="r" b="b"/>
              <a:pathLst>
                <a:path w="94" h="140">
                  <a:moveTo>
                    <a:pt x="85" y="44"/>
                  </a:moveTo>
                  <a:cubicBezTo>
                    <a:pt x="84" y="77"/>
                    <a:pt x="61" y="85"/>
                    <a:pt x="45" y="90"/>
                  </a:cubicBezTo>
                  <a:cubicBezTo>
                    <a:pt x="31" y="94"/>
                    <a:pt x="26" y="96"/>
                    <a:pt x="26" y="105"/>
                  </a:cubicBezTo>
                  <a:cubicBezTo>
                    <a:pt x="26" y="108"/>
                    <a:pt x="26" y="108"/>
                    <a:pt x="26" y="108"/>
                  </a:cubicBezTo>
                  <a:cubicBezTo>
                    <a:pt x="31" y="111"/>
                    <a:pt x="35" y="116"/>
                    <a:pt x="35" y="123"/>
                  </a:cubicBezTo>
                  <a:cubicBezTo>
                    <a:pt x="35" y="132"/>
                    <a:pt x="27" y="140"/>
                    <a:pt x="17" y="140"/>
                  </a:cubicBezTo>
                  <a:cubicBezTo>
                    <a:pt x="8" y="140"/>
                    <a:pt x="0" y="132"/>
                    <a:pt x="0" y="123"/>
                  </a:cubicBezTo>
                  <a:cubicBezTo>
                    <a:pt x="0" y="116"/>
                    <a:pt x="3" y="111"/>
                    <a:pt x="9" y="108"/>
                  </a:cubicBezTo>
                  <a:cubicBezTo>
                    <a:pt x="9" y="33"/>
                    <a:pt x="9" y="33"/>
                    <a:pt x="9" y="33"/>
                  </a:cubicBezTo>
                  <a:cubicBezTo>
                    <a:pt x="3" y="29"/>
                    <a:pt x="0" y="24"/>
                    <a:pt x="0" y="17"/>
                  </a:cubicBezTo>
                  <a:cubicBezTo>
                    <a:pt x="0" y="8"/>
                    <a:pt x="8" y="0"/>
                    <a:pt x="17" y="0"/>
                  </a:cubicBezTo>
                  <a:cubicBezTo>
                    <a:pt x="27" y="0"/>
                    <a:pt x="35" y="8"/>
                    <a:pt x="35" y="17"/>
                  </a:cubicBezTo>
                  <a:cubicBezTo>
                    <a:pt x="35" y="24"/>
                    <a:pt x="31" y="29"/>
                    <a:pt x="26" y="33"/>
                  </a:cubicBezTo>
                  <a:cubicBezTo>
                    <a:pt x="26" y="78"/>
                    <a:pt x="26" y="78"/>
                    <a:pt x="26" y="78"/>
                  </a:cubicBezTo>
                  <a:cubicBezTo>
                    <a:pt x="31" y="76"/>
                    <a:pt x="36" y="74"/>
                    <a:pt x="40" y="73"/>
                  </a:cubicBezTo>
                  <a:cubicBezTo>
                    <a:pt x="57" y="67"/>
                    <a:pt x="67" y="63"/>
                    <a:pt x="67" y="44"/>
                  </a:cubicBezTo>
                  <a:cubicBezTo>
                    <a:pt x="62" y="41"/>
                    <a:pt x="58" y="36"/>
                    <a:pt x="58" y="29"/>
                  </a:cubicBezTo>
                  <a:cubicBezTo>
                    <a:pt x="58" y="19"/>
                    <a:pt x="66" y="11"/>
                    <a:pt x="76" y="11"/>
                  </a:cubicBezTo>
                  <a:cubicBezTo>
                    <a:pt x="86" y="11"/>
                    <a:pt x="94" y="19"/>
                    <a:pt x="94" y="29"/>
                  </a:cubicBezTo>
                  <a:cubicBezTo>
                    <a:pt x="94" y="36"/>
                    <a:pt x="90" y="41"/>
                    <a:pt x="85" y="44"/>
                  </a:cubicBezTo>
                  <a:close/>
                  <a:moveTo>
                    <a:pt x="17" y="9"/>
                  </a:moveTo>
                  <a:cubicBezTo>
                    <a:pt x="13" y="9"/>
                    <a:pt x="9" y="12"/>
                    <a:pt x="9" y="17"/>
                  </a:cubicBezTo>
                  <a:cubicBezTo>
                    <a:pt x="9" y="22"/>
                    <a:pt x="13" y="26"/>
                    <a:pt x="17" y="26"/>
                  </a:cubicBezTo>
                  <a:cubicBezTo>
                    <a:pt x="22" y="26"/>
                    <a:pt x="26" y="22"/>
                    <a:pt x="26" y="17"/>
                  </a:cubicBezTo>
                  <a:cubicBezTo>
                    <a:pt x="26" y="12"/>
                    <a:pt x="22" y="9"/>
                    <a:pt x="17" y="9"/>
                  </a:cubicBezTo>
                  <a:close/>
                  <a:moveTo>
                    <a:pt x="17" y="114"/>
                  </a:moveTo>
                  <a:cubicBezTo>
                    <a:pt x="13" y="114"/>
                    <a:pt x="9" y="118"/>
                    <a:pt x="9" y="123"/>
                  </a:cubicBezTo>
                  <a:cubicBezTo>
                    <a:pt x="9" y="128"/>
                    <a:pt x="13" y="132"/>
                    <a:pt x="17" y="132"/>
                  </a:cubicBezTo>
                  <a:cubicBezTo>
                    <a:pt x="22" y="132"/>
                    <a:pt x="26" y="128"/>
                    <a:pt x="26" y="123"/>
                  </a:cubicBezTo>
                  <a:cubicBezTo>
                    <a:pt x="26" y="118"/>
                    <a:pt x="22" y="114"/>
                    <a:pt x="17" y="114"/>
                  </a:cubicBezTo>
                  <a:close/>
                  <a:moveTo>
                    <a:pt x="76" y="20"/>
                  </a:moveTo>
                  <a:cubicBezTo>
                    <a:pt x="71" y="20"/>
                    <a:pt x="67" y="24"/>
                    <a:pt x="67" y="29"/>
                  </a:cubicBezTo>
                  <a:cubicBezTo>
                    <a:pt x="67" y="34"/>
                    <a:pt x="71" y="38"/>
                    <a:pt x="76" y="38"/>
                  </a:cubicBezTo>
                  <a:cubicBezTo>
                    <a:pt x="81" y="38"/>
                    <a:pt x="85" y="34"/>
                    <a:pt x="85" y="29"/>
                  </a:cubicBezTo>
                  <a:cubicBezTo>
                    <a:pt x="85" y="24"/>
                    <a:pt x="81" y="20"/>
                    <a:pt x="76" y="20"/>
                  </a:cubicBez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52" name="Group 3"/>
          <p:cNvGrpSpPr/>
          <p:nvPr/>
        </p:nvGrpSpPr>
        <p:grpSpPr>
          <a:xfrm>
            <a:off x="6816725" y="2735263"/>
            <a:ext cx="900113" cy="901700"/>
            <a:chOff x="5258922" y="2125758"/>
            <a:chExt cx="675409" cy="675951"/>
          </a:xfrm>
        </p:grpSpPr>
        <p:sp>
          <p:nvSpPr>
            <p:cNvPr id="87063" name="Oval 10"/>
            <p:cNvSpPr/>
            <p:nvPr/>
          </p:nvSpPr>
          <p:spPr>
            <a:xfrm>
              <a:off x="5258922" y="2125758"/>
              <a:ext cx="675409" cy="675951"/>
            </a:xfrm>
            <a:prstGeom prst="ellipse">
              <a:avLst/>
            </a:prstGeom>
            <a:solidFill>
              <a:srgbClr val="767171">
                <a:alpha val="89999"/>
              </a:srgbClr>
            </a:solidFill>
            <a:ln w="9525">
              <a:noFill/>
            </a:ln>
          </p:spPr>
          <p:txBody>
            <a:bodyPr lIns="0" tIns="0" rIns="0" bIns="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endParaRPr lang="en-US" altLang="zh-CN" sz="2800">
                <a:solidFill>
                  <a:srgbClr val="000000"/>
                </a:solidFill>
                <a:latin typeface="微软雅黑" panose="020b0503020204020204" pitchFamily="34" charset="-122"/>
                <a:ea typeface="微软雅黑" panose="020b0503020204020204" pitchFamily="34" charset="-122"/>
                <a:sym typeface="Gill Sans" charset="0"/>
              </a:endParaRPr>
            </a:p>
          </p:txBody>
        </p:sp>
        <p:sp>
          <p:nvSpPr>
            <p:cNvPr id="87064" name="Freeform 11"/>
            <p:cNvSpPr>
              <a:spLocks noEditPoints="1"/>
            </p:cNvSpPr>
            <p:nvPr/>
          </p:nvSpPr>
          <p:spPr>
            <a:xfrm>
              <a:off x="5442652" y="2316469"/>
              <a:ext cx="308223" cy="306972"/>
            </a:xfrm>
            <a:custGeom>
              <a:cxnLst>
                <a:cxn ang="0">
                  <a:pos x="285917" y="306972"/>
                </a:cxn>
                <a:cxn ang="0">
                  <a:pos x="267667" y="298893"/>
                </a:cxn>
                <a:cxn ang="0">
                  <a:pos x="204806" y="236287"/>
                </a:cxn>
                <a:cxn ang="0">
                  <a:pos x="131805" y="258502"/>
                </a:cxn>
                <a:cxn ang="0">
                  <a:pos x="0" y="129251"/>
                </a:cxn>
                <a:cxn ang="0">
                  <a:pos x="131805" y="0"/>
                </a:cxn>
                <a:cxn ang="0">
                  <a:pos x="261583" y="129251"/>
                </a:cxn>
                <a:cxn ang="0">
                  <a:pos x="239278" y="201955"/>
                </a:cxn>
                <a:cxn ang="0">
                  <a:pos x="302139" y="266580"/>
                </a:cxn>
                <a:cxn ang="0">
                  <a:pos x="308223" y="282737"/>
                </a:cxn>
                <a:cxn ang="0">
                  <a:pos x="285917" y="306972"/>
                </a:cxn>
                <a:cxn ang="0">
                  <a:pos x="131805" y="46449"/>
                </a:cxn>
                <a:cxn ang="0">
                  <a:pos x="48666" y="129251"/>
                </a:cxn>
                <a:cxn ang="0">
                  <a:pos x="131805" y="212053"/>
                </a:cxn>
                <a:cxn ang="0">
                  <a:pos x="214944" y="129251"/>
                </a:cxn>
                <a:cxn ang="0">
                  <a:pos x="131805" y="46449"/>
                </a:cxn>
              </a:cxnLst>
              <a:rect l="l" t="t" r="r" b="b"/>
              <a:pathLst>
                <a:path w="152" h="152">
                  <a:moveTo>
                    <a:pt x="141" y="152"/>
                  </a:moveTo>
                  <a:cubicBezTo>
                    <a:pt x="138" y="152"/>
                    <a:pt x="135" y="151"/>
                    <a:pt x="132" y="148"/>
                  </a:cubicBezTo>
                  <a:cubicBezTo>
                    <a:pt x="101" y="117"/>
                    <a:pt x="101" y="117"/>
                    <a:pt x="101" y="117"/>
                  </a:cubicBezTo>
                  <a:cubicBezTo>
                    <a:pt x="90" y="124"/>
                    <a:pt x="78" y="128"/>
                    <a:pt x="65" y="128"/>
                  </a:cubicBezTo>
                  <a:cubicBezTo>
                    <a:pt x="29" y="128"/>
                    <a:pt x="0" y="100"/>
                    <a:pt x="0" y="64"/>
                  </a:cubicBezTo>
                  <a:cubicBezTo>
                    <a:pt x="0" y="28"/>
                    <a:pt x="29" y="0"/>
                    <a:pt x="65" y="0"/>
                  </a:cubicBezTo>
                  <a:cubicBezTo>
                    <a:pt x="100" y="0"/>
                    <a:pt x="129" y="28"/>
                    <a:pt x="129" y="64"/>
                  </a:cubicBezTo>
                  <a:cubicBezTo>
                    <a:pt x="129" y="77"/>
                    <a:pt x="125" y="90"/>
                    <a:pt x="118" y="100"/>
                  </a:cubicBezTo>
                  <a:cubicBezTo>
                    <a:pt x="149" y="132"/>
                    <a:pt x="149" y="132"/>
                    <a:pt x="149" y="132"/>
                  </a:cubicBezTo>
                  <a:cubicBezTo>
                    <a:pt x="151" y="134"/>
                    <a:pt x="152" y="137"/>
                    <a:pt x="152" y="140"/>
                  </a:cubicBezTo>
                  <a:cubicBezTo>
                    <a:pt x="152" y="147"/>
                    <a:pt x="147" y="152"/>
                    <a:pt x="141" y="152"/>
                  </a:cubicBezTo>
                  <a:close/>
                  <a:moveTo>
                    <a:pt x="65" y="23"/>
                  </a:moveTo>
                  <a:cubicBezTo>
                    <a:pt x="42" y="23"/>
                    <a:pt x="24" y="41"/>
                    <a:pt x="24" y="64"/>
                  </a:cubicBezTo>
                  <a:cubicBezTo>
                    <a:pt x="24" y="87"/>
                    <a:pt x="42" y="105"/>
                    <a:pt x="65" y="105"/>
                  </a:cubicBezTo>
                  <a:cubicBezTo>
                    <a:pt x="87" y="105"/>
                    <a:pt x="106" y="87"/>
                    <a:pt x="106" y="64"/>
                  </a:cubicBezTo>
                  <a:cubicBezTo>
                    <a:pt x="106" y="41"/>
                    <a:pt x="87" y="23"/>
                    <a:pt x="65" y="23"/>
                  </a:cubicBez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sp>
        <p:nvSpPr>
          <p:cNvPr id="55" name="Rectangle 14"/>
          <p:cNvSpPr/>
          <p:nvPr/>
        </p:nvSpPr>
        <p:spPr bwMode="auto">
          <a:xfrm>
            <a:off x="634760" y="1450866"/>
            <a:ext cx="9725605" cy="480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type="none" w="med" len="med"/>
                <a:tailEnd type="none" w="med" len="med"/>
              </a14:hiddenLine>
            </a:ext>
          </a:extLst>
        </p:spPr>
        <p:txBody>
          <a:bodyPr lIns="0" tIns="0" rIns="0" bIns="0" anchor="t"/>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l" fontAlgn="base">
              <a:lnSpc>
                <a:spcPct val="125000"/>
              </a:lnSpc>
              <a:spcBef>
                <a:spcPct val="0"/>
              </a:spcBef>
              <a:spcAft>
                <a:spcPct val="0"/>
              </a:spcAft>
            </a:pPr>
            <a:r>
              <a:rPr lang="zh-CN" altLang="en-US" sz="2800" strike="noStrike" noProof="1">
                <a:ln w="22225">
                  <a:solidFill>
                    <a:schemeClr val="accent2"/>
                  </a:solidFill>
                  <a:prstDash val="solid"/>
                </a:ln>
                <a:solidFill>
                  <a:schemeClr val="accent2">
                    <a:lumMod val="40000"/>
                    <a:lumOff val="60000"/>
                  </a:schemeClr>
                </a:solidFill>
                <a:effectLst/>
                <a:latin typeface="微软雅黑" panose="020b0503020204020204" pitchFamily="34" charset="-122"/>
                <a:ea typeface="宋体" panose="02010600030101010101" pitchFamily="2" charset="-122"/>
                <a:cs typeface="Lato Light" charset="0"/>
                <a:sym typeface="Lato Light" charset="0"/>
              </a:rPr>
              <a:t>抗菌谱</a:t>
            </a:r>
            <a:endParaRPr lang="zh-CN" altLang="en-US" sz="2800" strike="noStrike" noProof="1">
              <a:ln w="22225">
                <a:solidFill>
                  <a:schemeClr val="accent2"/>
                </a:solidFill>
                <a:prstDash val="solid"/>
              </a:ln>
              <a:solidFill>
                <a:schemeClr val="accent2">
                  <a:lumMod val="40000"/>
                  <a:lumOff val="60000"/>
                </a:schemeClr>
              </a:solidFill>
              <a:effectLst/>
              <a:latin typeface="微软雅黑" panose="020b0503020204020204" pitchFamily="34" charset="-122"/>
              <a:cs typeface="Lato Light" charset="0"/>
              <a:sym typeface="Lato Light" charset="0"/>
            </a:endParaRPr>
          </a:p>
        </p:txBody>
      </p:sp>
      <p:sp>
        <p:nvSpPr>
          <p:cNvPr id="87066" name="文本框 24"/>
          <p:cNvSpPr txBox="1"/>
          <p:nvPr/>
        </p:nvSpPr>
        <p:spPr>
          <a:xfrm>
            <a:off x="635000" y="665163"/>
            <a:ext cx="10248900" cy="5842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02060"/>
                </a:solidFill>
                <a:latin typeface="微软雅黑" panose="020b0503020204020204" pitchFamily="34" charset="-122"/>
                <a:ea typeface="微软雅黑" panose="020b0503020204020204" pitchFamily="34" charset="-122"/>
              </a:rPr>
              <a:t>（七）氨基糖苷类</a:t>
            </a:r>
            <a:endParaRPr lang="zh-CN" altLang="en-US" sz="3200" b="1">
              <a:solidFill>
                <a:srgbClr val="002060"/>
              </a:solidFill>
              <a:latin typeface="微软雅黑" panose="020b0503020204020204" pitchFamily="34" charset="-122"/>
              <a:ea typeface="微软雅黑" panose="020b0503020204020204" pitchFamily="34" charset="-122"/>
            </a:endParaRPr>
          </a:p>
        </p:txBody>
      </p:sp>
    </p:spTree>
  </p:cSld>
  <p:clrMapOvr>
    <a:masterClrMapping/>
  </p:clrMapOvr>
  <p:transition spd="med" advTm="515">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400" fill="hold" nodeType="afterEffect">
                                  <p:stCondLst>
                                    <p:cond delay="0"/>
                                  </p:stCondLst>
                                  <p:childTnLst>
                                    <p:set>
                                      <p:cBhvr>
                                        <p:cTn id="6" dur="1" fill="hold">
                                          <p:stCondLst>
                                            <p:cond delay="0"/>
                                          </p:stCondLst>
                                        </p:cTn>
                                        <p:tgtEl>
                                          <p:spTgt spid="49"/>
                                        </p:tgtEl>
                                        <p:attrNameLst>
                                          <p:attrName>style.visibility</p:attrName>
                                        </p:attrNameLst>
                                      </p:cBhvr>
                                      <p:to>
                                        <p:strVal val="visible"/>
                                      </p:to>
                                    </p:set>
                                    <p:anim calcmode="lin" valueType="num">
                                      <p:cBhvr>
                                        <p:cTn id="7" dur="400" fill="hold"/>
                                        <p:tgtEl>
                                          <p:spTgt spid="49"/>
                                        </p:tgtEl>
                                        <p:attrNameLst>
                                          <p:attrName>ppt_x</p:attrName>
                                        </p:attrNameLst>
                                      </p:cBhvr>
                                      <p:tavLst>
                                        <p:tav tm="0">
                                          <p:val>
                                            <p:strVal val="#ppt_x"/>
                                          </p:val>
                                        </p:tav>
                                        <p:tav tm="100000">
                                          <p:val>
                                            <p:strVal val="#ppt_x"/>
                                          </p:val>
                                        </p:tav>
                                      </p:tavLst>
                                    </p:anim>
                                    <p:anim calcmode="lin" valueType="num">
                                      <p:cBhvr>
                                        <p:cTn id="8" dur="400" fill="hold"/>
                                        <p:tgtEl>
                                          <p:spTgt spid="4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400"/>
                            </p:stCondLst>
                            <p:childTnLst>
                              <p:par>
                                <p:cTn id="10" presetID="2" presetClass="entr" presetSubtype="1" dur="400" fill="hold" grpId="0" nodeType="afterEffect">
                                  <p:stCondLst>
                                    <p:cond delay="0"/>
                                  </p:stCondLst>
                                  <p:childTnLst>
                                    <p:set>
                                      <p:cBhvr>
                                        <p:cTn id="11" dur="1" fill="hold">
                                          <p:stCondLst>
                                            <p:cond delay="0"/>
                                          </p:stCondLst>
                                        </p:cTn>
                                        <p:tgtEl>
                                          <p:spTgt spid="36"/>
                                        </p:tgtEl>
                                        <p:attrNameLst>
                                          <p:attrName>style.visibility</p:attrName>
                                        </p:attrNameLst>
                                      </p:cBhvr>
                                      <p:to>
                                        <p:strVal val="visible"/>
                                      </p:to>
                                    </p:set>
                                    <p:anim calcmode="lin" valueType="num">
                                      <p:cBhvr>
                                        <p:cTn id="12" dur="400" fill="hold"/>
                                        <p:tgtEl>
                                          <p:spTgt spid="36"/>
                                        </p:tgtEl>
                                        <p:attrNameLst>
                                          <p:attrName>ppt_x</p:attrName>
                                        </p:attrNameLst>
                                      </p:cBhvr>
                                      <p:tavLst>
                                        <p:tav tm="0">
                                          <p:val>
                                            <p:strVal val="#ppt_x"/>
                                          </p:val>
                                        </p:tav>
                                        <p:tav tm="100000">
                                          <p:val>
                                            <p:strVal val="#ppt_x"/>
                                          </p:val>
                                        </p:tav>
                                      </p:tavLst>
                                    </p:anim>
                                    <p:anim calcmode="lin" valueType="num">
                                      <p:cBhvr>
                                        <p:cTn id="13" dur="400" fill="hold"/>
                                        <p:tgtEl>
                                          <p:spTgt spid="36"/>
                                        </p:tgtEl>
                                        <p:attrNameLst>
                                          <p:attrName>ppt_y</p:attrName>
                                        </p:attrNameLst>
                                      </p:cBhvr>
                                      <p:tavLst>
                                        <p:tav tm="0">
                                          <p:val>
                                            <p:strVal val="0-#ppt_h/2"/>
                                          </p:val>
                                        </p:tav>
                                        <p:tav tm="100000">
                                          <p:val>
                                            <p:strVal val="#ppt_y"/>
                                          </p:val>
                                        </p:tav>
                                      </p:tavLst>
                                    </p:anim>
                                  </p:childTnLst>
                                </p:cTn>
                              </p:par>
                            </p:childTnLst>
                          </p:cTn>
                        </p:par>
                        <p:par>
                          <p:cTn id="14" fill="hold" nodeType="afterGroup">
                            <p:stCondLst>
                              <p:cond delay="800"/>
                            </p:stCondLst>
                            <p:childTnLst>
                              <p:par>
                                <p:cTn id="15" presetID="2" presetClass="entr" presetSubtype="8" dur="400" fill="hold" grpId="0" nodeType="afterEffect">
                                  <p:stCondLst>
                                    <p:cond delay="0"/>
                                  </p:stCondLst>
                                  <p:childTnLst>
                                    <p:set>
                                      <p:cBhvr>
                                        <p:cTn id="16" dur="1" fill="hold">
                                          <p:stCondLst>
                                            <p:cond delay="0"/>
                                          </p:stCondLst>
                                        </p:cTn>
                                        <p:tgtEl>
                                          <p:spTgt spid="35"/>
                                        </p:tgtEl>
                                        <p:attrNameLst>
                                          <p:attrName>style.visibility</p:attrName>
                                        </p:attrNameLst>
                                      </p:cBhvr>
                                      <p:to>
                                        <p:strVal val="visible"/>
                                      </p:to>
                                    </p:set>
                                    <p:anim calcmode="lin" valueType="num">
                                      <p:cBhvr>
                                        <p:cTn id="17" dur="400" fill="hold"/>
                                        <p:tgtEl>
                                          <p:spTgt spid="35"/>
                                        </p:tgtEl>
                                        <p:attrNameLst>
                                          <p:attrName>ppt_x</p:attrName>
                                        </p:attrNameLst>
                                      </p:cBhvr>
                                      <p:tavLst>
                                        <p:tav tm="0">
                                          <p:val>
                                            <p:strVal val="0-#ppt_w/2"/>
                                          </p:val>
                                        </p:tav>
                                        <p:tav tm="100000">
                                          <p:val>
                                            <p:strVal val="#ppt_x"/>
                                          </p:val>
                                        </p:tav>
                                      </p:tavLst>
                                    </p:anim>
                                    <p:anim calcmode="lin" valueType="num">
                                      <p:cBhvr>
                                        <p:cTn id="18" dur="400" fill="hold"/>
                                        <p:tgtEl>
                                          <p:spTgt spid="35"/>
                                        </p:tgtEl>
                                        <p:attrNameLst>
                                          <p:attrName>ppt_y</p:attrName>
                                        </p:attrNameLst>
                                      </p:cBhvr>
                                      <p:tavLst>
                                        <p:tav tm="0">
                                          <p:val>
                                            <p:strVal val="#ppt_y"/>
                                          </p:val>
                                        </p:tav>
                                        <p:tav tm="100000">
                                          <p:val>
                                            <p:strVal val="#ppt_y"/>
                                          </p:val>
                                        </p:tav>
                                      </p:tavLst>
                                    </p:anim>
                                  </p:childTnLst>
                                </p:cTn>
                              </p:par>
                              <p:par>
                                <p:cTn id="19" presetID="23" presetClass="entr" presetSubtype="16" dur="400" fill="hold" grpId="0" nodeType="withEffect">
                                  <p:stCondLst>
                                    <p:cond delay="0"/>
                                  </p:stCondLst>
                                  <p:childTnLst>
                                    <p:set>
                                      <p:cBhvr>
                                        <p:cTn id="20" dur="1" fill="hold">
                                          <p:stCondLst>
                                            <p:cond delay="0"/>
                                          </p:stCondLst>
                                        </p:cTn>
                                        <p:tgtEl>
                                          <p:spTgt spid="30"/>
                                        </p:tgtEl>
                                        <p:attrNameLst>
                                          <p:attrName>style.visibility</p:attrName>
                                        </p:attrNameLst>
                                      </p:cBhvr>
                                      <p:to>
                                        <p:strVal val="visible"/>
                                      </p:to>
                                    </p:set>
                                    <p:anim calcmode="lin" valueType="num">
                                      <p:cBhvr>
                                        <p:cTn id="21" dur="400" fill="hold"/>
                                        <p:tgtEl>
                                          <p:spTgt spid="30"/>
                                        </p:tgtEl>
                                        <p:attrNameLst>
                                          <p:attrName>ppt_w</p:attrName>
                                        </p:attrNameLst>
                                      </p:cBhvr>
                                      <p:tavLst>
                                        <p:tav tm="0">
                                          <p:val>
                                            <p:fltVal val="0"/>
                                          </p:val>
                                        </p:tav>
                                        <p:tav tm="100000">
                                          <p:val>
                                            <p:strVal val="#ppt_w"/>
                                          </p:val>
                                        </p:tav>
                                      </p:tavLst>
                                    </p:anim>
                                    <p:anim calcmode="lin" valueType="num">
                                      <p:cBhvr>
                                        <p:cTn id="22" dur="400" fill="hold"/>
                                        <p:tgtEl>
                                          <p:spTgt spid="30"/>
                                        </p:tgtEl>
                                        <p:attrNameLst>
                                          <p:attrName>ppt_h</p:attrName>
                                        </p:attrNameLst>
                                      </p:cBhvr>
                                      <p:tavLst>
                                        <p:tav tm="0">
                                          <p:val>
                                            <p:fltVal val="0"/>
                                          </p:val>
                                        </p:tav>
                                        <p:tav tm="100000">
                                          <p:val>
                                            <p:strVal val="#ppt_h"/>
                                          </p:val>
                                        </p:tav>
                                      </p:tavLst>
                                    </p:anim>
                                  </p:childTnLst>
                                </p:cTn>
                              </p:par>
                            </p:childTnLst>
                          </p:cTn>
                        </p:par>
                        <p:par>
                          <p:cTn id="23" fill="hold" nodeType="afterGroup">
                            <p:stCondLst>
                              <p:cond delay="1200"/>
                            </p:stCondLst>
                            <p:childTnLst>
                              <p:par>
                                <p:cTn id="24" presetID="53" presetClass="entr" presetSubtype="16" dur="400" fill="hold" nodeType="afterEffect">
                                  <p:stCondLst>
                                    <p:cond delay="0"/>
                                  </p:stCondLst>
                                  <p:childTnLst>
                                    <p:set>
                                      <p:cBhvr>
                                        <p:cTn id="25" dur="1" fill="hold">
                                          <p:stCondLst>
                                            <p:cond delay="0"/>
                                          </p:stCondLst>
                                        </p:cTn>
                                        <p:tgtEl>
                                          <p:spTgt spid="43"/>
                                        </p:tgtEl>
                                        <p:attrNameLst>
                                          <p:attrName>style.visibility</p:attrName>
                                        </p:attrNameLst>
                                      </p:cBhvr>
                                      <p:to>
                                        <p:strVal val="visible"/>
                                      </p:to>
                                    </p:set>
                                    <p:anim calcmode="lin" valueType="num">
                                      <p:cBhvr>
                                        <p:cTn id="26" dur="400" fill="hold"/>
                                        <p:tgtEl>
                                          <p:spTgt spid="43"/>
                                        </p:tgtEl>
                                        <p:attrNameLst>
                                          <p:attrName>ppt_w</p:attrName>
                                        </p:attrNameLst>
                                      </p:cBhvr>
                                      <p:tavLst>
                                        <p:tav tm="0">
                                          <p:val>
                                            <p:fltVal val="0"/>
                                          </p:val>
                                        </p:tav>
                                        <p:tav tm="100000">
                                          <p:val>
                                            <p:strVal val="#ppt_w"/>
                                          </p:val>
                                        </p:tav>
                                      </p:tavLst>
                                    </p:anim>
                                    <p:anim calcmode="lin" valueType="num">
                                      <p:cBhvr>
                                        <p:cTn id="27" dur="400" fill="hold"/>
                                        <p:tgtEl>
                                          <p:spTgt spid="43"/>
                                        </p:tgtEl>
                                        <p:attrNameLst>
                                          <p:attrName>ppt_h</p:attrName>
                                        </p:attrNameLst>
                                      </p:cBhvr>
                                      <p:tavLst>
                                        <p:tav tm="0">
                                          <p:val>
                                            <p:fltVal val="0"/>
                                          </p:val>
                                        </p:tav>
                                        <p:tav tm="100000">
                                          <p:val>
                                            <p:strVal val="#ppt_h"/>
                                          </p:val>
                                        </p:tav>
                                      </p:tavLst>
                                    </p:anim>
                                    <p:animEffect transition="in" filter="fade">
                                      <p:cBhvr>
                                        <p:cTn id="28" dur="400"/>
                                        <p:tgtEl>
                                          <p:spTgt spid="43"/>
                                        </p:tgtEl>
                                      </p:cBhvr>
                                    </p:animEffect>
                                  </p:childTnLst>
                                </p:cTn>
                              </p:par>
                            </p:childTnLst>
                          </p:cTn>
                        </p:par>
                        <p:par>
                          <p:cTn id="29" fill="hold" nodeType="afterGroup">
                            <p:stCondLst>
                              <p:cond delay="1600"/>
                            </p:stCondLst>
                            <p:childTnLst>
                              <p:par>
                                <p:cTn id="30" presetID="22" presetClass="entr" presetSubtype="8" dur="400" fill="hold" grpId="0" nodeType="afterEffect">
                                  <p:stCondLst>
                                    <p:cond delay="0"/>
                                  </p:stCondLst>
                                  <p:childTnLst>
                                    <p:set>
                                      <p:cBhvr>
                                        <p:cTn id="31" dur="1" fill="hold">
                                          <p:stCondLst>
                                            <p:cond delay="0"/>
                                          </p:stCondLst>
                                        </p:cTn>
                                        <p:tgtEl>
                                          <p:spTgt spid="37"/>
                                        </p:tgtEl>
                                        <p:attrNameLst>
                                          <p:attrName>style.visibility</p:attrName>
                                        </p:attrNameLst>
                                      </p:cBhvr>
                                      <p:to>
                                        <p:strVal val="visible"/>
                                      </p:to>
                                    </p:set>
                                    <p:animEffect transition="in" filter="wipe(left)">
                                      <p:cBhvr>
                                        <p:cTn id="32" dur="400"/>
                                        <p:tgtEl>
                                          <p:spTgt spid="37"/>
                                        </p:tgtEl>
                                      </p:cBhvr>
                                    </p:animEffect>
                                  </p:childTnLst>
                                </p:cTn>
                              </p:par>
                            </p:childTnLst>
                          </p:cTn>
                        </p:par>
                        <p:par>
                          <p:cTn id="33" fill="hold" nodeType="afterGroup">
                            <p:stCondLst>
                              <p:cond delay="2000"/>
                            </p:stCondLst>
                            <p:childTnLst>
                              <p:par>
                                <p:cTn id="34" presetID="2" presetClass="entr" presetSubtype="4" dur="400" fill="hold" grpId="0" nodeType="afterEffect">
                                  <p:stCondLst>
                                    <p:cond delay="0"/>
                                  </p:stCondLst>
                                  <p:childTnLst>
                                    <p:set>
                                      <p:cBhvr>
                                        <p:cTn id="35" dur="1" fill="hold">
                                          <p:stCondLst>
                                            <p:cond delay="0"/>
                                          </p:stCondLst>
                                        </p:cTn>
                                        <p:tgtEl>
                                          <p:spTgt spid="40"/>
                                        </p:tgtEl>
                                        <p:attrNameLst>
                                          <p:attrName>style.visibility</p:attrName>
                                        </p:attrNameLst>
                                      </p:cBhvr>
                                      <p:to>
                                        <p:strVal val="visible"/>
                                      </p:to>
                                    </p:set>
                                    <p:anim calcmode="lin" valueType="num">
                                      <p:cBhvr>
                                        <p:cTn id="36" dur="400" fill="hold"/>
                                        <p:tgtEl>
                                          <p:spTgt spid="40"/>
                                        </p:tgtEl>
                                        <p:attrNameLst>
                                          <p:attrName>ppt_x</p:attrName>
                                        </p:attrNameLst>
                                      </p:cBhvr>
                                      <p:tavLst>
                                        <p:tav tm="0">
                                          <p:val>
                                            <p:strVal val="#ppt_x"/>
                                          </p:val>
                                        </p:tav>
                                        <p:tav tm="100000">
                                          <p:val>
                                            <p:strVal val="#ppt_x"/>
                                          </p:val>
                                        </p:tav>
                                      </p:tavLst>
                                    </p:anim>
                                    <p:anim calcmode="lin" valueType="num">
                                      <p:cBhvr>
                                        <p:cTn id="37" dur="400" fill="hold"/>
                                        <p:tgtEl>
                                          <p:spTgt spid="40"/>
                                        </p:tgtEl>
                                        <p:attrNameLst>
                                          <p:attrName>ppt_y</p:attrName>
                                        </p:attrNameLst>
                                      </p:cBhvr>
                                      <p:tavLst>
                                        <p:tav tm="0">
                                          <p:val>
                                            <p:strVal val="1+#ppt_h/2"/>
                                          </p:val>
                                        </p:tav>
                                        <p:tav tm="100000">
                                          <p:val>
                                            <p:strVal val="#ppt_y"/>
                                          </p:val>
                                        </p:tav>
                                      </p:tavLst>
                                    </p:anim>
                                  </p:childTnLst>
                                </p:cTn>
                              </p:par>
                              <p:par>
                                <p:cTn id="38" presetID="23" presetClass="entr" presetSubtype="16" dur="400" fill="hold" grpId="0" nodeType="withEffect">
                                  <p:stCondLst>
                                    <p:cond delay="0"/>
                                  </p:stCondLst>
                                  <p:childTnLst>
                                    <p:set>
                                      <p:cBhvr>
                                        <p:cTn id="39" dur="1" fill="hold">
                                          <p:stCondLst>
                                            <p:cond delay="0"/>
                                          </p:stCondLst>
                                        </p:cTn>
                                        <p:tgtEl>
                                          <p:spTgt spid="31"/>
                                        </p:tgtEl>
                                        <p:attrNameLst>
                                          <p:attrName>style.visibility</p:attrName>
                                        </p:attrNameLst>
                                      </p:cBhvr>
                                      <p:to>
                                        <p:strVal val="visible"/>
                                      </p:to>
                                    </p:set>
                                    <p:anim calcmode="lin" valueType="num">
                                      <p:cBhvr>
                                        <p:cTn id="40" dur="400" fill="hold"/>
                                        <p:tgtEl>
                                          <p:spTgt spid="31"/>
                                        </p:tgtEl>
                                        <p:attrNameLst>
                                          <p:attrName>ppt_w</p:attrName>
                                        </p:attrNameLst>
                                      </p:cBhvr>
                                      <p:tavLst>
                                        <p:tav tm="0">
                                          <p:val>
                                            <p:fltVal val="0"/>
                                          </p:val>
                                        </p:tav>
                                        <p:tav tm="100000">
                                          <p:val>
                                            <p:strVal val="#ppt_w"/>
                                          </p:val>
                                        </p:tav>
                                      </p:tavLst>
                                    </p:anim>
                                    <p:anim calcmode="lin" valueType="num">
                                      <p:cBhvr>
                                        <p:cTn id="41" dur="400" fill="hold"/>
                                        <p:tgtEl>
                                          <p:spTgt spid="31"/>
                                        </p:tgtEl>
                                        <p:attrNameLst>
                                          <p:attrName>ppt_h</p:attrName>
                                        </p:attrNameLst>
                                      </p:cBhvr>
                                      <p:tavLst>
                                        <p:tav tm="0">
                                          <p:val>
                                            <p:fltVal val="0"/>
                                          </p:val>
                                        </p:tav>
                                        <p:tav tm="100000">
                                          <p:val>
                                            <p:strVal val="#ppt_h"/>
                                          </p:val>
                                        </p:tav>
                                      </p:tavLst>
                                    </p:anim>
                                  </p:childTnLst>
                                </p:cTn>
                              </p:par>
                            </p:childTnLst>
                          </p:cTn>
                        </p:par>
                        <p:par>
                          <p:cTn id="42" fill="hold" nodeType="afterGroup">
                            <p:stCondLst>
                              <p:cond delay="2400"/>
                            </p:stCondLst>
                            <p:childTnLst>
                              <p:par>
                                <p:cTn id="43" presetID="45" presetClass="entr" presetSubtype="0" dur="400" fill="hold" nodeType="afterEffect">
                                  <p:stCondLst>
                                    <p:cond delay="0"/>
                                  </p:stCondLst>
                                  <p:childTnLst>
                                    <p:set>
                                      <p:cBhvr>
                                        <p:cTn id="44" dur="1" fill="hold">
                                          <p:stCondLst>
                                            <p:cond delay="0"/>
                                          </p:stCondLst>
                                        </p:cTn>
                                        <p:tgtEl>
                                          <p:spTgt spid="52"/>
                                        </p:tgtEl>
                                        <p:attrNameLst>
                                          <p:attrName>style.visibility</p:attrName>
                                        </p:attrNameLst>
                                      </p:cBhvr>
                                      <p:to>
                                        <p:strVal val="visible"/>
                                      </p:to>
                                    </p:set>
                                    <p:animEffect transition="in" filter="fade">
                                      <p:cBhvr>
                                        <p:cTn id="45" dur="400"/>
                                        <p:tgtEl>
                                          <p:spTgt spid="52"/>
                                        </p:tgtEl>
                                      </p:cBhvr>
                                    </p:animEffect>
                                    <p:anim calcmode="lin" valueType="num">
                                      <p:cBhvr>
                                        <p:cTn id="46" dur="400" fill="hold"/>
                                        <p:tgtEl>
                                          <p:spTgt spid="52"/>
                                        </p:tgtEl>
                                        <p:attrNameLst>
                                          <p:attrName>ppt_w</p:attrName>
                                        </p:attrNameLst>
                                      </p:cBhvr>
                                      <p:tavLst>
                                        <p:tav tm="0" fmla="#ppt_w*sin(2.5*pi*$)">
                                          <p:val>
                                            <p:fltVal val="0"/>
                                          </p:val>
                                        </p:tav>
                                        <p:tav tm="100000">
                                          <p:val>
                                            <p:fltVal val="1"/>
                                          </p:val>
                                        </p:tav>
                                      </p:tavLst>
                                    </p:anim>
                                    <p:anim calcmode="lin" valueType="num">
                                      <p:cBhvr>
                                        <p:cTn id="47" dur="400" fill="hold"/>
                                        <p:tgtEl>
                                          <p:spTgt spid="52"/>
                                        </p:tgtEl>
                                        <p:attrNameLst>
                                          <p:attrName>ppt_h</p:attrName>
                                        </p:attrNameLst>
                                      </p:cBhvr>
                                      <p:tavLst>
                                        <p:tav tm="0">
                                          <p:val>
                                            <p:strVal val="#ppt_h"/>
                                          </p:val>
                                        </p:tav>
                                        <p:tav tm="100000">
                                          <p:val>
                                            <p:strVal val="#ppt_h"/>
                                          </p:val>
                                        </p:tav>
                                      </p:tavLst>
                                    </p:anim>
                                  </p:childTnLst>
                                </p:cTn>
                              </p:par>
                            </p:childTnLst>
                          </p:cTn>
                        </p:par>
                        <p:par>
                          <p:cTn id="48" fill="hold" nodeType="afterGroup">
                            <p:stCondLst>
                              <p:cond delay="2800"/>
                            </p:stCondLst>
                            <p:childTnLst>
                              <p:par>
                                <p:cTn id="49" presetID="23" presetClass="entr" presetSubtype="16" dur="400" fill="hold" grpId="0" nodeType="afterEffect">
                                  <p:stCondLst>
                                    <p:cond delay="0"/>
                                  </p:stCondLst>
                                  <p:childTnLst>
                                    <p:set>
                                      <p:cBhvr>
                                        <p:cTn id="50" dur="1" fill="hold">
                                          <p:stCondLst>
                                            <p:cond delay="0"/>
                                          </p:stCondLst>
                                        </p:cTn>
                                        <p:tgtEl>
                                          <p:spTgt spid="38"/>
                                        </p:tgtEl>
                                        <p:attrNameLst>
                                          <p:attrName>style.visibility</p:attrName>
                                        </p:attrNameLst>
                                      </p:cBhvr>
                                      <p:to>
                                        <p:strVal val="visible"/>
                                      </p:to>
                                    </p:set>
                                    <p:anim calcmode="lin" valueType="num">
                                      <p:cBhvr>
                                        <p:cTn id="51" dur="400" fill="hold"/>
                                        <p:tgtEl>
                                          <p:spTgt spid="38"/>
                                        </p:tgtEl>
                                        <p:attrNameLst>
                                          <p:attrName>ppt_w</p:attrName>
                                        </p:attrNameLst>
                                      </p:cBhvr>
                                      <p:tavLst>
                                        <p:tav tm="0">
                                          <p:val>
                                            <p:fltVal val="0"/>
                                          </p:val>
                                        </p:tav>
                                        <p:tav tm="100000">
                                          <p:val>
                                            <p:strVal val="#ppt_w"/>
                                          </p:val>
                                        </p:tav>
                                      </p:tavLst>
                                    </p:anim>
                                    <p:anim calcmode="lin" valueType="num">
                                      <p:cBhvr>
                                        <p:cTn id="52" dur="400" fill="hold"/>
                                        <p:tgtEl>
                                          <p:spTgt spid="38"/>
                                        </p:tgtEl>
                                        <p:attrNameLst>
                                          <p:attrName>ppt_h</p:attrName>
                                        </p:attrNameLst>
                                      </p:cBhvr>
                                      <p:tavLst>
                                        <p:tav tm="0">
                                          <p:val>
                                            <p:fltVal val="0"/>
                                          </p:val>
                                        </p:tav>
                                        <p:tav tm="100000">
                                          <p:val>
                                            <p:strVal val="#ppt_h"/>
                                          </p:val>
                                        </p:tav>
                                      </p:tavLst>
                                    </p:anim>
                                  </p:childTnLst>
                                </p:cTn>
                              </p:par>
                            </p:childTnLst>
                          </p:cTn>
                        </p:par>
                        <p:par>
                          <p:cTn id="53" fill="hold" nodeType="afterGroup">
                            <p:stCondLst>
                              <p:cond delay="3200"/>
                            </p:stCondLst>
                            <p:childTnLst>
                              <p:par>
                                <p:cTn id="54" presetID="2" presetClass="entr" presetSubtype="2" dur="400" fill="hold" grpId="0" nodeType="afterEffect">
                                  <p:stCondLst>
                                    <p:cond delay="0"/>
                                  </p:stCondLst>
                                  <p:childTnLst>
                                    <p:set>
                                      <p:cBhvr>
                                        <p:cTn id="55" dur="1" fill="hold">
                                          <p:stCondLst>
                                            <p:cond delay="0"/>
                                          </p:stCondLst>
                                        </p:cTn>
                                        <p:tgtEl>
                                          <p:spTgt spid="41"/>
                                        </p:tgtEl>
                                        <p:attrNameLst>
                                          <p:attrName>style.visibility</p:attrName>
                                        </p:attrNameLst>
                                      </p:cBhvr>
                                      <p:to>
                                        <p:strVal val="visible"/>
                                      </p:to>
                                    </p:set>
                                    <p:anim calcmode="lin" valueType="num">
                                      <p:cBhvr>
                                        <p:cTn id="56" dur="400" fill="hold"/>
                                        <p:tgtEl>
                                          <p:spTgt spid="41"/>
                                        </p:tgtEl>
                                        <p:attrNameLst>
                                          <p:attrName>ppt_x</p:attrName>
                                        </p:attrNameLst>
                                      </p:cBhvr>
                                      <p:tavLst>
                                        <p:tav tm="0">
                                          <p:val>
                                            <p:strVal val="1+#ppt_w/2"/>
                                          </p:val>
                                        </p:tav>
                                        <p:tav tm="100000">
                                          <p:val>
                                            <p:strVal val="#ppt_x"/>
                                          </p:val>
                                        </p:tav>
                                      </p:tavLst>
                                    </p:anim>
                                    <p:anim calcmode="lin" valueType="num">
                                      <p:cBhvr>
                                        <p:cTn id="57" dur="400" fill="hold"/>
                                        <p:tgtEl>
                                          <p:spTgt spid="41"/>
                                        </p:tgtEl>
                                        <p:attrNameLst>
                                          <p:attrName>ppt_y</p:attrName>
                                        </p:attrNameLst>
                                      </p:cBhvr>
                                      <p:tavLst>
                                        <p:tav tm="0">
                                          <p:val>
                                            <p:strVal val="#ppt_y"/>
                                          </p:val>
                                        </p:tav>
                                        <p:tav tm="100000">
                                          <p:val>
                                            <p:strVal val="#ppt_y"/>
                                          </p:val>
                                        </p:tav>
                                      </p:tavLst>
                                    </p:anim>
                                  </p:childTnLst>
                                </p:cTn>
                              </p:par>
                              <p:par>
                                <p:cTn id="58" presetID="23" presetClass="entr" presetSubtype="16" dur="400" fill="hold" grpId="0" nodeType="withEffect">
                                  <p:stCondLst>
                                    <p:cond delay="0"/>
                                  </p:stCondLst>
                                  <p:childTnLst>
                                    <p:set>
                                      <p:cBhvr>
                                        <p:cTn id="59" dur="1" fill="hold">
                                          <p:stCondLst>
                                            <p:cond delay="0"/>
                                          </p:stCondLst>
                                        </p:cTn>
                                        <p:tgtEl>
                                          <p:spTgt spid="32"/>
                                        </p:tgtEl>
                                        <p:attrNameLst>
                                          <p:attrName>style.visibility</p:attrName>
                                        </p:attrNameLst>
                                      </p:cBhvr>
                                      <p:to>
                                        <p:strVal val="visible"/>
                                      </p:to>
                                    </p:set>
                                    <p:anim calcmode="lin" valueType="num">
                                      <p:cBhvr>
                                        <p:cTn id="60" dur="400" fill="hold"/>
                                        <p:tgtEl>
                                          <p:spTgt spid="32"/>
                                        </p:tgtEl>
                                        <p:attrNameLst>
                                          <p:attrName>ppt_w</p:attrName>
                                        </p:attrNameLst>
                                      </p:cBhvr>
                                      <p:tavLst>
                                        <p:tav tm="0">
                                          <p:val>
                                            <p:fltVal val="0"/>
                                          </p:val>
                                        </p:tav>
                                        <p:tav tm="100000">
                                          <p:val>
                                            <p:strVal val="#ppt_w"/>
                                          </p:val>
                                        </p:tav>
                                      </p:tavLst>
                                    </p:anim>
                                    <p:anim calcmode="lin" valueType="num">
                                      <p:cBhvr>
                                        <p:cTn id="61" dur="400" fill="hold"/>
                                        <p:tgtEl>
                                          <p:spTgt spid="32"/>
                                        </p:tgtEl>
                                        <p:attrNameLst>
                                          <p:attrName>ppt_h</p:attrName>
                                        </p:attrNameLst>
                                      </p:cBhvr>
                                      <p:tavLst>
                                        <p:tav tm="0">
                                          <p:val>
                                            <p:fltVal val="0"/>
                                          </p:val>
                                        </p:tav>
                                        <p:tav tm="100000">
                                          <p:val>
                                            <p:strVal val="#ppt_h"/>
                                          </p:val>
                                        </p:tav>
                                      </p:tavLst>
                                    </p:anim>
                                  </p:childTnLst>
                                </p:cTn>
                              </p:par>
                            </p:childTnLst>
                          </p:cTn>
                        </p:par>
                        <p:par>
                          <p:cTn id="62" fill="hold" nodeType="afterGroup">
                            <p:stCondLst>
                              <p:cond delay="3600"/>
                            </p:stCondLst>
                            <p:childTnLst>
                              <p:par>
                                <p:cTn id="63" presetID="18" presetClass="entr" presetSubtype="12" dur="400" fill="hold" nodeType="afterEffect">
                                  <p:stCondLst>
                                    <p:cond delay="0"/>
                                  </p:stCondLst>
                                  <p:childTnLst>
                                    <p:set>
                                      <p:cBhvr>
                                        <p:cTn id="64" dur="1" fill="hold">
                                          <p:stCondLst>
                                            <p:cond delay="0"/>
                                          </p:stCondLst>
                                        </p:cTn>
                                        <p:tgtEl>
                                          <p:spTgt spid="46"/>
                                        </p:tgtEl>
                                        <p:attrNameLst>
                                          <p:attrName>style.visibility</p:attrName>
                                        </p:attrNameLst>
                                      </p:cBhvr>
                                      <p:to>
                                        <p:strVal val="visible"/>
                                      </p:to>
                                    </p:set>
                                    <p:animEffect transition="in" filter="strips(downLeft)">
                                      <p:cBhvr>
                                        <p:cTn id="65" dur="400"/>
                                        <p:tgtEl>
                                          <p:spTgt spid="46"/>
                                        </p:tgtEl>
                                      </p:cBhvr>
                                    </p:animEffect>
                                  </p:childTnLst>
                                </p:cTn>
                              </p:par>
                            </p:childTnLst>
                          </p:cTn>
                        </p:par>
                        <p:par>
                          <p:cTn id="66" fill="hold" nodeType="afterGroup">
                            <p:stCondLst>
                              <p:cond delay="4000"/>
                            </p:stCondLst>
                            <p:childTnLst>
                              <p:par>
                                <p:cTn id="67" presetID="17" presetClass="entr" presetSubtype="8" dur="400" fill="hold" grpId="0" nodeType="afterEffect">
                                  <p:stCondLst>
                                    <p:cond delay="0"/>
                                  </p:stCondLst>
                                  <p:childTnLst>
                                    <p:set>
                                      <p:cBhvr>
                                        <p:cTn id="68" dur="1" fill="hold">
                                          <p:stCondLst>
                                            <p:cond delay="0"/>
                                          </p:stCondLst>
                                        </p:cTn>
                                        <p:tgtEl>
                                          <p:spTgt spid="39"/>
                                        </p:tgtEl>
                                        <p:attrNameLst>
                                          <p:attrName>style.visibility</p:attrName>
                                        </p:attrNameLst>
                                      </p:cBhvr>
                                      <p:to>
                                        <p:strVal val="visible"/>
                                      </p:to>
                                    </p:set>
                                    <p:anim calcmode="lin" valueType="num">
                                      <p:cBhvr>
                                        <p:cTn id="69" dur="400" fill="hold"/>
                                        <p:tgtEl>
                                          <p:spTgt spid="39"/>
                                        </p:tgtEl>
                                        <p:attrNameLst>
                                          <p:attrName>ppt_x</p:attrName>
                                        </p:attrNameLst>
                                      </p:cBhvr>
                                      <p:tavLst>
                                        <p:tav tm="0">
                                          <p:val>
                                            <p:strVal val="#ppt_x-#ppt_w/2"/>
                                          </p:val>
                                        </p:tav>
                                        <p:tav tm="100000">
                                          <p:val>
                                            <p:strVal val="#ppt_x"/>
                                          </p:val>
                                        </p:tav>
                                      </p:tavLst>
                                    </p:anim>
                                    <p:anim calcmode="lin" valueType="num">
                                      <p:cBhvr>
                                        <p:cTn id="70" dur="400" fill="hold"/>
                                        <p:tgtEl>
                                          <p:spTgt spid="39"/>
                                        </p:tgtEl>
                                        <p:attrNameLst>
                                          <p:attrName>ppt_y</p:attrName>
                                        </p:attrNameLst>
                                      </p:cBhvr>
                                      <p:tavLst>
                                        <p:tav tm="0">
                                          <p:val>
                                            <p:strVal val="#ppt_y"/>
                                          </p:val>
                                        </p:tav>
                                        <p:tav tm="100000">
                                          <p:val>
                                            <p:strVal val="#ppt_y"/>
                                          </p:val>
                                        </p:tav>
                                      </p:tavLst>
                                    </p:anim>
                                    <p:anim calcmode="lin" valueType="num">
                                      <p:cBhvr>
                                        <p:cTn id="71" dur="400" fill="hold"/>
                                        <p:tgtEl>
                                          <p:spTgt spid="39"/>
                                        </p:tgtEl>
                                        <p:attrNameLst>
                                          <p:attrName>ppt_w</p:attrName>
                                        </p:attrNameLst>
                                      </p:cBhvr>
                                      <p:tavLst>
                                        <p:tav tm="0">
                                          <p:val>
                                            <p:fltVal val="0"/>
                                          </p:val>
                                        </p:tav>
                                        <p:tav tm="100000">
                                          <p:val>
                                            <p:strVal val="#ppt_w"/>
                                          </p:val>
                                        </p:tav>
                                      </p:tavLst>
                                    </p:anim>
                                    <p:anim calcmode="lin" valueType="num">
                                      <p:cBhvr>
                                        <p:cTn id="72" dur="400" fill="hold"/>
                                        <p:tgtEl>
                                          <p:spTgt spid="39"/>
                                        </p:tgtEl>
                                        <p:attrNameLst>
                                          <p:attrName>ppt_h</p:attrName>
                                        </p:attrNameLst>
                                      </p:cBhvr>
                                      <p:tavLst>
                                        <p:tav tm="0">
                                          <p:val>
                                            <p:strVal val="#ppt_h"/>
                                          </p:val>
                                        </p:tav>
                                        <p:tav tm="100000">
                                          <p:val>
                                            <p:strVal val="#ppt_h"/>
                                          </p:val>
                                        </p:tav>
                                      </p:tavLst>
                                    </p:anim>
                                  </p:childTnLst>
                                </p:cTn>
                              </p:par>
                            </p:childTnLst>
                          </p:cTn>
                        </p:par>
                        <p:par>
                          <p:cTn id="73" fill="hold" nodeType="afterGroup">
                            <p:stCondLst>
                              <p:cond delay="4400"/>
                            </p:stCondLst>
                            <p:childTnLst>
                              <p:par>
                                <p:cTn id="74" presetID="2" presetClass="entr" presetSubtype="2" dur="400" fill="hold" grpId="0" nodeType="afterEffect">
                                  <p:stCondLst>
                                    <p:cond delay="0"/>
                                  </p:stCondLst>
                                  <p:childTnLst>
                                    <p:set>
                                      <p:cBhvr>
                                        <p:cTn id="75" dur="1" fill="hold">
                                          <p:stCondLst>
                                            <p:cond delay="0"/>
                                          </p:stCondLst>
                                        </p:cTn>
                                        <p:tgtEl>
                                          <p:spTgt spid="42"/>
                                        </p:tgtEl>
                                        <p:attrNameLst>
                                          <p:attrName>style.visibility</p:attrName>
                                        </p:attrNameLst>
                                      </p:cBhvr>
                                      <p:to>
                                        <p:strVal val="visible"/>
                                      </p:to>
                                    </p:set>
                                    <p:anim calcmode="lin" valueType="num">
                                      <p:cBhvr>
                                        <p:cTn id="76" dur="400" fill="hold"/>
                                        <p:tgtEl>
                                          <p:spTgt spid="42"/>
                                        </p:tgtEl>
                                        <p:attrNameLst>
                                          <p:attrName>ppt_x</p:attrName>
                                        </p:attrNameLst>
                                      </p:cBhvr>
                                      <p:tavLst>
                                        <p:tav tm="0">
                                          <p:val>
                                            <p:strVal val="1+#ppt_w/2"/>
                                          </p:val>
                                        </p:tav>
                                        <p:tav tm="100000">
                                          <p:val>
                                            <p:strVal val="#ppt_x"/>
                                          </p:val>
                                        </p:tav>
                                      </p:tavLst>
                                    </p:anim>
                                    <p:anim calcmode="lin" valueType="num">
                                      <p:cBhvr>
                                        <p:cTn id="77" dur="400" fill="hold"/>
                                        <p:tgtEl>
                                          <p:spTgt spid="42"/>
                                        </p:tgtEl>
                                        <p:attrNameLst>
                                          <p:attrName>ppt_y</p:attrName>
                                        </p:attrNameLst>
                                      </p:cBhvr>
                                      <p:tavLst>
                                        <p:tav tm="0">
                                          <p:val>
                                            <p:strVal val="#ppt_y"/>
                                          </p:val>
                                        </p:tav>
                                        <p:tav tm="100000">
                                          <p:val>
                                            <p:strVal val="#ppt_y"/>
                                          </p:val>
                                        </p:tav>
                                      </p:tavLst>
                                    </p:anim>
                                  </p:childTnLst>
                                </p:cTn>
                              </p:par>
                              <p:par>
                                <p:cTn id="78" presetID="23" presetClass="entr" presetSubtype="16" dur="400" fill="hold" grpId="0" nodeType="withEffect">
                                  <p:stCondLst>
                                    <p:cond delay="0"/>
                                  </p:stCondLst>
                                  <p:childTnLst>
                                    <p:set>
                                      <p:cBhvr>
                                        <p:cTn id="79" dur="1" fill="hold">
                                          <p:stCondLst>
                                            <p:cond delay="0"/>
                                          </p:stCondLst>
                                        </p:cTn>
                                        <p:tgtEl>
                                          <p:spTgt spid="33"/>
                                        </p:tgtEl>
                                        <p:attrNameLst>
                                          <p:attrName>style.visibility</p:attrName>
                                        </p:attrNameLst>
                                      </p:cBhvr>
                                      <p:to>
                                        <p:strVal val="visible"/>
                                      </p:to>
                                    </p:set>
                                    <p:anim calcmode="lin" valueType="num">
                                      <p:cBhvr>
                                        <p:cTn id="80" dur="400" fill="hold"/>
                                        <p:tgtEl>
                                          <p:spTgt spid="33"/>
                                        </p:tgtEl>
                                        <p:attrNameLst>
                                          <p:attrName>ppt_w</p:attrName>
                                        </p:attrNameLst>
                                      </p:cBhvr>
                                      <p:tavLst>
                                        <p:tav tm="0">
                                          <p:val>
                                            <p:fltVal val="0"/>
                                          </p:val>
                                        </p:tav>
                                        <p:tav tm="100000">
                                          <p:val>
                                            <p:strVal val="#ppt_w"/>
                                          </p:val>
                                        </p:tav>
                                      </p:tavLst>
                                    </p:anim>
                                    <p:anim calcmode="lin" valueType="num">
                                      <p:cBhvr>
                                        <p:cTn id="81" dur="400" fill="hold"/>
                                        <p:tgtEl>
                                          <p:spTgt spid="33"/>
                                        </p:tgtEl>
                                        <p:attrNameLst>
                                          <p:attrName>ppt_h</p:attrName>
                                        </p:attrNameLst>
                                      </p:cBhvr>
                                      <p:tavLst>
                                        <p:tav tm="0">
                                          <p:val>
                                            <p:fltVal val="0"/>
                                          </p:val>
                                        </p:tav>
                                        <p:tav tm="100000">
                                          <p:val>
                                            <p:strVal val="#ppt_h"/>
                                          </p:val>
                                        </p:tav>
                                      </p:tavLst>
                                    </p:anim>
                                  </p:childTnLst>
                                </p:cTn>
                              </p:par>
                              <p:par>
                                <p:cTn id="82" presetID="16" presetClass="entr" presetSubtype="37" dur="400" fill="hold" grpId="0" nodeType="withEffect">
                                  <p:stCondLst>
                                    <p:cond delay="0"/>
                                  </p:stCondLst>
                                  <p:childTnLst>
                                    <p:set>
                                      <p:cBhvr>
                                        <p:cTn id="83" dur="1" fill="hold">
                                          <p:stCondLst>
                                            <p:cond delay="0"/>
                                          </p:stCondLst>
                                        </p:cTn>
                                        <p:tgtEl>
                                          <p:spTgt spid="55"/>
                                        </p:tgtEl>
                                        <p:attrNameLst>
                                          <p:attrName>style.visibility</p:attrName>
                                        </p:attrNameLst>
                                      </p:cBhvr>
                                      <p:to>
                                        <p:strVal val="visible"/>
                                      </p:to>
                                    </p:set>
                                    <p:animEffect transition="in" filter="barn(outVertical)">
                                      <p:cBhvr>
                                        <p:cTn id="84" dur="400"/>
                                        <p:tgtEl>
                                          <p:spTgt spid="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1" grpId="0"/>
      <p:bldP spid="32" grpId="0"/>
      <p:bldP spid="33" grpId="0"/>
      <p:bldP spid="35" grpId="0"/>
      <p:bldP spid="36" grpId="0"/>
      <p:bldP spid="37" grpId="0"/>
      <p:bldP spid="38" grpId="0"/>
      <p:bldP spid="39" grpId="0"/>
      <p:bldP spid="40" grpId="0"/>
      <p:bldP spid="41" grpId="0"/>
      <p:bldP spid="42" grpId="0"/>
      <p:bldP spid="55"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3" name="直接连接符 12"/>
          <p:cNvCxnSpPr/>
          <p:nvPr/>
        </p:nvCxnSpPr>
        <p:spPr>
          <a:xfrm flipH="1">
            <a:off x="900113" y="1865313"/>
            <a:ext cx="0" cy="2363788"/>
          </a:xfrm>
          <a:prstGeom prst="line">
            <a:avLst/>
          </a:prstGeom>
          <a:solidFill>
            <a:srgbClr val="4383C3"/>
          </a:solidFill>
          <a:ln>
            <a:solidFill>
              <a:srgbClr val="327EC3"/>
            </a:solidFill>
          </a:ln>
        </p:spPr>
        <p:style>
          <a:lnRef idx="1">
            <a:schemeClr val="accent1"/>
          </a:lnRef>
          <a:fillRef idx="0">
            <a:schemeClr val="accent1"/>
          </a:fillRef>
          <a:effectRef idx="0">
            <a:schemeClr val="accent1"/>
          </a:effectRef>
          <a:fontRef idx="minor">
            <a:schemeClr val="tx1"/>
          </a:fontRef>
        </p:style>
      </p:cxnSp>
      <p:sp>
        <p:nvSpPr>
          <p:cNvPr id="4" name="矩形 3"/>
          <p:cNvSpPr/>
          <p:nvPr/>
        </p:nvSpPr>
        <p:spPr>
          <a:xfrm>
            <a:off x="863600" y="1865313"/>
            <a:ext cx="36513" cy="1079500"/>
          </a:xfrm>
          <a:prstGeom prst="rect">
            <a:avLst/>
          </a:prstGeom>
          <a:solidFill>
            <a:srgbClr val="4383C3"/>
          </a:solidFill>
          <a:ln>
            <a:solidFill>
              <a:srgbClr val="327EC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30000"/>
              </a:lnSpc>
              <a:spcBef>
                <a:spcPct val="0"/>
              </a:spcBef>
              <a:spcAft>
                <a:spcPct val="0"/>
              </a:spcAft>
              <a:buClrTx/>
              <a:buSzTx/>
              <a:buFontTx/>
              <a:buNone/>
              <a:defRPr/>
            </a:pPr>
            <a:endParaRPr kumimoji="0" lang="zh-CN" altLang="en-US" sz="1865" b="0" i="0" u="none" strike="noStrike" kern="1200" cap="none" spc="0" normalizeH="0" baseline="0" noProof="0">
              <a:ln>
                <a:noFill/>
              </a:ln>
              <a:solidFill>
                <a:prstClr val="black"/>
              </a:solidFill>
              <a:effectLst/>
              <a:uLnTx/>
              <a:uFillTx/>
              <a:latin typeface="黑体" panose="02010609060101010101" pitchFamily="2" charset="-122"/>
              <a:ea typeface="黑体" panose="02010609060101010101" pitchFamily="2" charset="-122"/>
              <a:cs typeface="+mn-cs"/>
              <a:sym typeface="Arial" pitchFamily="34" charset="0"/>
            </a:endParaRPr>
          </a:p>
        </p:txBody>
      </p:sp>
      <p:grpSp>
        <p:nvGrpSpPr>
          <p:cNvPr id="5" name="组合 23"/>
          <p:cNvGrpSpPr/>
          <p:nvPr/>
        </p:nvGrpSpPr>
        <p:grpSpPr>
          <a:xfrm flipV="1">
            <a:off x="3376406" y="3489363"/>
            <a:ext cx="35993" cy="2390328"/>
            <a:chOff x="1331651" y="1572132"/>
            <a:chExt cx="36000" cy="2390327"/>
          </a:xfrm>
          <a:solidFill>
            <a:schemeClr val="accent2"/>
          </a:solidFill>
        </p:grpSpPr>
        <p:sp>
          <p:nvSpPr>
            <p:cNvPr id="6" name="直接连接符 24"/>
            <p:cNvSpPr/>
            <p:nvPr/>
          </p:nvSpPr>
          <p:spPr>
            <a:xfrm flipH="1">
              <a:off x="1331651" y="1576008"/>
              <a:ext cx="0" cy="2386451"/>
            </a:xfrm>
            <a:prstGeom prst="line">
              <a:avLst/>
            </a:prstGeom>
            <a:grpFill/>
            <a:ln>
              <a:solidFill>
                <a:schemeClr val="accent2"/>
              </a:solidFill>
            </a:ln>
          </p:spPr>
          <p:style>
            <a:lnRef idx="1">
              <a:schemeClr val="accent1"/>
            </a:lnRef>
            <a:fillRef idx="0">
              <a:schemeClr val="accent1"/>
            </a:fillRef>
            <a:effectRef idx="0">
              <a:schemeClr val="accent1"/>
            </a:effectRef>
            <a:fontRef idx="minor">
              <a:schemeClr val="tx1"/>
            </a:fontRef>
          </p:style>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9pPr>
            </a:lstStyle>
            <a:p/>
          </p:txBody>
        </p:sp>
        <p:sp>
          <p:nvSpPr>
            <p:cNvPr id="7" name="矩形 6"/>
            <p:cNvSpPr/>
            <p:nvPr/>
          </p:nvSpPr>
          <p:spPr>
            <a:xfrm>
              <a:off x="1331651" y="1572132"/>
              <a:ext cx="36000" cy="1080000"/>
            </a:xfrm>
            <a:prstGeom prst="rect">
              <a:avLst/>
            </a:prstGeom>
            <a:grp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30000"/>
                </a:lnSpc>
                <a:spcBef>
                  <a:spcPct val="0"/>
                </a:spcBef>
                <a:spcAft>
                  <a:spcPct val="0"/>
                </a:spcAft>
                <a:buClrTx/>
                <a:buSzTx/>
                <a:buFontTx/>
                <a:buNone/>
                <a:defRPr/>
              </a:pPr>
              <a:endParaRPr kumimoji="0" lang="zh-CN" altLang="en-US" sz="1865" b="0" i="0" u="none" strike="noStrike" kern="1200" cap="none" spc="0" normalizeH="0" baseline="0" noProof="0">
                <a:ln>
                  <a:noFill/>
                </a:ln>
                <a:solidFill>
                  <a:prstClr val="black"/>
                </a:solidFill>
                <a:effectLst/>
                <a:uLnTx/>
                <a:uFillTx/>
                <a:latin typeface="黑体" panose="02010609060101010101" pitchFamily="2" charset="-122"/>
                <a:ea typeface="黑体" panose="02010609060101010101" pitchFamily="2" charset="-122"/>
                <a:cs typeface="+mn-cs"/>
                <a:sym typeface="Arial" pitchFamily="34" charset="0"/>
              </a:endParaRPr>
            </a:p>
          </p:txBody>
        </p:sp>
      </p:grpSp>
      <p:grpSp>
        <p:nvGrpSpPr>
          <p:cNvPr id="8" name="组合 28"/>
          <p:cNvGrpSpPr/>
          <p:nvPr/>
        </p:nvGrpSpPr>
        <p:grpSpPr>
          <a:xfrm>
            <a:off x="5938370" y="1316041"/>
            <a:ext cx="35993" cy="2364481"/>
            <a:chOff x="1331651" y="1597980"/>
            <a:chExt cx="36000" cy="2364481"/>
          </a:xfrm>
          <a:solidFill>
            <a:schemeClr val="bg2">
              <a:lumMod val="50000"/>
            </a:schemeClr>
          </a:solidFill>
        </p:grpSpPr>
        <p:sp>
          <p:nvSpPr>
            <p:cNvPr id="9" name="直接连接符 29"/>
            <p:cNvSpPr/>
            <p:nvPr/>
          </p:nvSpPr>
          <p:spPr>
            <a:xfrm flipH="1">
              <a:off x="1331651" y="1597980"/>
              <a:ext cx="0" cy="2364481"/>
            </a:xfrm>
            <a:prstGeom prst="line">
              <a:avLst/>
            </a:prstGeom>
            <a:grpFill/>
            <a:ln>
              <a:solidFill>
                <a:srgbClr val="72A699"/>
              </a:solidFill>
            </a:ln>
          </p:spPr>
          <p:style>
            <a:lnRef idx="1">
              <a:schemeClr val="accent1"/>
            </a:lnRef>
            <a:fillRef idx="0">
              <a:schemeClr val="accent1"/>
            </a:fillRef>
            <a:effectRef idx="0">
              <a:schemeClr val="accent1"/>
            </a:effectRef>
            <a:fontRef idx="minor">
              <a:schemeClr val="tx1"/>
            </a:fontRef>
          </p:style>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9pPr>
            </a:lstStyle>
            <a:p/>
          </p:txBody>
        </p:sp>
        <p:sp>
          <p:nvSpPr>
            <p:cNvPr id="10" name="矩形 9"/>
            <p:cNvSpPr/>
            <p:nvPr/>
          </p:nvSpPr>
          <p:spPr>
            <a:xfrm>
              <a:off x="1331651" y="1597980"/>
              <a:ext cx="36000" cy="1080000"/>
            </a:xfrm>
            <a:prstGeom prst="rect">
              <a:avLst/>
            </a:prstGeom>
            <a:grpFill/>
            <a:ln>
              <a:solidFill>
                <a:srgbClr val="72A6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30000"/>
                </a:lnSpc>
                <a:spcBef>
                  <a:spcPct val="0"/>
                </a:spcBef>
                <a:spcAft>
                  <a:spcPct val="0"/>
                </a:spcAft>
                <a:buClrTx/>
                <a:buSzTx/>
                <a:buFontTx/>
                <a:buNone/>
                <a:defRPr/>
              </a:pPr>
              <a:endParaRPr kumimoji="0" lang="zh-CN" altLang="en-US" sz="1865" b="0" i="0" u="none" strike="noStrike" kern="1200" cap="none" spc="0" normalizeH="0" baseline="0" noProof="0">
                <a:ln>
                  <a:noFill/>
                </a:ln>
                <a:solidFill>
                  <a:prstClr val="black"/>
                </a:solidFill>
                <a:effectLst/>
                <a:uLnTx/>
                <a:uFillTx/>
                <a:latin typeface="黑体" panose="02010609060101010101" pitchFamily="2" charset="-122"/>
                <a:ea typeface="黑体" panose="02010609060101010101" pitchFamily="2" charset="-122"/>
                <a:cs typeface="+mn-cs"/>
                <a:sym typeface="Arial" pitchFamily="34" charset="0"/>
              </a:endParaRPr>
            </a:p>
          </p:txBody>
        </p:sp>
      </p:grpSp>
      <p:grpSp>
        <p:nvGrpSpPr>
          <p:cNvPr id="11" name="组合 33"/>
          <p:cNvGrpSpPr/>
          <p:nvPr/>
        </p:nvGrpSpPr>
        <p:grpSpPr>
          <a:xfrm flipV="1">
            <a:off x="8527001" y="3489363"/>
            <a:ext cx="35993" cy="2390329"/>
            <a:chOff x="1331651" y="1572132"/>
            <a:chExt cx="36000" cy="2390328"/>
          </a:xfrm>
          <a:solidFill>
            <a:srgbClr val="72A699"/>
          </a:solidFill>
        </p:grpSpPr>
        <p:sp>
          <p:nvSpPr>
            <p:cNvPr id="12" name="直接连接符 34"/>
            <p:cNvSpPr/>
            <p:nvPr/>
          </p:nvSpPr>
          <p:spPr>
            <a:xfrm flipH="1">
              <a:off x="1331651" y="1576008"/>
              <a:ext cx="0" cy="2386452"/>
            </a:xfrm>
            <a:prstGeom prst="line">
              <a:avLst/>
            </a:prstGeom>
            <a:grpFill/>
            <a:ln>
              <a:solidFill>
                <a:schemeClr val="bg2">
                  <a:lumMod val="50000"/>
                </a:schemeClr>
              </a:solidFill>
            </a:ln>
          </p:spPr>
          <p:style>
            <a:lnRef idx="1">
              <a:schemeClr val="accent1"/>
            </a:lnRef>
            <a:fillRef idx="0">
              <a:schemeClr val="accent1"/>
            </a:fillRef>
            <a:effectRef idx="0">
              <a:schemeClr val="accent1"/>
            </a:effectRef>
            <a:fontRef idx="minor">
              <a:schemeClr val="tx1"/>
            </a:fontRef>
          </p:style>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000000"/>
                  </a:solidFill>
                  <a:latin typeface="Calibri"/>
                  <a:ea typeface="宋体" panose="02010600030101010101" pitchFamily="2" charset="-122"/>
                  <a:cs typeface="+mn-cs"/>
                </a:defRPr>
              </a:lvl9pPr>
            </a:lstStyle>
            <a:p/>
          </p:txBody>
        </p:sp>
        <p:sp>
          <p:nvSpPr>
            <p:cNvPr id="13" name="矩形 12"/>
            <p:cNvSpPr/>
            <p:nvPr/>
          </p:nvSpPr>
          <p:spPr>
            <a:xfrm>
              <a:off x="1331651" y="1572132"/>
              <a:ext cx="36000" cy="1080000"/>
            </a:xfrm>
            <a:prstGeom prst="rect">
              <a:avLst/>
            </a:prstGeom>
            <a:grp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30000"/>
                </a:lnSpc>
                <a:spcBef>
                  <a:spcPct val="0"/>
                </a:spcBef>
                <a:spcAft>
                  <a:spcPct val="0"/>
                </a:spcAft>
                <a:buClrTx/>
                <a:buSzTx/>
                <a:buFontTx/>
                <a:buNone/>
                <a:defRPr/>
              </a:pPr>
              <a:endParaRPr kumimoji="0" lang="zh-CN" altLang="en-US" sz="1865" b="0" i="0" u="none" strike="noStrike" kern="1200" cap="none" spc="0" normalizeH="0" baseline="0" noProof="0">
                <a:ln>
                  <a:noFill/>
                </a:ln>
                <a:solidFill>
                  <a:prstClr val="black"/>
                </a:solidFill>
                <a:effectLst/>
                <a:uLnTx/>
                <a:uFillTx/>
                <a:latin typeface="黑体" panose="02010609060101010101" pitchFamily="2" charset="-122"/>
                <a:ea typeface="黑体" panose="02010609060101010101" pitchFamily="2" charset="-122"/>
                <a:cs typeface="+mn-cs"/>
                <a:sym typeface="Arial" pitchFamily="34" charset="0"/>
              </a:endParaRPr>
            </a:p>
          </p:txBody>
        </p:sp>
      </p:grpSp>
      <p:grpSp>
        <p:nvGrpSpPr>
          <p:cNvPr id="14" name="组合 2"/>
          <p:cNvGrpSpPr/>
          <p:nvPr/>
        </p:nvGrpSpPr>
        <p:grpSpPr>
          <a:xfrm>
            <a:off x="793115" y="3315969"/>
            <a:ext cx="2269484" cy="1017270"/>
            <a:chOff x="1331651" y="2936276"/>
            <a:chExt cx="2099921" cy="1017295"/>
          </a:xfrm>
          <a:solidFill>
            <a:srgbClr val="4383C3"/>
          </a:solidFill>
        </p:grpSpPr>
        <p:sp>
          <p:nvSpPr>
            <p:cNvPr id="15" name="矩形 14"/>
            <p:cNvSpPr/>
            <p:nvPr/>
          </p:nvSpPr>
          <p:spPr>
            <a:xfrm>
              <a:off x="1331651" y="2936276"/>
              <a:ext cx="2099921" cy="1017295"/>
            </a:xfrm>
            <a:prstGeom prst="rect">
              <a:avLst/>
            </a:prstGeom>
            <a:grpFill/>
            <a:ln w="25400" cap="flat" cmpd="sng" algn="ctr">
              <a:noFill/>
              <a:prstDash val="solid"/>
            </a:ln>
            <a:effectLst/>
          </p:spPr>
          <p:txBody>
            <a:bodyPr rot="0" spcFirstLastPara="0" vertOverflow="overflow" horzOverflow="overflow" vert="horz" wrap="square" lIns="128516" tIns="64257" rIns="128516" bIns="64257" numCol="1" spcCol="0" rtlCol="0" fromWordArt="0" anchor="ctr" anchorCtr="0" forceAA="0" compatLnSpc="1">
              <a:no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30000"/>
                </a:lnSpc>
                <a:spcBef>
                  <a:spcPct val="0"/>
                </a:spcBef>
                <a:spcAft>
                  <a:spcPct val="0"/>
                </a:spcAft>
                <a:buClrTx/>
                <a:buSzTx/>
                <a:buFontTx/>
                <a:buNone/>
                <a:defRPr/>
              </a:pPr>
              <a:endParaRPr kumimoji="0" lang="zh-CN" altLang="en-US" sz="1865" b="0" i="0" u="none" strike="noStrike" kern="0" cap="none" spc="0" normalizeH="0" baseline="0" noProof="0">
                <a:ln>
                  <a:noFill/>
                </a:ln>
                <a:solidFill>
                  <a:prstClr val="white"/>
                </a:solidFill>
                <a:effectLst/>
                <a:uLnTx/>
                <a:uFillTx/>
                <a:latin typeface="黑体" panose="02010609060101010101" pitchFamily="2" charset="-122"/>
                <a:ea typeface="黑体" panose="02010609060101010101" pitchFamily="2" charset="-122"/>
                <a:cs typeface="+mn-cs"/>
                <a:sym typeface="Arial" pitchFamily="34" charset="0"/>
              </a:endParaRPr>
            </a:p>
          </p:txBody>
        </p:sp>
        <p:sp>
          <p:nvSpPr>
            <p:cNvPr id="16" name="文本框 15"/>
            <p:cNvSpPr txBox="1"/>
            <p:nvPr/>
          </p:nvSpPr>
          <p:spPr>
            <a:xfrm>
              <a:off x="1456134" y="3041686"/>
              <a:ext cx="1850741" cy="702945"/>
            </a:xfrm>
            <a:prstGeom prst="rect">
              <a:avLst/>
            </a:prstGeom>
            <a:grpFill/>
            <a:ln w="25400" cap="flat" cmpd="sng" algn="ctr">
              <a:noFill/>
              <a:prstDash val="solid"/>
            </a:ln>
            <a:effectLst/>
          </p:spPr>
          <p:txBody>
            <a:bodyPr rot="0" spcFirstLastPara="0" vertOverflow="overflow" horzOverflow="overflow" vert="horz" wrap="square" lIns="128516" tIns="64257" rIns="128516" bIns="64257" numCol="1" spcCol="0" rtlCol="0" fromWordArt="0" anchor="ctr" anchorCtr="0" forceAA="0" compatLnSpc="1">
              <a:noAutofit/>
            </a:bodyPr>
            <a:lstStyle>
              <a:defPPr>
                <a:defRPr lang="zh-CN"/>
              </a:defPPr>
              <a:lvl1pPr marL="0" lvl="0" indent="0" algn="ctr" defTabSz="914400" rtl="0" eaLnBrk="1" fontAlgn="base" latinLnBrk="0" hangingPunct="1">
                <a:lnSpc>
                  <a:spcPct val="130000"/>
                </a:lnSpc>
                <a:spcBef>
                  <a:spcPct val="0"/>
                </a:spcBef>
                <a:spcAft>
                  <a:spcPct val="0"/>
                </a:spcAft>
                <a:buFont typeface="Arial" pitchFamily="34" charset="0"/>
                <a:buNone/>
                <a:defRPr sz="2000" b="0" i="0" u="none" kern="0" baseline="0">
                  <a:solidFill>
                    <a:sysClr val="window" lastClr="FFFFFF"/>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30000"/>
                </a:lnSpc>
                <a:spcBef>
                  <a:spcPct val="0"/>
                </a:spcBef>
                <a:spcAft>
                  <a:spcPct val="0"/>
                </a:spcAft>
                <a:buClrTx/>
                <a:buSzTx/>
                <a:buFontTx/>
                <a:buNone/>
                <a:defRPr/>
              </a:pPr>
              <a:r>
                <a:rPr kumimoji="0" lang="zh-CN" altLang="en-US" sz="2800" b="1" i="0" u="none" strike="noStrike" kern="0" cap="none" spc="0" normalizeH="0" baseline="0" noProof="0">
                  <a:ln>
                    <a:noFill/>
                  </a:ln>
                  <a:solidFill>
                    <a:prstClr val="white"/>
                  </a:solidFill>
                  <a:effectLst/>
                  <a:uLnTx/>
                  <a:uFillTx/>
                  <a:latin typeface="黑体" panose="02010609060101010101" pitchFamily="2" charset="-122"/>
                  <a:ea typeface="黑体" panose="02010609060101010101" pitchFamily="2" charset="-122"/>
                  <a:cs typeface="+mn-cs"/>
                  <a:sym typeface="Arial" pitchFamily="34" charset="0"/>
                </a:rPr>
                <a:t>链霉素</a:t>
              </a:r>
              <a:endParaRPr kumimoji="0" lang="zh-CN" altLang="en-US" sz="2800" b="1" i="0" u="none" strike="noStrike" kern="0" cap="none" spc="0" normalizeH="0" baseline="0" noProof="0">
                <a:ln>
                  <a:noFill/>
                </a:ln>
                <a:solidFill>
                  <a:prstClr val="white"/>
                </a:solidFill>
                <a:effectLst/>
                <a:uLnTx/>
                <a:uFillTx/>
                <a:latin typeface="黑体" panose="02010609060101010101" pitchFamily="2" charset="-122"/>
                <a:ea typeface="黑体" panose="02010609060101010101" pitchFamily="2" charset="-122"/>
                <a:cs typeface="+mn-cs"/>
                <a:sym typeface="Arial" pitchFamily="34" charset="0"/>
              </a:endParaRPr>
            </a:p>
          </p:txBody>
        </p:sp>
      </p:grpSp>
      <p:grpSp>
        <p:nvGrpSpPr>
          <p:cNvPr id="17" name="组合 3"/>
          <p:cNvGrpSpPr/>
          <p:nvPr/>
        </p:nvGrpSpPr>
        <p:grpSpPr>
          <a:xfrm>
            <a:off x="3376294" y="3315969"/>
            <a:ext cx="2209800" cy="1017270"/>
            <a:chOff x="3742306" y="2945166"/>
            <a:chExt cx="2099921" cy="1017295"/>
          </a:xfrm>
          <a:solidFill>
            <a:schemeClr val="accent2"/>
          </a:solidFill>
        </p:grpSpPr>
        <p:sp>
          <p:nvSpPr>
            <p:cNvPr id="18" name="矩形 17"/>
            <p:cNvSpPr/>
            <p:nvPr/>
          </p:nvSpPr>
          <p:spPr>
            <a:xfrm flipV="1">
              <a:off x="3742306" y="2945166"/>
              <a:ext cx="2099921" cy="101729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65" b="0" i="0" u="none" strike="noStrike" kern="1200" cap="none" spc="0" normalizeH="0" baseline="0" noProof="0">
                <a:ln>
                  <a:noFill/>
                </a:ln>
                <a:solidFill>
                  <a:prstClr val="white"/>
                </a:solidFill>
                <a:effectLst/>
                <a:uLnTx/>
                <a:uFillTx/>
                <a:latin typeface="黑体" panose="02010609060101010101" pitchFamily="2" charset="-122"/>
                <a:ea typeface="黑体" panose="02010609060101010101" pitchFamily="2" charset="-122"/>
                <a:cs typeface="+mn-cs"/>
                <a:sym typeface="Arial" pitchFamily="34" charset="0"/>
              </a:endParaRPr>
            </a:p>
          </p:txBody>
        </p:sp>
        <p:sp>
          <p:nvSpPr>
            <p:cNvPr id="19" name="文本框 18"/>
            <p:cNvSpPr txBox="1"/>
            <p:nvPr/>
          </p:nvSpPr>
          <p:spPr>
            <a:xfrm>
              <a:off x="3920616" y="3168051"/>
              <a:ext cx="1911712" cy="521983"/>
            </a:xfrm>
            <a:prstGeom prst="rect">
              <a:avLst/>
            </a:prstGeom>
            <a:grp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ts val="1000"/>
                </a:spcBef>
                <a:spcAft>
                  <a:spcPct val="0"/>
                </a:spcAft>
                <a:buClrTx/>
                <a:buSzTx/>
                <a:buFontTx/>
                <a:buNone/>
                <a:defRPr/>
              </a:pPr>
              <a:r>
                <a:rPr kumimoji="0" lang="zh-CN" altLang="en-US" sz="2800" b="1" i="0" u="none" strike="noStrike" kern="1200" cap="none" spc="0" normalizeH="0" baseline="0" noProof="0">
                  <a:ln>
                    <a:noFill/>
                  </a:ln>
                  <a:solidFill>
                    <a:prstClr val="white"/>
                  </a:solidFill>
                  <a:effectLst/>
                  <a:uLnTx/>
                  <a:uFillTx/>
                  <a:latin typeface="黑体" panose="02010609060101010101" pitchFamily="2" charset="-122"/>
                  <a:ea typeface="黑体" panose="02010609060101010101" pitchFamily="2" charset="-122"/>
                  <a:cs typeface="+mn-cs"/>
                  <a:sym typeface="Arial" pitchFamily="34" charset="0"/>
                </a:rPr>
                <a:t>庆大霉素</a:t>
              </a:r>
              <a:endParaRPr kumimoji="0" lang="zh-CN" altLang="en-US" sz="2800" b="1" i="0" u="none" strike="noStrike" kern="1200" cap="none" spc="0" normalizeH="0" baseline="0" noProof="0">
                <a:ln>
                  <a:noFill/>
                </a:ln>
                <a:solidFill>
                  <a:prstClr val="white"/>
                </a:solidFill>
                <a:effectLst/>
                <a:uLnTx/>
                <a:uFillTx/>
                <a:latin typeface="黑体" panose="02010609060101010101" pitchFamily="2" charset="-122"/>
                <a:ea typeface="黑体" panose="02010609060101010101" pitchFamily="2" charset="-122"/>
                <a:cs typeface="+mn-cs"/>
                <a:sym typeface="Arial" pitchFamily="34" charset="0"/>
              </a:endParaRPr>
            </a:p>
          </p:txBody>
        </p:sp>
      </p:grpSp>
      <p:grpSp>
        <p:nvGrpSpPr>
          <p:cNvPr id="20" name="组合 4"/>
          <p:cNvGrpSpPr/>
          <p:nvPr/>
        </p:nvGrpSpPr>
        <p:grpSpPr>
          <a:xfrm>
            <a:off x="5938519" y="3324860"/>
            <a:ext cx="2178050" cy="1017265"/>
            <a:chOff x="6152961" y="2945166"/>
            <a:chExt cx="2099921" cy="1017295"/>
          </a:xfrm>
          <a:solidFill>
            <a:srgbClr val="72A699"/>
          </a:solidFill>
        </p:grpSpPr>
        <p:sp>
          <p:nvSpPr>
            <p:cNvPr id="21" name="矩形 20"/>
            <p:cNvSpPr/>
            <p:nvPr/>
          </p:nvSpPr>
          <p:spPr>
            <a:xfrm>
              <a:off x="6152961" y="2945166"/>
              <a:ext cx="2099921" cy="1017295"/>
            </a:xfrm>
            <a:prstGeom prst="rect">
              <a:avLst/>
            </a:prstGeom>
            <a:grpFill/>
            <a:ln w="25400" cap="flat" cmpd="sng" algn="ctr">
              <a:noFill/>
              <a:prstDash val="solid"/>
            </a:ln>
            <a:effectLst/>
          </p:spPr>
          <p:txBody>
            <a:bodyPr rot="0" spcFirstLastPara="0" vertOverflow="overflow" horzOverflow="overflow" vert="horz" wrap="square" lIns="128516" tIns="64257" rIns="128516" bIns="64257" numCol="1" spcCol="0" rtlCol="0" fromWordArt="0" anchor="ctr" anchorCtr="0" forceAA="0" compatLnSpc="1">
              <a:no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30000"/>
                </a:lnSpc>
                <a:spcBef>
                  <a:spcPct val="0"/>
                </a:spcBef>
                <a:spcAft>
                  <a:spcPct val="0"/>
                </a:spcAft>
                <a:buClrTx/>
                <a:buSzTx/>
                <a:buFontTx/>
                <a:buNone/>
                <a:defRPr/>
              </a:pPr>
              <a:endParaRPr kumimoji="0" lang="zh-CN" altLang="en-US" sz="1865" b="0" i="0" u="none" strike="noStrike" kern="0" cap="none" spc="0" normalizeH="0" baseline="0" noProof="0">
                <a:ln>
                  <a:noFill/>
                </a:ln>
                <a:solidFill>
                  <a:prstClr val="white"/>
                </a:solidFill>
                <a:effectLst/>
                <a:uLnTx/>
                <a:uFillTx/>
                <a:latin typeface="黑体" panose="02010609060101010101" pitchFamily="2" charset="-122"/>
                <a:ea typeface="黑体" panose="02010609060101010101" pitchFamily="2" charset="-122"/>
                <a:cs typeface="+mn-cs"/>
                <a:sym typeface="Arial" pitchFamily="34" charset="0"/>
              </a:endParaRPr>
            </a:p>
          </p:txBody>
        </p:sp>
        <p:sp>
          <p:nvSpPr>
            <p:cNvPr id="22" name="文本框 21"/>
            <p:cNvSpPr txBox="1"/>
            <p:nvPr/>
          </p:nvSpPr>
          <p:spPr>
            <a:xfrm>
              <a:off x="6293323" y="3041686"/>
              <a:ext cx="1848200" cy="702945"/>
            </a:xfrm>
            <a:prstGeom prst="rect">
              <a:avLst/>
            </a:prstGeom>
            <a:grpFill/>
            <a:ln w="25400" cap="flat" cmpd="sng" algn="ctr">
              <a:noFill/>
              <a:prstDash val="solid"/>
            </a:ln>
            <a:effectLst/>
          </p:spPr>
          <p:txBody>
            <a:bodyPr rot="0" spcFirstLastPara="0" vertOverflow="overflow" horzOverflow="overflow" vert="horz" wrap="square" lIns="128516" tIns="64257" rIns="128516" bIns="64257" numCol="1" spcCol="0" rtlCol="0" fromWordArt="0" anchor="ctr" anchorCtr="0" forceAA="0" compatLnSpc="1">
              <a:noAutofit/>
            </a:bodyPr>
            <a:lstStyle>
              <a:defPPr>
                <a:defRPr lang="zh-CN"/>
              </a:defPPr>
              <a:lvl1pPr marL="0" lvl="0" indent="0" algn="ctr" defTabSz="914400" rtl="0" eaLnBrk="1" fontAlgn="base" latinLnBrk="0" hangingPunct="1">
                <a:lnSpc>
                  <a:spcPct val="130000"/>
                </a:lnSpc>
                <a:spcBef>
                  <a:spcPct val="0"/>
                </a:spcBef>
                <a:spcAft>
                  <a:spcPct val="0"/>
                </a:spcAft>
                <a:buFont typeface="Arial" pitchFamily="34" charset="0"/>
                <a:buNone/>
                <a:defRPr sz="2000" b="0" i="0" u="none" kern="0" baseline="0">
                  <a:solidFill>
                    <a:sysClr val="window" lastClr="FFFFFF"/>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30000"/>
                </a:lnSpc>
                <a:spcBef>
                  <a:spcPct val="0"/>
                </a:spcBef>
                <a:spcAft>
                  <a:spcPct val="0"/>
                </a:spcAft>
                <a:buClrTx/>
                <a:buSzTx/>
                <a:buFontTx/>
                <a:buNone/>
                <a:defRPr/>
              </a:pPr>
              <a:r>
                <a:rPr kumimoji="0" lang="zh-CN" altLang="en-US" sz="2800" b="1" i="0" u="none" strike="noStrike" kern="0" cap="none" spc="0" normalizeH="0" baseline="0" noProof="0">
                  <a:ln>
                    <a:noFill/>
                  </a:ln>
                  <a:solidFill>
                    <a:prstClr val="white"/>
                  </a:solidFill>
                  <a:effectLst/>
                  <a:uLnTx/>
                  <a:uFillTx/>
                  <a:latin typeface="黑体" panose="02010609060101010101" pitchFamily="2" charset="-122"/>
                  <a:ea typeface="黑体" panose="02010609060101010101" pitchFamily="2" charset="-122"/>
                  <a:cs typeface="+mn-cs"/>
                  <a:sym typeface="Arial" pitchFamily="34" charset="0"/>
                </a:rPr>
                <a:t>阿米卡星</a:t>
              </a:r>
              <a:endParaRPr kumimoji="0" lang="zh-CN" altLang="en-US" sz="2800" b="1" i="0" u="none" strike="noStrike" kern="0" cap="none" spc="0" normalizeH="0" baseline="0" noProof="0">
                <a:ln>
                  <a:noFill/>
                </a:ln>
                <a:solidFill>
                  <a:prstClr val="white"/>
                </a:solidFill>
                <a:effectLst/>
                <a:uLnTx/>
                <a:uFillTx/>
                <a:latin typeface="黑体" panose="02010609060101010101" pitchFamily="2" charset="-122"/>
                <a:ea typeface="黑体" panose="02010609060101010101" pitchFamily="2" charset="-122"/>
                <a:cs typeface="+mn-cs"/>
                <a:sym typeface="Arial" pitchFamily="34" charset="0"/>
              </a:endParaRPr>
            </a:p>
          </p:txBody>
        </p:sp>
      </p:grpSp>
      <p:grpSp>
        <p:nvGrpSpPr>
          <p:cNvPr id="23" name="组合 5"/>
          <p:cNvGrpSpPr/>
          <p:nvPr/>
        </p:nvGrpSpPr>
        <p:grpSpPr>
          <a:xfrm>
            <a:off x="8487410" y="3324225"/>
            <a:ext cx="2240915" cy="1017270"/>
            <a:chOff x="8563615" y="2945166"/>
            <a:chExt cx="2099921" cy="1017295"/>
          </a:xfrm>
          <a:solidFill>
            <a:schemeClr val="bg2">
              <a:lumMod val="50000"/>
            </a:schemeClr>
          </a:solidFill>
        </p:grpSpPr>
        <p:sp>
          <p:nvSpPr>
            <p:cNvPr id="24" name="矩形 23"/>
            <p:cNvSpPr/>
            <p:nvPr/>
          </p:nvSpPr>
          <p:spPr>
            <a:xfrm flipV="1">
              <a:off x="8563615" y="2945166"/>
              <a:ext cx="2099921" cy="1017295"/>
            </a:xfrm>
            <a:prstGeom prst="rect">
              <a:avLst/>
            </a:prstGeom>
            <a:grp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65" b="0" i="0" u="none" strike="noStrike" kern="1200" cap="none" spc="0" normalizeH="0" baseline="0" noProof="0">
                <a:ln>
                  <a:noFill/>
                </a:ln>
                <a:solidFill>
                  <a:prstClr val="white"/>
                </a:solidFill>
                <a:effectLst/>
                <a:uLnTx/>
                <a:uFillTx/>
                <a:latin typeface="黑体" panose="02010609060101010101" pitchFamily="2" charset="-122"/>
                <a:ea typeface="黑体" panose="02010609060101010101" pitchFamily="2" charset="-122"/>
                <a:cs typeface="+mn-cs"/>
                <a:sym typeface="Arial" pitchFamily="34" charset="0"/>
              </a:endParaRPr>
            </a:p>
          </p:txBody>
        </p:sp>
        <p:sp>
          <p:nvSpPr>
            <p:cNvPr id="25" name="文本框 24"/>
            <p:cNvSpPr txBox="1"/>
            <p:nvPr/>
          </p:nvSpPr>
          <p:spPr>
            <a:xfrm>
              <a:off x="8600452" y="3132491"/>
              <a:ext cx="2062871" cy="521983"/>
            </a:xfrm>
            <a:prstGeom prst="rect">
              <a:avLst/>
            </a:prstGeom>
            <a:grpFill/>
            <a:ln>
              <a:solidFill>
                <a:schemeClr val="bg2">
                  <a:lumMod val="50000"/>
                </a:schemeClr>
              </a:solidFill>
            </a:ln>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ts val="1000"/>
                </a:spcBef>
                <a:spcAft>
                  <a:spcPct val="0"/>
                </a:spcAft>
                <a:buClrTx/>
                <a:buSzTx/>
                <a:buFontTx/>
                <a:buNone/>
                <a:defRPr/>
              </a:pPr>
              <a:r>
                <a:rPr kumimoji="0" lang="zh-CN" altLang="en-US" sz="2800" b="1" i="0" u="none" strike="noStrike" kern="1200" cap="none" spc="0" normalizeH="0" baseline="0" noProof="0">
                  <a:ln>
                    <a:noFill/>
                  </a:ln>
                  <a:solidFill>
                    <a:prstClr val="white"/>
                  </a:solidFill>
                  <a:effectLst/>
                  <a:uLnTx/>
                  <a:uFillTx/>
                  <a:latin typeface="黑体" panose="02010609060101010101" pitchFamily="2" charset="-122"/>
                  <a:ea typeface="黑体" panose="02010609060101010101" pitchFamily="2" charset="-122"/>
                  <a:cs typeface="+mn-cs"/>
                  <a:sym typeface="Arial" pitchFamily="34" charset="0"/>
                </a:rPr>
                <a:t>依替米星</a:t>
              </a:r>
              <a:endParaRPr kumimoji="0" lang="zh-CN" altLang="en-US" sz="2800" b="1" i="0" u="none" strike="noStrike" kern="1200" cap="none" spc="0" normalizeH="0" baseline="0" noProof="0">
                <a:ln>
                  <a:noFill/>
                </a:ln>
                <a:solidFill>
                  <a:prstClr val="white"/>
                </a:solidFill>
                <a:effectLst/>
                <a:uLnTx/>
                <a:uFillTx/>
                <a:latin typeface="黑体" panose="02010609060101010101" pitchFamily="2" charset="-122"/>
                <a:ea typeface="黑体" panose="02010609060101010101" pitchFamily="2" charset="-122"/>
                <a:cs typeface="+mn-cs"/>
                <a:sym typeface="Arial" pitchFamily="34" charset="0"/>
              </a:endParaRPr>
            </a:p>
          </p:txBody>
        </p:sp>
      </p:grpSp>
      <p:sp>
        <p:nvSpPr>
          <p:cNvPr id="27" name="文本框8"/>
          <p:cNvSpPr txBox="1"/>
          <p:nvPr/>
        </p:nvSpPr>
        <p:spPr>
          <a:xfrm>
            <a:off x="1028700" y="2397125"/>
            <a:ext cx="2171700" cy="547688"/>
          </a:xfrm>
          <a:prstGeom prst="rect">
            <a:avLst/>
          </a:prstGeom>
        </p:spPr>
        <p:txBody>
          <a:bodyPr vert="horz" lIns="0" tIns="0" rIns="0" bIns="0"/>
          <a:lstStyle>
            <a:defPPr>
              <a:defRPr lang="zh-CN"/>
            </a:defPPr>
            <a:lvl1pPr marL="0" lvl="0" indent="0" algn="r" defTabSz="914400" rtl="0" eaLnBrk="0" fontAlgn="base" latinLnBrk="0" hangingPunct="0">
              <a:lnSpc>
                <a:spcPct val="150000"/>
              </a:lnSpc>
              <a:spcBef>
                <a:spcPct val="0"/>
              </a:spcBef>
              <a:spcAft>
                <a:spcPct val="0"/>
              </a:spcAft>
              <a:buFont typeface="Arial" pitchFamily="34" charset="0"/>
              <a:buNone/>
              <a:defRPr sz="1000" b="0" i="0" u="none" kern="1200" baseline="0">
                <a:solidFill>
                  <a:schemeClr val="tx1">
                    <a:lumMod val="50000"/>
                    <a:lumOff val="50000"/>
                  </a:schemeClr>
                </a:solidFill>
                <a:latin typeface="Lato Regular" charset="0"/>
                <a:ea typeface="+mn-ea"/>
                <a:cs typeface="Lato Regular"/>
              </a:defRPr>
            </a:lvl1pPr>
            <a:lvl2pPr marL="1041400" lvl="1" indent="-400050" algn="l" defTabSz="914400" rtl="0" eaLnBrk="0" fontAlgn="base" latinLnBrk="0" hangingPunct="0">
              <a:lnSpc>
                <a:spcPct val="100000"/>
              </a:lnSpc>
              <a:spcBef>
                <a:spcPct val="20000"/>
              </a:spcBef>
              <a:spcAft>
                <a:spcPct val="0"/>
              </a:spcAft>
              <a:buFont typeface="Arial" pitchFamily="34" charset="0"/>
              <a:buChar char="–"/>
              <a:defRPr sz="4000" b="0" i="0" u="none" kern="1200" baseline="0">
                <a:solidFill>
                  <a:schemeClr val="tx1"/>
                </a:solidFill>
                <a:latin typeface="+mn-lt"/>
                <a:ea typeface="+mn-ea"/>
                <a:cs typeface="+mn-cs"/>
              </a:defRPr>
            </a:lvl2pPr>
            <a:lvl3pPr marL="1605280" lvl="2" indent="-319405" algn="l" defTabSz="914400" rtl="0" eaLnBrk="0" fontAlgn="base" latinLnBrk="0" hangingPunct="0">
              <a:lnSpc>
                <a:spcPct val="100000"/>
              </a:lnSpc>
              <a:spcBef>
                <a:spcPct val="20000"/>
              </a:spcBef>
              <a:spcAft>
                <a:spcPct val="0"/>
              </a:spcAft>
              <a:buFont typeface="Arial" pitchFamily="34" charset="0"/>
              <a:buChar char="•"/>
              <a:defRPr sz="3400" b="0" i="0" u="none" kern="1200" baseline="0">
                <a:solidFill>
                  <a:schemeClr val="tx1"/>
                </a:solidFill>
                <a:latin typeface="+mn-lt"/>
                <a:ea typeface="+mn-ea"/>
                <a:cs typeface="+mn-cs"/>
              </a:defRPr>
            </a:lvl3pPr>
            <a:lvl4pPr marL="2247900" lvl="3" indent="-319405"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4pPr>
            <a:lvl5pPr marL="2891155" lvl="4" indent="-319405"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5pPr>
            <a:lvl6pPr marL="3534410" lvl="5" indent="-321310" algn="l" defTabSz="128524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6pPr>
            <a:lvl7pPr marL="4177030" lvl="6" indent="-321310" algn="l" defTabSz="128524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7pPr>
            <a:lvl8pPr marL="4819650" lvl="7" indent="-321310" algn="l" defTabSz="128524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8pPr>
            <a:lvl9pPr marL="5462270" lvl="8" indent="-321310" algn="l" defTabSz="128524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9pPr>
          </a:lstStyle>
          <a:p>
            <a:pPr marL="0" marR="0" lvl="0" indent="0" algn="l" defTabSz="914400" rtl="0" eaLnBrk="0" fontAlgn="base" latinLnBrk="0" hangingPunct="0">
              <a:lnSpc>
                <a:spcPct val="150000"/>
              </a:lnSpc>
              <a:spcBef>
                <a:spcPct val="0"/>
              </a:spcBef>
              <a:spcAft>
                <a:spcPct val="0"/>
              </a:spcAft>
              <a:buClrTx/>
              <a:buSzTx/>
              <a:buFont typeface="Arial" pitchFamily="34" charset="0"/>
              <a:buNone/>
              <a:defRPr/>
            </a:pPr>
            <a:r>
              <a:rPr kumimoji="0" lang="zh-CN" altLang="en-US" sz="2000" b="0" i="0" u="none" strike="noStrike" kern="1200" cap="none" spc="0" normalizeH="0" baseline="0" noProof="0">
                <a:ln>
                  <a:noFill/>
                </a:ln>
                <a:solidFill>
                  <a:schemeClr val="bg2">
                    <a:lumMod val="25000"/>
                  </a:schemeClr>
                </a:solidFill>
                <a:effectLst/>
                <a:uLnTx/>
                <a:uFillTx/>
                <a:latin typeface="黑体" panose="02010609060101010101" pitchFamily="2" charset="-122"/>
                <a:ea typeface="黑体" panose="02010609060101010101" pitchFamily="2" charset="-122"/>
                <a:cs typeface="Lato Regular"/>
              </a:rPr>
              <a:t>目前通常用于结核治疗。</a:t>
            </a:r>
            <a:endParaRPr kumimoji="0" lang="zh-CN" altLang="en-US" sz="2000" b="0" i="0" u="none" strike="noStrike" kern="1200" cap="none" spc="0" normalizeH="0" baseline="0" noProof="0">
              <a:ln>
                <a:noFill/>
              </a:ln>
              <a:solidFill>
                <a:schemeClr val="bg2">
                  <a:lumMod val="25000"/>
                </a:schemeClr>
              </a:solidFill>
              <a:effectLst/>
              <a:uLnTx/>
              <a:uFillTx/>
              <a:latin typeface="黑体" panose="02010609060101010101" pitchFamily="2" charset="-122"/>
              <a:ea typeface="黑体" panose="02010609060101010101" pitchFamily="2" charset="-122"/>
            </a:endParaRPr>
          </a:p>
        </p:txBody>
      </p:sp>
      <p:sp>
        <p:nvSpPr>
          <p:cNvPr id="29" name="文本框8"/>
          <p:cNvSpPr txBox="1"/>
          <p:nvPr/>
        </p:nvSpPr>
        <p:spPr>
          <a:xfrm>
            <a:off x="3563938" y="4379913"/>
            <a:ext cx="2173288" cy="547688"/>
          </a:xfrm>
          <a:prstGeom prst="rect">
            <a:avLst/>
          </a:prstGeom>
        </p:spPr>
        <p:txBody>
          <a:bodyPr vert="horz" lIns="0" tIns="0" rIns="0" bIns="0"/>
          <a:lstStyle>
            <a:defPPr>
              <a:defRPr lang="zh-CN"/>
            </a:defPPr>
            <a:lvl1pPr marL="0" lvl="0" indent="0" algn="r" defTabSz="914400" rtl="0" eaLnBrk="0" fontAlgn="base" latinLnBrk="0" hangingPunct="0">
              <a:lnSpc>
                <a:spcPct val="150000"/>
              </a:lnSpc>
              <a:spcBef>
                <a:spcPct val="0"/>
              </a:spcBef>
              <a:spcAft>
                <a:spcPct val="0"/>
              </a:spcAft>
              <a:buFont typeface="Arial" pitchFamily="34" charset="0"/>
              <a:buNone/>
              <a:defRPr sz="1000" b="0" i="0" u="none" kern="1200" baseline="0">
                <a:solidFill>
                  <a:schemeClr val="tx1">
                    <a:lumMod val="50000"/>
                    <a:lumOff val="50000"/>
                  </a:schemeClr>
                </a:solidFill>
                <a:latin typeface="Lato Regular" charset="0"/>
                <a:ea typeface="+mn-ea"/>
                <a:cs typeface="Lato Regular"/>
              </a:defRPr>
            </a:lvl1pPr>
            <a:lvl2pPr marL="1041400" lvl="1" indent="-400050" algn="l" defTabSz="914400" rtl="0" eaLnBrk="0" fontAlgn="base" latinLnBrk="0" hangingPunct="0">
              <a:lnSpc>
                <a:spcPct val="100000"/>
              </a:lnSpc>
              <a:spcBef>
                <a:spcPct val="20000"/>
              </a:spcBef>
              <a:spcAft>
                <a:spcPct val="0"/>
              </a:spcAft>
              <a:buFont typeface="Arial" pitchFamily="34" charset="0"/>
              <a:buChar char="–"/>
              <a:defRPr sz="4000" b="0" i="0" u="none" kern="1200" baseline="0">
                <a:solidFill>
                  <a:schemeClr val="tx1"/>
                </a:solidFill>
                <a:latin typeface="+mn-lt"/>
                <a:ea typeface="+mn-ea"/>
                <a:cs typeface="+mn-cs"/>
              </a:defRPr>
            </a:lvl2pPr>
            <a:lvl3pPr marL="1605280" lvl="2" indent="-319405" algn="l" defTabSz="914400" rtl="0" eaLnBrk="0" fontAlgn="base" latinLnBrk="0" hangingPunct="0">
              <a:lnSpc>
                <a:spcPct val="100000"/>
              </a:lnSpc>
              <a:spcBef>
                <a:spcPct val="20000"/>
              </a:spcBef>
              <a:spcAft>
                <a:spcPct val="0"/>
              </a:spcAft>
              <a:buFont typeface="Arial" pitchFamily="34" charset="0"/>
              <a:buChar char="•"/>
              <a:defRPr sz="3400" b="0" i="0" u="none" kern="1200" baseline="0">
                <a:solidFill>
                  <a:schemeClr val="tx1"/>
                </a:solidFill>
                <a:latin typeface="+mn-lt"/>
                <a:ea typeface="+mn-ea"/>
                <a:cs typeface="+mn-cs"/>
              </a:defRPr>
            </a:lvl3pPr>
            <a:lvl4pPr marL="2247900" lvl="3" indent="-319405"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4pPr>
            <a:lvl5pPr marL="2891155" lvl="4" indent="-319405"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5pPr>
            <a:lvl6pPr marL="3534410" lvl="5" indent="-321310" algn="l" defTabSz="128524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6pPr>
            <a:lvl7pPr marL="4177030" lvl="6" indent="-321310" algn="l" defTabSz="128524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7pPr>
            <a:lvl8pPr marL="4819650" lvl="7" indent="-321310" algn="l" defTabSz="128524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8pPr>
            <a:lvl9pPr marL="5462270" lvl="8" indent="-321310" algn="l" defTabSz="128524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9pPr>
          </a:lstStyle>
          <a:p>
            <a:pPr marL="0" marR="0" lvl="0" indent="0" algn="l" defTabSz="914400" rtl="0" eaLnBrk="0" fontAlgn="base" latinLnBrk="0" hangingPunct="0">
              <a:lnSpc>
                <a:spcPct val="150000"/>
              </a:lnSpc>
              <a:spcBef>
                <a:spcPct val="0"/>
              </a:spcBef>
              <a:spcAft>
                <a:spcPct val="0"/>
              </a:spcAft>
              <a:buClrTx/>
              <a:buSzTx/>
              <a:buFont typeface="Arial" pitchFamily="34" charset="0"/>
              <a:buNone/>
              <a:defRPr/>
            </a:pPr>
            <a:r>
              <a:rPr kumimoji="0" sz="2000" b="0" i="0" u="none" strike="noStrike" kern="1200" cap="none" spc="0" normalizeH="0" baseline="0" noProof="0">
                <a:ln>
                  <a:noFill/>
                </a:ln>
                <a:solidFill>
                  <a:schemeClr val="bg2">
                    <a:lumMod val="25000"/>
                  </a:schemeClr>
                </a:solidFill>
                <a:effectLst/>
                <a:uLnTx/>
                <a:uFillTx/>
                <a:latin typeface="黑体" panose="02010609060101010101" pitchFamily="2" charset="-122"/>
                <a:ea typeface="黑体" panose="02010609060101010101" pitchFamily="2" charset="-122"/>
                <a:cs typeface="Lato Regular"/>
              </a:rPr>
              <a:t>对G+球菌作用更好，联合治疗的证据较多</a:t>
            </a:r>
            <a:endParaRPr kumimoji="0" sz="2000" b="0" i="0" u="none" strike="noStrike" kern="1200" cap="none" spc="0" normalizeH="0" baseline="0" noProof="0">
              <a:ln>
                <a:noFill/>
              </a:ln>
              <a:solidFill>
                <a:schemeClr val="bg2">
                  <a:lumMod val="25000"/>
                </a:schemeClr>
              </a:solidFill>
              <a:effectLst/>
              <a:uLnTx/>
              <a:uFillTx/>
              <a:latin typeface="黑体" panose="02010609060101010101" pitchFamily="2" charset="-122"/>
              <a:ea typeface="黑体" panose="02010609060101010101" pitchFamily="2" charset="-122"/>
            </a:endParaRPr>
          </a:p>
        </p:txBody>
      </p:sp>
      <p:sp>
        <p:nvSpPr>
          <p:cNvPr id="31" name="文本框8"/>
          <p:cNvSpPr txBox="1"/>
          <p:nvPr/>
        </p:nvSpPr>
        <p:spPr>
          <a:xfrm>
            <a:off x="5975350" y="188913"/>
            <a:ext cx="2816225" cy="547688"/>
          </a:xfrm>
          <a:prstGeom prst="rect">
            <a:avLst/>
          </a:prstGeom>
        </p:spPr>
        <p:txBody>
          <a:bodyPr vert="horz" lIns="0" tIns="0" rIns="0" bIns="0"/>
          <a:lstStyle>
            <a:defPPr>
              <a:defRPr lang="zh-CN"/>
            </a:defPPr>
            <a:lvl1pPr marL="0" lvl="0" indent="0" algn="r" defTabSz="914400" rtl="0" eaLnBrk="0" fontAlgn="base" latinLnBrk="0" hangingPunct="0">
              <a:lnSpc>
                <a:spcPct val="150000"/>
              </a:lnSpc>
              <a:spcBef>
                <a:spcPct val="0"/>
              </a:spcBef>
              <a:spcAft>
                <a:spcPct val="0"/>
              </a:spcAft>
              <a:buFont typeface="Arial" pitchFamily="34" charset="0"/>
              <a:buNone/>
              <a:defRPr sz="1000" b="0" i="0" u="none" kern="1200" baseline="0">
                <a:solidFill>
                  <a:schemeClr val="tx1">
                    <a:lumMod val="50000"/>
                    <a:lumOff val="50000"/>
                  </a:schemeClr>
                </a:solidFill>
                <a:latin typeface="Lato Regular" charset="0"/>
                <a:ea typeface="+mn-ea"/>
                <a:cs typeface="Lato Regular"/>
              </a:defRPr>
            </a:lvl1pPr>
            <a:lvl2pPr marL="1041400" lvl="1" indent="-400050" algn="l" defTabSz="914400" rtl="0" eaLnBrk="0" fontAlgn="base" latinLnBrk="0" hangingPunct="0">
              <a:lnSpc>
                <a:spcPct val="100000"/>
              </a:lnSpc>
              <a:spcBef>
                <a:spcPct val="20000"/>
              </a:spcBef>
              <a:spcAft>
                <a:spcPct val="0"/>
              </a:spcAft>
              <a:buFont typeface="Arial" pitchFamily="34" charset="0"/>
              <a:buChar char="–"/>
              <a:defRPr sz="4000" b="0" i="0" u="none" kern="1200" baseline="0">
                <a:solidFill>
                  <a:schemeClr val="tx1"/>
                </a:solidFill>
                <a:latin typeface="+mn-lt"/>
                <a:ea typeface="+mn-ea"/>
                <a:cs typeface="+mn-cs"/>
              </a:defRPr>
            </a:lvl2pPr>
            <a:lvl3pPr marL="1605280" lvl="2" indent="-319405" algn="l" defTabSz="914400" rtl="0" eaLnBrk="0" fontAlgn="base" latinLnBrk="0" hangingPunct="0">
              <a:lnSpc>
                <a:spcPct val="100000"/>
              </a:lnSpc>
              <a:spcBef>
                <a:spcPct val="20000"/>
              </a:spcBef>
              <a:spcAft>
                <a:spcPct val="0"/>
              </a:spcAft>
              <a:buFont typeface="Arial" pitchFamily="34" charset="0"/>
              <a:buChar char="•"/>
              <a:defRPr sz="3400" b="0" i="0" u="none" kern="1200" baseline="0">
                <a:solidFill>
                  <a:schemeClr val="tx1"/>
                </a:solidFill>
                <a:latin typeface="+mn-lt"/>
                <a:ea typeface="+mn-ea"/>
                <a:cs typeface="+mn-cs"/>
              </a:defRPr>
            </a:lvl3pPr>
            <a:lvl4pPr marL="2247900" lvl="3" indent="-319405"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4pPr>
            <a:lvl5pPr marL="2891155" lvl="4" indent="-319405"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5pPr>
            <a:lvl6pPr marL="3534410" lvl="5" indent="-321310" algn="l" defTabSz="128524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6pPr>
            <a:lvl7pPr marL="4177030" lvl="6" indent="-321310" algn="l" defTabSz="128524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7pPr>
            <a:lvl8pPr marL="4819650" lvl="7" indent="-321310" algn="l" defTabSz="128524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8pPr>
            <a:lvl9pPr marL="5462270" lvl="8" indent="-321310" algn="l" defTabSz="128524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9pPr>
          </a:lstStyle>
          <a:p>
            <a:pPr marL="0" marR="0" lvl="0" indent="0" algn="l" defTabSz="914400" rtl="0" eaLnBrk="0" fontAlgn="base" latinLnBrk="0" hangingPunct="0">
              <a:lnSpc>
                <a:spcPct val="150000"/>
              </a:lnSpc>
              <a:spcBef>
                <a:spcPct val="0"/>
              </a:spcBef>
              <a:spcAft>
                <a:spcPct val="0"/>
              </a:spcAft>
              <a:buClrTx/>
              <a:buSzTx/>
              <a:buFont typeface="Arial" pitchFamily="34" charset="0"/>
              <a:buNone/>
              <a:defRPr/>
            </a:pPr>
            <a:r>
              <a:rPr kumimoji="0" sz="2000" b="0" i="0" u="none" strike="noStrike" kern="1200" cap="none" spc="0" normalizeH="0" baseline="0" noProof="0">
                <a:ln>
                  <a:noFill/>
                </a:ln>
                <a:solidFill>
                  <a:schemeClr val="bg2">
                    <a:lumMod val="25000"/>
                  </a:schemeClr>
                </a:solidFill>
                <a:effectLst/>
                <a:uLnTx/>
                <a:uFillTx/>
                <a:latin typeface="黑体" panose="02010609060101010101" pitchFamily="2" charset="-122"/>
                <a:ea typeface="黑体" panose="02010609060101010101" pitchFamily="2" charset="-122"/>
                <a:cs typeface="Lato Regular"/>
              </a:rPr>
              <a:t>氨基糖苷中的“佼佼者”</a:t>
            </a:r>
            <a:endParaRPr kumimoji="0" sz="2000" b="0" i="0" u="none" strike="noStrike" kern="1200" cap="none" spc="0" normalizeH="0" baseline="0" noProof="0">
              <a:ln>
                <a:noFill/>
              </a:ln>
              <a:solidFill>
                <a:schemeClr val="bg2">
                  <a:lumMod val="25000"/>
                </a:schemeClr>
              </a:solidFill>
              <a:effectLst/>
              <a:uLnTx/>
              <a:uFillTx/>
              <a:latin typeface="黑体" panose="02010609060101010101" pitchFamily="2" charset="-122"/>
              <a:ea typeface="黑体" panose="02010609060101010101" pitchFamily="2" charset="-122"/>
            </a:endParaRPr>
          </a:p>
          <a:p>
            <a:pPr marL="0" marR="0" lvl="0" indent="0" algn="l" defTabSz="914400" rtl="0" eaLnBrk="0" fontAlgn="base" latinLnBrk="0" hangingPunct="0">
              <a:lnSpc>
                <a:spcPct val="150000"/>
              </a:lnSpc>
              <a:spcBef>
                <a:spcPct val="0"/>
              </a:spcBef>
              <a:spcAft>
                <a:spcPct val="0"/>
              </a:spcAft>
              <a:buClrTx/>
              <a:buSzTx/>
              <a:buFont typeface="Arial" pitchFamily="34" charset="0"/>
              <a:buNone/>
              <a:defRPr/>
            </a:pPr>
            <a:r>
              <a:rPr kumimoji="0" sz="2000" b="0" i="0" u="none" strike="noStrike" kern="1200" cap="none" spc="0" normalizeH="0" baseline="0" noProof="0">
                <a:ln>
                  <a:noFill/>
                </a:ln>
                <a:solidFill>
                  <a:schemeClr val="bg2">
                    <a:lumMod val="25000"/>
                  </a:schemeClr>
                </a:solidFill>
                <a:effectLst/>
                <a:uLnTx/>
                <a:uFillTx/>
                <a:latin typeface="黑体" panose="02010609060101010101" pitchFamily="2" charset="-122"/>
                <a:ea typeface="黑体" panose="02010609060101010101" pitchFamily="2" charset="-122"/>
                <a:cs typeface="Lato Regular"/>
              </a:rPr>
              <a:t>•肠杆菌科细菌、铜绿假单胞菌的敏感性显著高于其他氨基糖苷</a:t>
            </a:r>
            <a:endParaRPr kumimoji="0" sz="2000" b="0" i="0" u="none" strike="noStrike" kern="1200" cap="none" spc="0" normalizeH="0" baseline="0" noProof="0">
              <a:ln>
                <a:noFill/>
              </a:ln>
              <a:solidFill>
                <a:schemeClr val="bg2">
                  <a:lumMod val="25000"/>
                </a:schemeClr>
              </a:solidFill>
              <a:effectLst/>
              <a:uLnTx/>
              <a:uFillTx/>
              <a:latin typeface="黑体" panose="02010609060101010101" pitchFamily="2" charset="-122"/>
              <a:ea typeface="黑体" panose="02010609060101010101" pitchFamily="2" charset="-122"/>
            </a:endParaRPr>
          </a:p>
          <a:p>
            <a:pPr marL="0" marR="0" lvl="0" indent="0" algn="l" defTabSz="914400" rtl="0" eaLnBrk="0" fontAlgn="base" latinLnBrk="0" hangingPunct="0">
              <a:lnSpc>
                <a:spcPct val="150000"/>
              </a:lnSpc>
              <a:spcBef>
                <a:spcPct val="0"/>
              </a:spcBef>
              <a:spcAft>
                <a:spcPct val="0"/>
              </a:spcAft>
              <a:buClrTx/>
              <a:buSzTx/>
              <a:buFont typeface="Arial" pitchFamily="34" charset="0"/>
              <a:buNone/>
              <a:defRPr/>
            </a:pPr>
            <a:r>
              <a:rPr sz="2000" strike="noStrike" noProof="0">
                <a:ln>
                  <a:noFill/>
                </a:ln>
                <a:solidFill>
                  <a:schemeClr val="bg2">
                    <a:lumMod val="25000"/>
                  </a:schemeClr>
                </a:solidFill>
                <a:effectLst/>
                <a:uLnTx/>
                <a:uFillTx/>
                <a:latin typeface="黑体" panose="02010609060101010101" pitchFamily="2" charset="-122"/>
                <a:ea typeface="黑体" panose="02010609060101010101" pitchFamily="2" charset="-122"/>
                <a:cs typeface="Lato Regular"/>
                <a:sym typeface="+mn-ea"/>
              </a:rPr>
              <a:t>•</a:t>
            </a:r>
            <a:r>
              <a:rPr kumimoji="0" sz="2000" b="0" i="0" u="none" strike="noStrike" kern="1200" cap="none" spc="0" normalizeH="0" baseline="0" noProof="0">
                <a:ln>
                  <a:noFill/>
                </a:ln>
                <a:solidFill>
                  <a:schemeClr val="bg2">
                    <a:lumMod val="25000"/>
                  </a:schemeClr>
                </a:solidFill>
                <a:effectLst/>
                <a:uLnTx/>
                <a:uFillTx/>
                <a:latin typeface="黑体" panose="02010609060101010101" pitchFamily="2" charset="-122"/>
                <a:ea typeface="黑体" panose="02010609060101010101" pitchFamily="2" charset="-122"/>
                <a:cs typeface="Lato Regular"/>
              </a:rPr>
              <a:t>对鲍曼不动杆菌敏感性</a:t>
            </a:r>
            <a:endParaRPr kumimoji="0" sz="2000" b="0" i="0" u="none" strike="noStrike" kern="1200" cap="none" spc="0" normalizeH="0" baseline="0" noProof="0">
              <a:ln>
                <a:noFill/>
              </a:ln>
              <a:solidFill>
                <a:schemeClr val="bg2">
                  <a:lumMod val="25000"/>
                </a:schemeClr>
              </a:solidFill>
              <a:effectLst/>
              <a:uLnTx/>
              <a:uFillTx/>
              <a:latin typeface="黑体" panose="02010609060101010101" pitchFamily="2" charset="-122"/>
              <a:ea typeface="黑体" panose="02010609060101010101" pitchFamily="2" charset="-122"/>
            </a:endParaRPr>
          </a:p>
          <a:p>
            <a:pPr marL="0" marR="0" lvl="0" indent="0" algn="l" defTabSz="914400" rtl="0" eaLnBrk="0" fontAlgn="base" latinLnBrk="0" hangingPunct="0">
              <a:lnSpc>
                <a:spcPct val="150000"/>
              </a:lnSpc>
              <a:spcBef>
                <a:spcPct val="0"/>
              </a:spcBef>
              <a:spcAft>
                <a:spcPct val="0"/>
              </a:spcAft>
              <a:buClrTx/>
              <a:buSzTx/>
              <a:buFont typeface="Arial" pitchFamily="34" charset="0"/>
              <a:buNone/>
              <a:defRPr/>
            </a:pPr>
            <a:r>
              <a:rPr kumimoji="0" sz="2000" b="0" i="0" u="none" strike="noStrike" kern="1200" cap="none" spc="0" normalizeH="0" baseline="0" noProof="0">
                <a:ln>
                  <a:noFill/>
                </a:ln>
                <a:solidFill>
                  <a:schemeClr val="bg2">
                    <a:lumMod val="25000"/>
                  </a:schemeClr>
                </a:solidFill>
                <a:effectLst/>
                <a:uLnTx/>
                <a:uFillTx/>
                <a:latin typeface="黑体" panose="02010609060101010101" pitchFamily="2" charset="-122"/>
                <a:ea typeface="黑体" panose="02010609060101010101" pitchFamily="2" charset="-122"/>
                <a:cs typeface="Lato Regular"/>
              </a:rPr>
              <a:t>优于其他氨基糖苷</a:t>
            </a:r>
            <a:endParaRPr kumimoji="0" sz="2000" b="0" i="0" u="none" strike="noStrike" kern="1200" cap="none" spc="0" normalizeH="0" baseline="0" noProof="0">
              <a:ln>
                <a:noFill/>
              </a:ln>
              <a:solidFill>
                <a:schemeClr val="bg2">
                  <a:lumMod val="25000"/>
                </a:schemeClr>
              </a:solidFill>
              <a:effectLst/>
              <a:uLnTx/>
              <a:uFillTx/>
              <a:latin typeface="黑体" panose="02010609060101010101" pitchFamily="2" charset="-122"/>
              <a:ea typeface="黑体" panose="02010609060101010101" pitchFamily="2" charset="-122"/>
            </a:endParaRPr>
          </a:p>
        </p:txBody>
      </p:sp>
      <p:sp>
        <p:nvSpPr>
          <p:cNvPr id="33" name="文本框8"/>
          <p:cNvSpPr txBox="1"/>
          <p:nvPr/>
        </p:nvSpPr>
        <p:spPr>
          <a:xfrm>
            <a:off x="8624888" y="4379913"/>
            <a:ext cx="2173288" cy="547688"/>
          </a:xfrm>
          <a:prstGeom prst="rect">
            <a:avLst/>
          </a:prstGeom>
        </p:spPr>
        <p:txBody>
          <a:bodyPr vert="horz" lIns="0" tIns="0" rIns="0" bIns="0"/>
          <a:lstStyle>
            <a:defPPr>
              <a:defRPr lang="zh-CN"/>
            </a:defPPr>
            <a:lvl1pPr marL="0" lvl="0" indent="0" algn="r" defTabSz="914400" rtl="0" eaLnBrk="0" fontAlgn="base" latinLnBrk="0" hangingPunct="0">
              <a:lnSpc>
                <a:spcPct val="150000"/>
              </a:lnSpc>
              <a:spcBef>
                <a:spcPct val="0"/>
              </a:spcBef>
              <a:spcAft>
                <a:spcPct val="0"/>
              </a:spcAft>
              <a:buFont typeface="Arial" pitchFamily="34" charset="0"/>
              <a:buNone/>
              <a:defRPr sz="1000" b="0" i="0" u="none" kern="1200" baseline="0">
                <a:solidFill>
                  <a:schemeClr val="tx1">
                    <a:lumMod val="50000"/>
                    <a:lumOff val="50000"/>
                  </a:schemeClr>
                </a:solidFill>
                <a:latin typeface="Lato Regular" charset="0"/>
                <a:ea typeface="+mn-ea"/>
                <a:cs typeface="Lato Regular"/>
              </a:defRPr>
            </a:lvl1pPr>
            <a:lvl2pPr marL="1041400" lvl="1" indent="-400050" algn="l" defTabSz="914400" rtl="0" eaLnBrk="0" fontAlgn="base" latinLnBrk="0" hangingPunct="0">
              <a:lnSpc>
                <a:spcPct val="100000"/>
              </a:lnSpc>
              <a:spcBef>
                <a:spcPct val="20000"/>
              </a:spcBef>
              <a:spcAft>
                <a:spcPct val="0"/>
              </a:spcAft>
              <a:buFont typeface="Arial" pitchFamily="34" charset="0"/>
              <a:buChar char="–"/>
              <a:defRPr sz="4000" b="0" i="0" u="none" kern="1200" baseline="0">
                <a:solidFill>
                  <a:schemeClr val="tx1"/>
                </a:solidFill>
                <a:latin typeface="+mn-lt"/>
                <a:ea typeface="+mn-ea"/>
                <a:cs typeface="+mn-cs"/>
              </a:defRPr>
            </a:lvl2pPr>
            <a:lvl3pPr marL="1605280" lvl="2" indent="-319405" algn="l" defTabSz="914400" rtl="0" eaLnBrk="0" fontAlgn="base" latinLnBrk="0" hangingPunct="0">
              <a:lnSpc>
                <a:spcPct val="100000"/>
              </a:lnSpc>
              <a:spcBef>
                <a:spcPct val="20000"/>
              </a:spcBef>
              <a:spcAft>
                <a:spcPct val="0"/>
              </a:spcAft>
              <a:buFont typeface="Arial" pitchFamily="34" charset="0"/>
              <a:buChar char="•"/>
              <a:defRPr sz="3400" b="0" i="0" u="none" kern="1200" baseline="0">
                <a:solidFill>
                  <a:schemeClr val="tx1"/>
                </a:solidFill>
                <a:latin typeface="+mn-lt"/>
                <a:ea typeface="+mn-ea"/>
                <a:cs typeface="+mn-cs"/>
              </a:defRPr>
            </a:lvl3pPr>
            <a:lvl4pPr marL="2247900" lvl="3" indent="-319405"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4pPr>
            <a:lvl5pPr marL="2891155" lvl="4" indent="-319405"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5pPr>
            <a:lvl6pPr marL="3534410" lvl="5" indent="-321310" algn="l" defTabSz="128524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6pPr>
            <a:lvl7pPr marL="4177030" lvl="6" indent="-321310" algn="l" defTabSz="128524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7pPr>
            <a:lvl8pPr marL="4819650" lvl="7" indent="-321310" algn="l" defTabSz="128524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8pPr>
            <a:lvl9pPr marL="5462270" lvl="8" indent="-321310" algn="l" defTabSz="128524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9pPr>
          </a:lstStyle>
          <a:p>
            <a:pPr marL="0" marR="0" lvl="0" indent="0" algn="l" defTabSz="914400" rtl="0" eaLnBrk="0" fontAlgn="base" latinLnBrk="0" hangingPunct="0">
              <a:lnSpc>
                <a:spcPct val="150000"/>
              </a:lnSpc>
              <a:spcBef>
                <a:spcPct val="0"/>
              </a:spcBef>
              <a:spcAft>
                <a:spcPct val="0"/>
              </a:spcAft>
              <a:buClrTx/>
              <a:buSzTx/>
              <a:buFont typeface="Arial" pitchFamily="34" charset="0"/>
              <a:buNone/>
              <a:defRPr/>
            </a:pPr>
            <a:r>
              <a:rPr kumimoji="0" sz="2000" b="0" i="0" u="none" strike="noStrike" kern="1200" cap="none" spc="0" normalizeH="0" baseline="0" noProof="0">
                <a:ln>
                  <a:noFill/>
                </a:ln>
                <a:solidFill>
                  <a:schemeClr val="bg2">
                    <a:lumMod val="25000"/>
                  </a:schemeClr>
                </a:solidFill>
                <a:effectLst/>
                <a:uLnTx/>
                <a:uFillTx/>
                <a:latin typeface="黑体" panose="02010609060101010101" pitchFamily="2" charset="-122"/>
                <a:ea typeface="黑体" panose="02010609060101010101" pitchFamily="2" charset="-122"/>
                <a:cs typeface="Lato Regular"/>
              </a:rPr>
              <a:t>无药敏数据，不建议重症患者使用</a:t>
            </a:r>
            <a:endParaRPr kumimoji="0" sz="2000" b="0" i="0" u="none" strike="noStrike" kern="1200" cap="none" spc="0" normalizeH="0" baseline="0" noProof="0">
              <a:ln>
                <a:noFill/>
              </a:ln>
              <a:solidFill>
                <a:schemeClr val="bg2">
                  <a:lumMod val="25000"/>
                </a:schemeClr>
              </a:solidFill>
              <a:effectLst/>
              <a:uLnTx/>
              <a:uFillTx/>
              <a:latin typeface="黑体" panose="02010609060101010101" pitchFamily="2" charset="-122"/>
              <a:ea typeface="黑体" panose="02010609060101010101" pitchFamily="2" charset="-122"/>
            </a:endParaRPr>
          </a:p>
        </p:txBody>
      </p:sp>
      <p:sp>
        <p:nvSpPr>
          <p:cNvPr id="55" name="Rectangle 14"/>
          <p:cNvSpPr/>
          <p:nvPr/>
        </p:nvSpPr>
        <p:spPr bwMode="auto">
          <a:xfrm>
            <a:off x="792875" y="737126"/>
            <a:ext cx="9725605" cy="480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type="none" w="med" len="med"/>
                <a:tailEnd type="none" w="med" len="med"/>
              </a14:hiddenLine>
            </a:ext>
          </a:extLst>
        </p:spPr>
        <p:txBody>
          <a:bodyPr lIns="0" tIns="0" rIns="0" bIns="0" anchor="t"/>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l" fontAlgn="base">
              <a:lnSpc>
                <a:spcPct val="125000"/>
              </a:lnSpc>
              <a:spcBef>
                <a:spcPct val="0"/>
              </a:spcBef>
              <a:spcAft>
                <a:spcPct val="0"/>
              </a:spcAft>
            </a:pPr>
            <a:r>
              <a:rPr lang="zh-CN" altLang="en-US" sz="2800" strike="noStrike" noProof="1">
                <a:ln w="22225">
                  <a:solidFill>
                    <a:schemeClr val="accent2"/>
                  </a:solidFill>
                  <a:prstDash val="solid"/>
                </a:ln>
                <a:solidFill>
                  <a:schemeClr val="accent2">
                    <a:lumMod val="40000"/>
                    <a:lumOff val="60000"/>
                  </a:schemeClr>
                </a:solidFill>
                <a:effectLst/>
                <a:latin typeface="微软雅黑" panose="020b0503020204020204" pitchFamily="34" charset="-122"/>
                <a:ea typeface="宋体" panose="02010600030101010101" pitchFamily="2" charset="-122"/>
                <a:cs typeface="Lato Light" charset="0"/>
                <a:sym typeface="Lato Light" charset="0"/>
              </a:rPr>
              <a:t>同类药品差异</a:t>
            </a:r>
            <a:endParaRPr lang="zh-CN" altLang="en-US" sz="2800" strike="noStrike" noProof="1">
              <a:ln w="22225">
                <a:solidFill>
                  <a:schemeClr val="accent2"/>
                </a:solidFill>
                <a:prstDash val="solid"/>
              </a:ln>
              <a:solidFill>
                <a:schemeClr val="accent2">
                  <a:lumMod val="40000"/>
                  <a:lumOff val="60000"/>
                </a:schemeClr>
              </a:solidFill>
              <a:effectLst/>
              <a:latin typeface="微软雅黑" panose="020b0503020204020204" pitchFamily="34" charset="-122"/>
              <a:cs typeface="Lato Light" charset="0"/>
              <a:sym typeface="Lato Light" charset="0"/>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2" dur="750"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750" fill="hold"/>
                                        <p:tgtEl>
                                          <p:spTgt spid="14"/>
                                        </p:tgtEl>
                                        <p:attrNameLst>
                                          <p:attrName>ppt_x</p:attrName>
                                        </p:attrNameLst>
                                      </p:cBhvr>
                                      <p:tavLst>
                                        <p:tav tm="0">
                                          <p:val>
                                            <p:strVal val="1+#ppt_w/2"/>
                                          </p:val>
                                        </p:tav>
                                        <p:tav tm="100000">
                                          <p:val>
                                            <p:strVal val="#ppt_x"/>
                                          </p:val>
                                        </p:tav>
                                      </p:tavLst>
                                    </p:anim>
                                    <p:anim calcmode="lin" valueType="num">
                                      <p:cBhvr>
                                        <p:cTn id="8" dur="750" fill="hold"/>
                                        <p:tgtEl>
                                          <p:spTgt spid="14"/>
                                        </p:tgtEl>
                                        <p:attrNameLst>
                                          <p:attrName>ppt_y</p:attrName>
                                        </p:attrNameLst>
                                      </p:cBhvr>
                                      <p:tavLst>
                                        <p:tav tm="0">
                                          <p:val>
                                            <p:strVal val="#ppt_y"/>
                                          </p:val>
                                        </p:tav>
                                        <p:tav tm="100000">
                                          <p:val>
                                            <p:strVal val="#ppt_y"/>
                                          </p:val>
                                        </p:tav>
                                      </p:tavLst>
                                    </p:anim>
                                  </p:childTnLst>
                                </p:cTn>
                              </p:par>
                              <p:par>
                                <p:cTn id="9" presetID="2" presetClass="entr" presetSubtype="2" dur="750" fill="hold" nodeType="withEffect">
                                  <p:stCondLst>
                                    <p:cond delay="250"/>
                                  </p:stCondLst>
                                  <p:childTnLst>
                                    <p:set>
                                      <p:cBhvr>
                                        <p:cTn id="10" dur="1" fill="hold">
                                          <p:stCondLst>
                                            <p:cond delay="0"/>
                                          </p:stCondLst>
                                        </p:cTn>
                                        <p:tgtEl>
                                          <p:spTgt spid="17"/>
                                        </p:tgtEl>
                                        <p:attrNameLst>
                                          <p:attrName>style.visibility</p:attrName>
                                        </p:attrNameLst>
                                      </p:cBhvr>
                                      <p:to>
                                        <p:strVal val="visible"/>
                                      </p:to>
                                    </p:set>
                                    <p:anim calcmode="lin" valueType="num">
                                      <p:cBhvr>
                                        <p:cTn id="11" dur="750" fill="hold"/>
                                        <p:tgtEl>
                                          <p:spTgt spid="17"/>
                                        </p:tgtEl>
                                        <p:attrNameLst>
                                          <p:attrName>ppt_x</p:attrName>
                                        </p:attrNameLst>
                                      </p:cBhvr>
                                      <p:tavLst>
                                        <p:tav tm="0">
                                          <p:val>
                                            <p:strVal val="1+#ppt_w/2"/>
                                          </p:val>
                                        </p:tav>
                                        <p:tav tm="100000">
                                          <p:val>
                                            <p:strVal val="#ppt_x"/>
                                          </p:val>
                                        </p:tav>
                                      </p:tavLst>
                                    </p:anim>
                                    <p:anim calcmode="lin" valueType="num">
                                      <p:cBhvr>
                                        <p:cTn id="12" dur="750" fill="hold"/>
                                        <p:tgtEl>
                                          <p:spTgt spid="17"/>
                                        </p:tgtEl>
                                        <p:attrNameLst>
                                          <p:attrName>ppt_y</p:attrName>
                                        </p:attrNameLst>
                                      </p:cBhvr>
                                      <p:tavLst>
                                        <p:tav tm="0">
                                          <p:val>
                                            <p:strVal val="#ppt_y"/>
                                          </p:val>
                                        </p:tav>
                                        <p:tav tm="100000">
                                          <p:val>
                                            <p:strVal val="#ppt_y"/>
                                          </p:val>
                                        </p:tav>
                                      </p:tavLst>
                                    </p:anim>
                                  </p:childTnLst>
                                </p:cTn>
                              </p:par>
                              <p:par>
                                <p:cTn id="13" presetID="2" presetClass="entr" presetSubtype="2" dur="750" fill="hold" nodeType="withEffect">
                                  <p:stCondLst>
                                    <p:cond delay="500"/>
                                  </p:stCondLst>
                                  <p:childTnLst>
                                    <p:set>
                                      <p:cBhvr>
                                        <p:cTn id="14" dur="1" fill="hold">
                                          <p:stCondLst>
                                            <p:cond delay="0"/>
                                          </p:stCondLst>
                                        </p:cTn>
                                        <p:tgtEl>
                                          <p:spTgt spid="20"/>
                                        </p:tgtEl>
                                        <p:attrNameLst>
                                          <p:attrName>style.visibility</p:attrName>
                                        </p:attrNameLst>
                                      </p:cBhvr>
                                      <p:to>
                                        <p:strVal val="visible"/>
                                      </p:to>
                                    </p:set>
                                    <p:anim calcmode="lin" valueType="num">
                                      <p:cBhvr>
                                        <p:cTn id="15" dur="750" fill="hold"/>
                                        <p:tgtEl>
                                          <p:spTgt spid="20"/>
                                        </p:tgtEl>
                                        <p:attrNameLst>
                                          <p:attrName>ppt_x</p:attrName>
                                        </p:attrNameLst>
                                      </p:cBhvr>
                                      <p:tavLst>
                                        <p:tav tm="0">
                                          <p:val>
                                            <p:strVal val="1+#ppt_w/2"/>
                                          </p:val>
                                        </p:tav>
                                        <p:tav tm="100000">
                                          <p:val>
                                            <p:strVal val="#ppt_x"/>
                                          </p:val>
                                        </p:tav>
                                      </p:tavLst>
                                    </p:anim>
                                    <p:anim calcmode="lin" valueType="num">
                                      <p:cBhvr>
                                        <p:cTn id="16" dur="750" fill="hold"/>
                                        <p:tgtEl>
                                          <p:spTgt spid="20"/>
                                        </p:tgtEl>
                                        <p:attrNameLst>
                                          <p:attrName>ppt_y</p:attrName>
                                        </p:attrNameLst>
                                      </p:cBhvr>
                                      <p:tavLst>
                                        <p:tav tm="0">
                                          <p:val>
                                            <p:strVal val="#ppt_y"/>
                                          </p:val>
                                        </p:tav>
                                        <p:tav tm="100000">
                                          <p:val>
                                            <p:strVal val="#ppt_y"/>
                                          </p:val>
                                        </p:tav>
                                      </p:tavLst>
                                    </p:anim>
                                  </p:childTnLst>
                                </p:cTn>
                              </p:par>
                              <p:par>
                                <p:cTn id="17" presetID="2" presetClass="entr" presetSubtype="2" dur="750" fill="hold" nodeType="withEffect">
                                  <p:stCondLst>
                                    <p:cond delay="750"/>
                                  </p:stCondLst>
                                  <p:childTnLst>
                                    <p:set>
                                      <p:cBhvr>
                                        <p:cTn id="18" dur="1" fill="hold">
                                          <p:stCondLst>
                                            <p:cond delay="0"/>
                                          </p:stCondLst>
                                        </p:cTn>
                                        <p:tgtEl>
                                          <p:spTgt spid="23"/>
                                        </p:tgtEl>
                                        <p:attrNameLst>
                                          <p:attrName>style.visibility</p:attrName>
                                        </p:attrNameLst>
                                      </p:cBhvr>
                                      <p:to>
                                        <p:strVal val="visible"/>
                                      </p:to>
                                    </p:set>
                                    <p:anim calcmode="lin" valueType="num">
                                      <p:cBhvr>
                                        <p:cTn id="19" dur="750" fill="hold"/>
                                        <p:tgtEl>
                                          <p:spTgt spid="23"/>
                                        </p:tgtEl>
                                        <p:attrNameLst>
                                          <p:attrName>ppt_x</p:attrName>
                                        </p:attrNameLst>
                                      </p:cBhvr>
                                      <p:tavLst>
                                        <p:tav tm="0">
                                          <p:val>
                                            <p:strVal val="1+#ppt_w/2"/>
                                          </p:val>
                                        </p:tav>
                                        <p:tav tm="100000">
                                          <p:val>
                                            <p:strVal val="#ppt_x"/>
                                          </p:val>
                                        </p:tav>
                                      </p:tavLst>
                                    </p:anim>
                                    <p:anim calcmode="lin" valueType="num">
                                      <p:cBhvr>
                                        <p:cTn id="20" dur="750" fill="hold"/>
                                        <p:tgtEl>
                                          <p:spTgt spid="23"/>
                                        </p:tgtEl>
                                        <p:attrNameLst>
                                          <p:attrName>ppt_y</p:attrName>
                                        </p:attrNameLst>
                                      </p:cBhvr>
                                      <p:tavLst>
                                        <p:tav tm="0">
                                          <p:val>
                                            <p:strVal val="#ppt_y"/>
                                          </p:val>
                                        </p:tav>
                                        <p:tav tm="100000">
                                          <p:val>
                                            <p:strVal val="#ppt_y"/>
                                          </p:val>
                                        </p:tav>
                                      </p:tavLst>
                                    </p:anim>
                                  </p:childTnLst>
                                </p:cTn>
                              </p:par>
                              <p:par>
                                <p:cTn id="21" presetID="22" presetClass="entr" presetSubtype="1" dur="500" fill="hold" nodeType="withEffect">
                                  <p:stCondLst>
                                    <p:cond delay="750"/>
                                  </p:stCondLst>
                                  <p:childTnLst>
                                    <p:set>
                                      <p:cBhvr>
                                        <p:cTn id="22" dur="1" fill="hold">
                                          <p:stCondLst>
                                            <p:cond delay="0"/>
                                          </p:stCondLst>
                                        </p:cTn>
                                        <p:tgtEl>
                                          <p:spTgt spid="5"/>
                                        </p:tgtEl>
                                        <p:attrNameLst>
                                          <p:attrName>style.visibility</p:attrName>
                                        </p:attrNameLst>
                                      </p:cBhvr>
                                      <p:to>
                                        <p:strVal val="visible"/>
                                      </p:to>
                                    </p:set>
                                    <p:animEffect transition="in" filter="wipe(up)">
                                      <p:cBhvr>
                                        <p:cTn id="23" dur="500"/>
                                        <p:tgtEl>
                                          <p:spTgt spid="5"/>
                                        </p:tgtEl>
                                      </p:cBhvr>
                                    </p:animEffect>
                                  </p:childTnLst>
                                </p:cTn>
                              </p:par>
                              <p:par>
                                <p:cTn id="24" presetID="22" presetClass="entr" presetSubtype="4" dur="500" fill="hold" nodeType="withEffect">
                                  <p:stCondLst>
                                    <p:cond delay="1000"/>
                                  </p:stCondLst>
                                  <p:childTnLst>
                                    <p:set>
                                      <p:cBhvr>
                                        <p:cTn id="25" dur="1" fill="hold">
                                          <p:stCondLst>
                                            <p:cond delay="0"/>
                                          </p:stCondLst>
                                        </p:cTn>
                                        <p:tgtEl>
                                          <p:spTgt spid="8"/>
                                        </p:tgtEl>
                                        <p:attrNameLst>
                                          <p:attrName>style.visibility</p:attrName>
                                        </p:attrNameLst>
                                      </p:cBhvr>
                                      <p:to>
                                        <p:strVal val="visible"/>
                                      </p:to>
                                    </p:set>
                                    <p:animEffect transition="in" filter="wipe(down)">
                                      <p:cBhvr>
                                        <p:cTn id="26" dur="500"/>
                                        <p:tgtEl>
                                          <p:spTgt spid="8"/>
                                        </p:tgtEl>
                                      </p:cBhvr>
                                    </p:animEffect>
                                  </p:childTnLst>
                                </p:cTn>
                              </p:par>
                              <p:par>
                                <p:cTn id="27" presetID="22" presetClass="entr" presetSubtype="1" dur="500" fill="hold" nodeType="withEffect">
                                  <p:stCondLst>
                                    <p:cond delay="1250"/>
                                  </p:stCondLst>
                                  <p:childTnLst>
                                    <p:set>
                                      <p:cBhvr>
                                        <p:cTn id="28" dur="1" fill="hold">
                                          <p:stCondLst>
                                            <p:cond delay="0"/>
                                          </p:stCondLst>
                                        </p:cTn>
                                        <p:tgtEl>
                                          <p:spTgt spid="11"/>
                                        </p:tgtEl>
                                        <p:attrNameLst>
                                          <p:attrName>style.visibility</p:attrName>
                                        </p:attrNameLst>
                                      </p:cBhvr>
                                      <p:to>
                                        <p:strVal val="visible"/>
                                      </p:to>
                                    </p:set>
                                    <p:animEffect transition="in" filter="wipe(up)">
                                      <p:cBhvr>
                                        <p:cTn id="29" dur="500"/>
                                        <p:tgtEl>
                                          <p:spTgt spid="11"/>
                                        </p:tgtEl>
                                      </p:cBhvr>
                                    </p:animEffect>
                                  </p:childTnLst>
                                </p:cTn>
                              </p:par>
                              <p:par>
                                <p:cTn id="30" presetID="10" presetClass="entr" presetSubtype="0" dur="500" fill="hold" grpId="0" nodeType="with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fade">
                                      <p:cBhvr>
                                        <p:cTn id="32" dur="500"/>
                                        <p:tgtEl>
                                          <p:spTgt spid="27"/>
                                        </p:tgtEl>
                                      </p:cBhvr>
                                    </p:animEffect>
                                  </p:childTnLst>
                                </p:cTn>
                              </p:par>
                              <p:par>
                                <p:cTn id="33" presetID="10" presetClass="entr" presetSubtype="0" dur="500" fill="hold" grpId="0" nodeType="withEffect">
                                  <p:stCondLst>
                                    <p:cond delay="0"/>
                                  </p:stCondLst>
                                  <p:childTnLst>
                                    <p:set>
                                      <p:cBhvr>
                                        <p:cTn id="34" dur="1" fill="hold">
                                          <p:stCondLst>
                                            <p:cond delay="0"/>
                                          </p:stCondLst>
                                        </p:cTn>
                                        <p:tgtEl>
                                          <p:spTgt spid="29"/>
                                        </p:tgtEl>
                                        <p:attrNameLst>
                                          <p:attrName>style.visibility</p:attrName>
                                        </p:attrNameLst>
                                      </p:cBhvr>
                                      <p:to>
                                        <p:strVal val="visible"/>
                                      </p:to>
                                    </p:set>
                                    <p:animEffect transition="in" filter="fade">
                                      <p:cBhvr>
                                        <p:cTn id="35" dur="500"/>
                                        <p:tgtEl>
                                          <p:spTgt spid="29"/>
                                        </p:tgtEl>
                                      </p:cBhvr>
                                    </p:animEffect>
                                  </p:childTnLst>
                                </p:cTn>
                              </p:par>
                              <p:par>
                                <p:cTn id="36" presetID="10" presetClass="entr" presetSubtype="0" dur="500" fill="hold" grpId="0" nodeType="withEffect">
                                  <p:stCondLst>
                                    <p:cond delay="0"/>
                                  </p:stCondLst>
                                  <p:childTnLst>
                                    <p:set>
                                      <p:cBhvr>
                                        <p:cTn id="37" dur="1" fill="hold">
                                          <p:stCondLst>
                                            <p:cond delay="0"/>
                                          </p:stCondLst>
                                        </p:cTn>
                                        <p:tgtEl>
                                          <p:spTgt spid="31"/>
                                        </p:tgtEl>
                                        <p:attrNameLst>
                                          <p:attrName>style.visibility</p:attrName>
                                        </p:attrNameLst>
                                      </p:cBhvr>
                                      <p:to>
                                        <p:strVal val="visible"/>
                                      </p:to>
                                    </p:set>
                                    <p:animEffect transition="in" filter="fade">
                                      <p:cBhvr>
                                        <p:cTn id="38" dur="500"/>
                                        <p:tgtEl>
                                          <p:spTgt spid="31"/>
                                        </p:tgtEl>
                                      </p:cBhvr>
                                    </p:animEffect>
                                  </p:childTnLst>
                                </p:cTn>
                              </p:par>
                              <p:par>
                                <p:cTn id="39" presetID="10" presetClass="entr" presetSubtype="0" dur="500" fill="hold" grpId="0" nodeType="withEffect">
                                  <p:stCondLst>
                                    <p:cond delay="0"/>
                                  </p:stCondLst>
                                  <p:childTnLst>
                                    <p:set>
                                      <p:cBhvr>
                                        <p:cTn id="40" dur="1" fill="hold">
                                          <p:stCondLst>
                                            <p:cond delay="0"/>
                                          </p:stCondLst>
                                        </p:cTn>
                                        <p:tgtEl>
                                          <p:spTgt spid="33"/>
                                        </p:tgtEl>
                                        <p:attrNameLst>
                                          <p:attrName>style.visibility</p:attrName>
                                        </p:attrNameLst>
                                      </p:cBhvr>
                                      <p:to>
                                        <p:strVal val="visible"/>
                                      </p:to>
                                    </p:set>
                                    <p:animEffect transition="in" filter="fade">
                                      <p:cBhvr>
                                        <p:cTn id="41" dur="500"/>
                                        <p:tgtEl>
                                          <p:spTgt spid="33"/>
                                        </p:tgtEl>
                                      </p:cBhvr>
                                    </p:animEffect>
                                  </p:childTnLst>
                                </p:cTn>
                              </p:par>
                              <p:par>
                                <p:cTn id="42" presetID="16" presetClass="entr" presetSubtype="37" dur="400" fill="hold" grpId="0" nodeType="withEffect">
                                  <p:stCondLst>
                                    <p:cond delay="0"/>
                                  </p:stCondLst>
                                  <p:childTnLst>
                                    <p:set>
                                      <p:cBhvr>
                                        <p:cTn id="43" dur="1" fill="hold">
                                          <p:stCondLst>
                                            <p:cond delay="0"/>
                                          </p:stCondLst>
                                        </p:cTn>
                                        <p:tgtEl>
                                          <p:spTgt spid="55"/>
                                        </p:tgtEl>
                                        <p:attrNameLst>
                                          <p:attrName>style.visibility</p:attrName>
                                        </p:attrNameLst>
                                      </p:cBhvr>
                                      <p:to>
                                        <p:strVal val="visible"/>
                                      </p:to>
                                    </p:set>
                                    <p:animEffect transition="in" filter="barn(outVertical)">
                                      <p:cBhvr>
                                        <p:cTn id="44" dur="400"/>
                                        <p:tgtEl>
                                          <p:spTgt spid="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9" grpId="0"/>
      <p:bldP spid="31" grpId="0"/>
      <p:bldP spid="33" grpId="0"/>
      <p:bldP spid="55"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71"/>
          <p:cNvGrpSpPr/>
          <p:nvPr/>
        </p:nvGrpSpPr>
        <p:grpSpPr>
          <a:xfrm>
            <a:off x="3637276" y="1790700"/>
            <a:ext cx="1838960" cy="1838325"/>
            <a:chOff x="5305425" y="2638425"/>
            <a:chExt cx="1579563" cy="1577975"/>
          </a:xfrm>
          <a:solidFill>
            <a:srgbClr val="ED4545"/>
          </a:solidFill>
        </p:grpSpPr>
        <p:sp>
          <p:nvSpPr>
            <p:cNvPr id="73" name="Freeform 6"/>
            <p:cNvSpPr>
              <a:spLocks noEditPoints="1"/>
            </p:cNvSpPr>
            <p:nvPr/>
          </p:nvSpPr>
          <p:spPr bwMode="auto">
            <a:xfrm>
              <a:off x="5305425" y="2638425"/>
              <a:ext cx="1579563" cy="1577975"/>
            </a:xfrm>
            <a:custGeom>
              <a:gdLst>
                <a:gd name="T0" fmla="*/ 421 w 421"/>
                <a:gd name="T1" fmla="*/ 229 h 421"/>
                <a:gd name="T2" fmla="*/ 398 w 421"/>
                <a:gd name="T3" fmla="*/ 188 h 421"/>
                <a:gd name="T4" fmla="*/ 367 w 421"/>
                <a:gd name="T5" fmla="*/ 146 h 421"/>
                <a:gd name="T6" fmla="*/ 402 w 421"/>
                <a:gd name="T7" fmla="*/ 122 h 421"/>
                <a:gd name="T8" fmla="*/ 361 w 421"/>
                <a:gd name="T9" fmla="*/ 97 h 421"/>
                <a:gd name="T10" fmla="*/ 314 w 421"/>
                <a:gd name="T11" fmla="*/ 77 h 421"/>
                <a:gd name="T12" fmla="*/ 332 w 421"/>
                <a:gd name="T13" fmla="*/ 38 h 421"/>
                <a:gd name="T14" fmla="*/ 285 w 421"/>
                <a:gd name="T15" fmla="*/ 37 h 421"/>
                <a:gd name="T16" fmla="*/ 233 w 421"/>
                <a:gd name="T17" fmla="*/ 43 h 421"/>
                <a:gd name="T18" fmla="*/ 229 w 421"/>
                <a:gd name="T19" fmla="*/ 0 h 421"/>
                <a:gd name="T20" fmla="*/ 188 w 421"/>
                <a:gd name="T21" fmla="*/ 23 h 421"/>
                <a:gd name="T22" fmla="*/ 146 w 421"/>
                <a:gd name="T23" fmla="*/ 54 h 421"/>
                <a:gd name="T24" fmla="*/ 122 w 421"/>
                <a:gd name="T25" fmla="*/ 19 h 421"/>
                <a:gd name="T26" fmla="*/ 98 w 421"/>
                <a:gd name="T27" fmla="*/ 60 h 421"/>
                <a:gd name="T28" fmla="*/ 77 w 421"/>
                <a:gd name="T29" fmla="*/ 107 h 421"/>
                <a:gd name="T30" fmla="*/ 38 w 421"/>
                <a:gd name="T31" fmla="*/ 89 h 421"/>
                <a:gd name="T32" fmla="*/ 37 w 421"/>
                <a:gd name="T33" fmla="*/ 136 h 421"/>
                <a:gd name="T34" fmla="*/ 43 w 421"/>
                <a:gd name="T35" fmla="*/ 188 h 421"/>
                <a:gd name="T36" fmla="*/ 0 w 421"/>
                <a:gd name="T37" fmla="*/ 192 h 421"/>
                <a:gd name="T38" fmla="*/ 24 w 421"/>
                <a:gd name="T39" fmla="*/ 233 h 421"/>
                <a:gd name="T40" fmla="*/ 54 w 421"/>
                <a:gd name="T41" fmla="*/ 274 h 421"/>
                <a:gd name="T42" fmla="*/ 19 w 421"/>
                <a:gd name="T43" fmla="*/ 299 h 421"/>
                <a:gd name="T44" fmla="*/ 60 w 421"/>
                <a:gd name="T45" fmla="*/ 323 h 421"/>
                <a:gd name="T46" fmla="*/ 107 w 421"/>
                <a:gd name="T47" fmla="*/ 344 h 421"/>
                <a:gd name="T48" fmla="*/ 89 w 421"/>
                <a:gd name="T49" fmla="*/ 383 h 421"/>
                <a:gd name="T50" fmla="*/ 137 w 421"/>
                <a:gd name="T51" fmla="*/ 384 h 421"/>
                <a:gd name="T52" fmla="*/ 188 w 421"/>
                <a:gd name="T53" fmla="*/ 378 h 421"/>
                <a:gd name="T54" fmla="*/ 192 w 421"/>
                <a:gd name="T55" fmla="*/ 421 h 421"/>
                <a:gd name="T56" fmla="*/ 233 w 421"/>
                <a:gd name="T57" fmla="*/ 397 h 421"/>
                <a:gd name="T58" fmla="*/ 275 w 421"/>
                <a:gd name="T59" fmla="*/ 367 h 421"/>
                <a:gd name="T60" fmla="*/ 299 w 421"/>
                <a:gd name="T61" fmla="*/ 402 h 421"/>
                <a:gd name="T62" fmla="*/ 324 w 421"/>
                <a:gd name="T63" fmla="*/ 361 h 421"/>
                <a:gd name="T64" fmla="*/ 344 w 421"/>
                <a:gd name="T65" fmla="*/ 314 h 421"/>
                <a:gd name="T66" fmla="*/ 383 w 421"/>
                <a:gd name="T67" fmla="*/ 332 h 421"/>
                <a:gd name="T68" fmla="*/ 384 w 421"/>
                <a:gd name="T69" fmla="*/ 284 h 421"/>
                <a:gd name="T70" fmla="*/ 378 w 421"/>
                <a:gd name="T71" fmla="*/ 233 h 421"/>
                <a:gd name="T72" fmla="*/ 211 w 421"/>
                <a:gd name="T73" fmla="*/ 236 h 421"/>
                <a:gd name="T74" fmla="*/ 211 w 421"/>
                <a:gd name="T75" fmla="*/ 185 h 421"/>
                <a:gd name="T76" fmla="*/ 211 w 421"/>
                <a:gd name="T77" fmla="*/ 236 h 42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21" h="421">
                  <a:moveTo>
                    <a:pt x="398" y="233"/>
                  </a:moveTo>
                  <a:cubicBezTo>
                    <a:pt x="421" y="229"/>
                    <a:pt x="421" y="229"/>
                    <a:pt x="421" y="229"/>
                  </a:cubicBezTo>
                  <a:cubicBezTo>
                    <a:pt x="421" y="192"/>
                    <a:pt x="421" y="192"/>
                    <a:pt x="421" y="192"/>
                  </a:cubicBezTo>
                  <a:cubicBezTo>
                    <a:pt x="398" y="188"/>
                    <a:pt x="398" y="188"/>
                    <a:pt x="398" y="188"/>
                  </a:cubicBezTo>
                  <a:cubicBezTo>
                    <a:pt x="378" y="188"/>
                    <a:pt x="378" y="188"/>
                    <a:pt x="378" y="188"/>
                  </a:cubicBezTo>
                  <a:cubicBezTo>
                    <a:pt x="376" y="173"/>
                    <a:pt x="372" y="159"/>
                    <a:pt x="367" y="146"/>
                  </a:cubicBezTo>
                  <a:cubicBezTo>
                    <a:pt x="384" y="136"/>
                    <a:pt x="384" y="136"/>
                    <a:pt x="384" y="136"/>
                  </a:cubicBezTo>
                  <a:cubicBezTo>
                    <a:pt x="402" y="122"/>
                    <a:pt x="402" y="122"/>
                    <a:pt x="402" y="122"/>
                  </a:cubicBezTo>
                  <a:cubicBezTo>
                    <a:pt x="383" y="89"/>
                    <a:pt x="383" y="89"/>
                    <a:pt x="383" y="89"/>
                  </a:cubicBezTo>
                  <a:cubicBezTo>
                    <a:pt x="361" y="97"/>
                    <a:pt x="361" y="97"/>
                    <a:pt x="361" y="97"/>
                  </a:cubicBezTo>
                  <a:cubicBezTo>
                    <a:pt x="344" y="107"/>
                    <a:pt x="344" y="107"/>
                    <a:pt x="344" y="107"/>
                  </a:cubicBezTo>
                  <a:cubicBezTo>
                    <a:pt x="336" y="96"/>
                    <a:pt x="325" y="85"/>
                    <a:pt x="314" y="77"/>
                  </a:cubicBezTo>
                  <a:cubicBezTo>
                    <a:pt x="324" y="60"/>
                    <a:pt x="324" y="60"/>
                    <a:pt x="324" y="60"/>
                  </a:cubicBezTo>
                  <a:cubicBezTo>
                    <a:pt x="332" y="38"/>
                    <a:pt x="332" y="38"/>
                    <a:pt x="332" y="38"/>
                  </a:cubicBezTo>
                  <a:cubicBezTo>
                    <a:pt x="299" y="19"/>
                    <a:pt x="299" y="19"/>
                    <a:pt x="299" y="19"/>
                  </a:cubicBezTo>
                  <a:cubicBezTo>
                    <a:pt x="285" y="37"/>
                    <a:pt x="285" y="37"/>
                    <a:pt x="285" y="37"/>
                  </a:cubicBezTo>
                  <a:cubicBezTo>
                    <a:pt x="275" y="54"/>
                    <a:pt x="275" y="54"/>
                    <a:pt x="275" y="54"/>
                  </a:cubicBezTo>
                  <a:cubicBezTo>
                    <a:pt x="262" y="49"/>
                    <a:pt x="248" y="45"/>
                    <a:pt x="233" y="43"/>
                  </a:cubicBezTo>
                  <a:cubicBezTo>
                    <a:pt x="233" y="23"/>
                    <a:pt x="233" y="23"/>
                    <a:pt x="233" y="23"/>
                  </a:cubicBezTo>
                  <a:cubicBezTo>
                    <a:pt x="229" y="0"/>
                    <a:pt x="229" y="0"/>
                    <a:pt x="229" y="0"/>
                  </a:cubicBezTo>
                  <a:cubicBezTo>
                    <a:pt x="192" y="0"/>
                    <a:pt x="192" y="0"/>
                    <a:pt x="192" y="0"/>
                  </a:cubicBezTo>
                  <a:cubicBezTo>
                    <a:pt x="188" y="23"/>
                    <a:pt x="188" y="23"/>
                    <a:pt x="188" y="23"/>
                  </a:cubicBezTo>
                  <a:cubicBezTo>
                    <a:pt x="188" y="43"/>
                    <a:pt x="188" y="43"/>
                    <a:pt x="188" y="43"/>
                  </a:cubicBezTo>
                  <a:cubicBezTo>
                    <a:pt x="173" y="45"/>
                    <a:pt x="160" y="49"/>
                    <a:pt x="146" y="54"/>
                  </a:cubicBezTo>
                  <a:cubicBezTo>
                    <a:pt x="137" y="37"/>
                    <a:pt x="137" y="37"/>
                    <a:pt x="137" y="37"/>
                  </a:cubicBezTo>
                  <a:cubicBezTo>
                    <a:pt x="122" y="19"/>
                    <a:pt x="122" y="19"/>
                    <a:pt x="122" y="19"/>
                  </a:cubicBezTo>
                  <a:cubicBezTo>
                    <a:pt x="89" y="38"/>
                    <a:pt x="89" y="38"/>
                    <a:pt x="89" y="38"/>
                  </a:cubicBezTo>
                  <a:cubicBezTo>
                    <a:pt x="98" y="60"/>
                    <a:pt x="98" y="60"/>
                    <a:pt x="98" y="60"/>
                  </a:cubicBezTo>
                  <a:cubicBezTo>
                    <a:pt x="107" y="77"/>
                    <a:pt x="107" y="77"/>
                    <a:pt x="107" y="77"/>
                  </a:cubicBezTo>
                  <a:cubicBezTo>
                    <a:pt x="96" y="85"/>
                    <a:pt x="86" y="96"/>
                    <a:pt x="77" y="107"/>
                  </a:cubicBezTo>
                  <a:cubicBezTo>
                    <a:pt x="60" y="97"/>
                    <a:pt x="60" y="97"/>
                    <a:pt x="60" y="97"/>
                  </a:cubicBezTo>
                  <a:cubicBezTo>
                    <a:pt x="38" y="89"/>
                    <a:pt x="38" y="89"/>
                    <a:pt x="38" y="89"/>
                  </a:cubicBezTo>
                  <a:cubicBezTo>
                    <a:pt x="19" y="122"/>
                    <a:pt x="19" y="122"/>
                    <a:pt x="19" y="122"/>
                  </a:cubicBezTo>
                  <a:cubicBezTo>
                    <a:pt x="37" y="136"/>
                    <a:pt x="37" y="136"/>
                    <a:pt x="37" y="136"/>
                  </a:cubicBezTo>
                  <a:cubicBezTo>
                    <a:pt x="54" y="146"/>
                    <a:pt x="54" y="146"/>
                    <a:pt x="54" y="146"/>
                  </a:cubicBezTo>
                  <a:cubicBezTo>
                    <a:pt x="49" y="159"/>
                    <a:pt x="45" y="173"/>
                    <a:pt x="43" y="188"/>
                  </a:cubicBezTo>
                  <a:cubicBezTo>
                    <a:pt x="24" y="188"/>
                    <a:pt x="24" y="188"/>
                    <a:pt x="24" y="188"/>
                  </a:cubicBezTo>
                  <a:cubicBezTo>
                    <a:pt x="0" y="192"/>
                    <a:pt x="0" y="192"/>
                    <a:pt x="0" y="192"/>
                  </a:cubicBezTo>
                  <a:cubicBezTo>
                    <a:pt x="0" y="229"/>
                    <a:pt x="0" y="229"/>
                    <a:pt x="0" y="229"/>
                  </a:cubicBezTo>
                  <a:cubicBezTo>
                    <a:pt x="24" y="233"/>
                    <a:pt x="24" y="233"/>
                    <a:pt x="24" y="233"/>
                  </a:cubicBezTo>
                  <a:cubicBezTo>
                    <a:pt x="43" y="233"/>
                    <a:pt x="43" y="233"/>
                    <a:pt x="43" y="233"/>
                  </a:cubicBezTo>
                  <a:cubicBezTo>
                    <a:pt x="45" y="247"/>
                    <a:pt x="49" y="261"/>
                    <a:pt x="54" y="274"/>
                  </a:cubicBezTo>
                  <a:cubicBezTo>
                    <a:pt x="37" y="284"/>
                    <a:pt x="37" y="284"/>
                    <a:pt x="37" y="284"/>
                  </a:cubicBezTo>
                  <a:cubicBezTo>
                    <a:pt x="19" y="299"/>
                    <a:pt x="19" y="299"/>
                    <a:pt x="19" y="299"/>
                  </a:cubicBezTo>
                  <a:cubicBezTo>
                    <a:pt x="38" y="332"/>
                    <a:pt x="38" y="332"/>
                    <a:pt x="38" y="332"/>
                  </a:cubicBezTo>
                  <a:cubicBezTo>
                    <a:pt x="60" y="323"/>
                    <a:pt x="60" y="323"/>
                    <a:pt x="60" y="323"/>
                  </a:cubicBezTo>
                  <a:cubicBezTo>
                    <a:pt x="77" y="314"/>
                    <a:pt x="77" y="314"/>
                    <a:pt x="77" y="314"/>
                  </a:cubicBezTo>
                  <a:cubicBezTo>
                    <a:pt x="86" y="325"/>
                    <a:pt x="96" y="335"/>
                    <a:pt x="107" y="344"/>
                  </a:cubicBezTo>
                  <a:cubicBezTo>
                    <a:pt x="98" y="361"/>
                    <a:pt x="98" y="361"/>
                    <a:pt x="98" y="361"/>
                  </a:cubicBezTo>
                  <a:cubicBezTo>
                    <a:pt x="89" y="383"/>
                    <a:pt x="89" y="383"/>
                    <a:pt x="89" y="383"/>
                  </a:cubicBezTo>
                  <a:cubicBezTo>
                    <a:pt x="122" y="402"/>
                    <a:pt x="122" y="402"/>
                    <a:pt x="122" y="402"/>
                  </a:cubicBezTo>
                  <a:cubicBezTo>
                    <a:pt x="137" y="384"/>
                    <a:pt x="137" y="384"/>
                    <a:pt x="137" y="384"/>
                  </a:cubicBezTo>
                  <a:cubicBezTo>
                    <a:pt x="146" y="367"/>
                    <a:pt x="146" y="367"/>
                    <a:pt x="146" y="367"/>
                  </a:cubicBezTo>
                  <a:cubicBezTo>
                    <a:pt x="160" y="372"/>
                    <a:pt x="173" y="376"/>
                    <a:pt x="188" y="378"/>
                  </a:cubicBezTo>
                  <a:cubicBezTo>
                    <a:pt x="188" y="397"/>
                    <a:pt x="188" y="397"/>
                    <a:pt x="188" y="397"/>
                  </a:cubicBezTo>
                  <a:cubicBezTo>
                    <a:pt x="192" y="421"/>
                    <a:pt x="192" y="421"/>
                    <a:pt x="192" y="421"/>
                  </a:cubicBezTo>
                  <a:cubicBezTo>
                    <a:pt x="229" y="421"/>
                    <a:pt x="229" y="421"/>
                    <a:pt x="229" y="421"/>
                  </a:cubicBezTo>
                  <a:cubicBezTo>
                    <a:pt x="233" y="397"/>
                    <a:pt x="233" y="397"/>
                    <a:pt x="233" y="397"/>
                  </a:cubicBezTo>
                  <a:cubicBezTo>
                    <a:pt x="233" y="378"/>
                    <a:pt x="233" y="378"/>
                    <a:pt x="233" y="378"/>
                  </a:cubicBezTo>
                  <a:cubicBezTo>
                    <a:pt x="248" y="376"/>
                    <a:pt x="262" y="372"/>
                    <a:pt x="275" y="367"/>
                  </a:cubicBezTo>
                  <a:cubicBezTo>
                    <a:pt x="285" y="384"/>
                    <a:pt x="285" y="384"/>
                    <a:pt x="285" y="384"/>
                  </a:cubicBezTo>
                  <a:cubicBezTo>
                    <a:pt x="299" y="402"/>
                    <a:pt x="299" y="402"/>
                    <a:pt x="299" y="402"/>
                  </a:cubicBezTo>
                  <a:cubicBezTo>
                    <a:pt x="332" y="383"/>
                    <a:pt x="332" y="383"/>
                    <a:pt x="332" y="383"/>
                  </a:cubicBezTo>
                  <a:cubicBezTo>
                    <a:pt x="324" y="361"/>
                    <a:pt x="324" y="361"/>
                    <a:pt x="324" y="361"/>
                  </a:cubicBezTo>
                  <a:cubicBezTo>
                    <a:pt x="314" y="344"/>
                    <a:pt x="314" y="344"/>
                    <a:pt x="314" y="344"/>
                  </a:cubicBezTo>
                  <a:cubicBezTo>
                    <a:pt x="325" y="335"/>
                    <a:pt x="336" y="325"/>
                    <a:pt x="344" y="314"/>
                  </a:cubicBezTo>
                  <a:cubicBezTo>
                    <a:pt x="361" y="323"/>
                    <a:pt x="361" y="323"/>
                    <a:pt x="361" y="323"/>
                  </a:cubicBezTo>
                  <a:cubicBezTo>
                    <a:pt x="383" y="332"/>
                    <a:pt x="383" y="332"/>
                    <a:pt x="383" y="332"/>
                  </a:cubicBezTo>
                  <a:cubicBezTo>
                    <a:pt x="402" y="299"/>
                    <a:pt x="402" y="299"/>
                    <a:pt x="402" y="299"/>
                  </a:cubicBezTo>
                  <a:cubicBezTo>
                    <a:pt x="384" y="284"/>
                    <a:pt x="384" y="284"/>
                    <a:pt x="384" y="284"/>
                  </a:cubicBezTo>
                  <a:cubicBezTo>
                    <a:pt x="367" y="274"/>
                    <a:pt x="367" y="274"/>
                    <a:pt x="367" y="274"/>
                  </a:cubicBezTo>
                  <a:cubicBezTo>
                    <a:pt x="372" y="261"/>
                    <a:pt x="376" y="247"/>
                    <a:pt x="378" y="233"/>
                  </a:cubicBezTo>
                  <a:lnTo>
                    <a:pt x="398" y="233"/>
                  </a:lnTo>
                  <a:close/>
                  <a:moveTo>
                    <a:pt x="211" y="236"/>
                  </a:moveTo>
                  <a:cubicBezTo>
                    <a:pt x="197" y="236"/>
                    <a:pt x="185" y="224"/>
                    <a:pt x="185" y="210"/>
                  </a:cubicBezTo>
                  <a:cubicBezTo>
                    <a:pt x="185" y="196"/>
                    <a:pt x="197" y="185"/>
                    <a:pt x="211" y="185"/>
                  </a:cubicBezTo>
                  <a:cubicBezTo>
                    <a:pt x="225" y="185"/>
                    <a:pt x="236" y="196"/>
                    <a:pt x="236" y="210"/>
                  </a:cubicBezTo>
                  <a:cubicBezTo>
                    <a:pt x="236" y="224"/>
                    <a:pt x="225" y="236"/>
                    <a:pt x="211" y="236"/>
                  </a:cubicBezTo>
                  <a:close/>
                </a:path>
              </a:pathLst>
            </a:custGeom>
            <a:solidFill>
              <a:srgbClr val="327EC3"/>
            </a:solidFill>
            <a:ln>
              <a:noFill/>
            </a:ln>
            <a:extLst>
              <a:ext uri="{91240B29-F687-4F45-9708-019B960494DF}">
                <a14:hiddenLine xmlns:a14="http://schemas.microsoft.com/office/drawing/2010/main" w="9525">
                  <a:solidFill>
                    <a:srgbClr val="000000"/>
                  </a:solidFill>
                  <a:round/>
                </a14:hiddenLine>
              </a:ext>
            </a:extLst>
          </p:spPr>
          <p:txBody>
            <a:bodyPr vert="horz" wrap="square" lIns="91433" tIns="45716" rIns="91433" bIns="45716"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fontAlgn="base"/>
              <a:endParaRPr lang="zh-CN" altLang="en-US" sz="100" strike="noStrike" noProof="1">
                <a:cs typeface="+mn-ea"/>
                <a:sym typeface="+mn-lt"/>
              </a:endParaRPr>
            </a:p>
          </p:txBody>
        </p:sp>
        <p:sp>
          <p:nvSpPr>
            <p:cNvPr id="74" name="Freeform 7"/>
            <p:cNvSpPr>
              <a:spLocks noEditPoints="1"/>
            </p:cNvSpPr>
            <p:nvPr/>
          </p:nvSpPr>
          <p:spPr bwMode="auto">
            <a:xfrm>
              <a:off x="5602288" y="2933700"/>
              <a:ext cx="985838" cy="985838"/>
            </a:xfrm>
            <a:custGeom>
              <a:gdLst>
                <a:gd name="T0" fmla="*/ 132 w 263"/>
                <a:gd name="T1" fmla="*/ 0 h 263"/>
                <a:gd name="T2" fmla="*/ 0 w 263"/>
                <a:gd name="T3" fmla="*/ 131 h 263"/>
                <a:gd name="T4" fmla="*/ 132 w 263"/>
                <a:gd name="T5" fmla="*/ 263 h 263"/>
                <a:gd name="T6" fmla="*/ 263 w 263"/>
                <a:gd name="T7" fmla="*/ 131 h 263"/>
                <a:gd name="T8" fmla="*/ 132 w 263"/>
                <a:gd name="T9" fmla="*/ 0 h 263"/>
                <a:gd name="T10" fmla="*/ 132 w 263"/>
                <a:gd name="T11" fmla="*/ 190 h 263"/>
                <a:gd name="T12" fmla="*/ 73 w 263"/>
                <a:gd name="T13" fmla="*/ 131 h 263"/>
                <a:gd name="T14" fmla="*/ 132 w 263"/>
                <a:gd name="T15" fmla="*/ 73 h 263"/>
                <a:gd name="T16" fmla="*/ 190 w 263"/>
                <a:gd name="T17" fmla="*/ 131 h 263"/>
                <a:gd name="T18" fmla="*/ 132 w 263"/>
                <a:gd name="T19" fmla="*/ 190 h 2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3" h="263">
                  <a:moveTo>
                    <a:pt x="132" y="0"/>
                  </a:moveTo>
                  <a:cubicBezTo>
                    <a:pt x="59" y="0"/>
                    <a:pt x="0" y="59"/>
                    <a:pt x="0" y="131"/>
                  </a:cubicBezTo>
                  <a:cubicBezTo>
                    <a:pt x="0" y="204"/>
                    <a:pt x="59" y="263"/>
                    <a:pt x="132" y="263"/>
                  </a:cubicBezTo>
                  <a:cubicBezTo>
                    <a:pt x="204" y="263"/>
                    <a:pt x="263" y="204"/>
                    <a:pt x="263" y="131"/>
                  </a:cubicBezTo>
                  <a:cubicBezTo>
                    <a:pt x="263" y="59"/>
                    <a:pt x="204" y="0"/>
                    <a:pt x="132" y="0"/>
                  </a:cubicBezTo>
                  <a:close/>
                  <a:moveTo>
                    <a:pt x="132" y="190"/>
                  </a:moveTo>
                  <a:cubicBezTo>
                    <a:pt x="99" y="190"/>
                    <a:pt x="73" y="164"/>
                    <a:pt x="73" y="131"/>
                  </a:cubicBezTo>
                  <a:cubicBezTo>
                    <a:pt x="73" y="99"/>
                    <a:pt x="99" y="73"/>
                    <a:pt x="132" y="73"/>
                  </a:cubicBezTo>
                  <a:cubicBezTo>
                    <a:pt x="164" y="73"/>
                    <a:pt x="190" y="99"/>
                    <a:pt x="190" y="131"/>
                  </a:cubicBezTo>
                  <a:cubicBezTo>
                    <a:pt x="190" y="164"/>
                    <a:pt x="164" y="190"/>
                    <a:pt x="132" y="190"/>
                  </a:cubicBezTo>
                  <a:close/>
                </a:path>
              </a:pathLst>
            </a:custGeom>
            <a:solidFill>
              <a:srgbClr val="E9EEF4"/>
            </a:solidFill>
            <a:ln>
              <a:noFill/>
            </a:ln>
            <a:extLst>
              <a:ext uri="{91240B29-F687-4F45-9708-019B960494DF}">
                <a14:hiddenLine xmlns:a14="http://schemas.microsoft.com/office/drawing/2010/main" w="9525">
                  <a:solidFill>
                    <a:srgbClr val="000000"/>
                  </a:solidFill>
                  <a:round/>
                </a14:hiddenLine>
              </a:ext>
            </a:extLst>
          </p:spPr>
          <p:txBody>
            <a:bodyPr vert="horz" wrap="square" lIns="91433" tIns="45716" rIns="91433" bIns="45716"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fontAlgn="base"/>
              <a:endParaRPr lang="zh-CN" altLang="en-US" sz="100" strike="noStrike" noProof="1">
                <a:cs typeface="+mn-ea"/>
                <a:sym typeface="+mn-lt"/>
              </a:endParaRPr>
            </a:p>
          </p:txBody>
        </p:sp>
      </p:grpSp>
      <p:grpSp>
        <p:nvGrpSpPr>
          <p:cNvPr id="75" name="组合 74"/>
          <p:cNvGrpSpPr/>
          <p:nvPr/>
        </p:nvGrpSpPr>
        <p:grpSpPr>
          <a:xfrm>
            <a:off x="4603113" y="2896869"/>
            <a:ext cx="2783207" cy="2549525"/>
            <a:chOff x="5102225" y="2441575"/>
            <a:chExt cx="1982788" cy="1979613"/>
          </a:xfrm>
          <a:solidFill>
            <a:srgbClr val="ED4545"/>
          </a:solidFill>
        </p:grpSpPr>
        <p:sp>
          <p:nvSpPr>
            <p:cNvPr id="76" name="Freeform 12"/>
            <p:cNvSpPr>
              <a:spLocks noEditPoints="1"/>
            </p:cNvSpPr>
            <p:nvPr/>
          </p:nvSpPr>
          <p:spPr bwMode="auto">
            <a:xfrm>
              <a:off x="5102225" y="2441575"/>
              <a:ext cx="1982788" cy="1979613"/>
            </a:xfrm>
            <a:custGeom>
              <a:gdLst>
                <a:gd name="T0" fmla="*/ 529 w 529"/>
                <a:gd name="T1" fmla="*/ 283 h 528"/>
                <a:gd name="T2" fmla="*/ 506 w 529"/>
                <a:gd name="T3" fmla="*/ 241 h 528"/>
                <a:gd name="T4" fmla="*/ 479 w 529"/>
                <a:gd name="T5" fmla="*/ 200 h 528"/>
                <a:gd name="T6" fmla="*/ 516 w 529"/>
                <a:gd name="T7" fmla="*/ 180 h 528"/>
                <a:gd name="T8" fmla="*/ 479 w 529"/>
                <a:gd name="T9" fmla="*/ 151 h 528"/>
                <a:gd name="T10" fmla="*/ 438 w 529"/>
                <a:gd name="T11" fmla="*/ 123 h 528"/>
                <a:gd name="T12" fmla="*/ 465 w 529"/>
                <a:gd name="T13" fmla="*/ 90 h 528"/>
                <a:gd name="T14" fmla="*/ 420 w 529"/>
                <a:gd name="T15" fmla="*/ 77 h 528"/>
                <a:gd name="T16" fmla="*/ 371 w 529"/>
                <a:gd name="T17" fmla="*/ 67 h 528"/>
                <a:gd name="T18" fmla="*/ 383 w 529"/>
                <a:gd name="T19" fmla="*/ 27 h 528"/>
                <a:gd name="T20" fmla="*/ 336 w 529"/>
                <a:gd name="T21" fmla="*/ 32 h 528"/>
                <a:gd name="T22" fmla="*/ 288 w 529"/>
                <a:gd name="T23" fmla="*/ 42 h 528"/>
                <a:gd name="T24" fmla="*/ 284 w 529"/>
                <a:gd name="T25" fmla="*/ 0 h 528"/>
                <a:gd name="T26" fmla="*/ 242 w 529"/>
                <a:gd name="T27" fmla="*/ 23 h 528"/>
                <a:gd name="T28" fmla="*/ 201 w 529"/>
                <a:gd name="T29" fmla="*/ 50 h 528"/>
                <a:gd name="T30" fmla="*/ 181 w 529"/>
                <a:gd name="T31" fmla="*/ 13 h 528"/>
                <a:gd name="T32" fmla="*/ 152 w 529"/>
                <a:gd name="T33" fmla="*/ 50 h 528"/>
                <a:gd name="T34" fmla="*/ 124 w 529"/>
                <a:gd name="T35" fmla="*/ 91 h 528"/>
                <a:gd name="T36" fmla="*/ 91 w 529"/>
                <a:gd name="T37" fmla="*/ 64 h 528"/>
                <a:gd name="T38" fmla="*/ 78 w 529"/>
                <a:gd name="T39" fmla="*/ 109 h 528"/>
                <a:gd name="T40" fmla="*/ 68 w 529"/>
                <a:gd name="T41" fmla="*/ 158 h 528"/>
                <a:gd name="T42" fmla="*/ 28 w 529"/>
                <a:gd name="T43" fmla="*/ 145 h 528"/>
                <a:gd name="T44" fmla="*/ 33 w 529"/>
                <a:gd name="T45" fmla="*/ 193 h 528"/>
                <a:gd name="T46" fmla="*/ 42 w 529"/>
                <a:gd name="T47" fmla="*/ 241 h 528"/>
                <a:gd name="T48" fmla="*/ 0 w 529"/>
                <a:gd name="T49" fmla="*/ 245 h 528"/>
                <a:gd name="T50" fmla="*/ 24 w 529"/>
                <a:gd name="T51" fmla="*/ 287 h 528"/>
                <a:gd name="T52" fmla="*/ 51 w 529"/>
                <a:gd name="T53" fmla="*/ 328 h 528"/>
                <a:gd name="T54" fmla="*/ 13 w 529"/>
                <a:gd name="T55" fmla="*/ 348 h 528"/>
                <a:gd name="T56" fmla="*/ 51 w 529"/>
                <a:gd name="T57" fmla="*/ 377 h 528"/>
                <a:gd name="T58" fmla="*/ 92 w 529"/>
                <a:gd name="T59" fmla="*/ 405 h 528"/>
                <a:gd name="T60" fmla="*/ 65 w 529"/>
                <a:gd name="T61" fmla="*/ 438 h 528"/>
                <a:gd name="T62" fmla="*/ 110 w 529"/>
                <a:gd name="T63" fmla="*/ 451 h 528"/>
                <a:gd name="T64" fmla="*/ 159 w 529"/>
                <a:gd name="T65" fmla="*/ 461 h 528"/>
                <a:gd name="T66" fmla="*/ 146 w 529"/>
                <a:gd name="T67" fmla="*/ 501 h 528"/>
                <a:gd name="T68" fmla="*/ 193 w 529"/>
                <a:gd name="T69" fmla="*/ 496 h 528"/>
                <a:gd name="T70" fmla="*/ 242 w 529"/>
                <a:gd name="T71" fmla="*/ 486 h 528"/>
                <a:gd name="T72" fmla="*/ 246 w 529"/>
                <a:gd name="T73" fmla="*/ 528 h 528"/>
                <a:gd name="T74" fmla="*/ 288 w 529"/>
                <a:gd name="T75" fmla="*/ 505 h 528"/>
                <a:gd name="T76" fmla="*/ 329 w 529"/>
                <a:gd name="T77" fmla="*/ 478 h 528"/>
                <a:gd name="T78" fmla="*/ 349 w 529"/>
                <a:gd name="T79" fmla="*/ 516 h 528"/>
                <a:gd name="T80" fmla="*/ 378 w 529"/>
                <a:gd name="T81" fmla="*/ 478 h 528"/>
                <a:gd name="T82" fmla="*/ 406 w 529"/>
                <a:gd name="T83" fmla="*/ 437 h 528"/>
                <a:gd name="T84" fmla="*/ 439 w 529"/>
                <a:gd name="T85" fmla="*/ 464 h 528"/>
                <a:gd name="T86" fmla="*/ 452 w 529"/>
                <a:gd name="T87" fmla="*/ 419 h 528"/>
                <a:gd name="T88" fmla="*/ 462 w 529"/>
                <a:gd name="T89" fmla="*/ 370 h 528"/>
                <a:gd name="T90" fmla="*/ 502 w 529"/>
                <a:gd name="T91" fmla="*/ 383 h 528"/>
                <a:gd name="T92" fmla="*/ 496 w 529"/>
                <a:gd name="T93" fmla="*/ 335 h 528"/>
                <a:gd name="T94" fmla="*/ 487 w 529"/>
                <a:gd name="T95" fmla="*/ 287 h 528"/>
                <a:gd name="T96" fmla="*/ 265 w 529"/>
                <a:gd name="T97" fmla="*/ 290 h 528"/>
                <a:gd name="T98" fmla="*/ 265 w 529"/>
                <a:gd name="T99" fmla="*/ 238 h 528"/>
                <a:gd name="T100" fmla="*/ 265 w 529"/>
                <a:gd name="T101" fmla="*/ 290 h 5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29" h="528">
                  <a:moveTo>
                    <a:pt x="506" y="287"/>
                  </a:moveTo>
                  <a:cubicBezTo>
                    <a:pt x="529" y="283"/>
                    <a:pt x="529" y="283"/>
                    <a:pt x="529" y="283"/>
                  </a:cubicBezTo>
                  <a:cubicBezTo>
                    <a:pt x="529" y="245"/>
                    <a:pt x="529" y="245"/>
                    <a:pt x="529" y="245"/>
                  </a:cubicBezTo>
                  <a:cubicBezTo>
                    <a:pt x="506" y="241"/>
                    <a:pt x="506" y="241"/>
                    <a:pt x="506" y="241"/>
                  </a:cubicBezTo>
                  <a:cubicBezTo>
                    <a:pt x="487" y="241"/>
                    <a:pt x="487" y="241"/>
                    <a:pt x="487" y="241"/>
                  </a:cubicBezTo>
                  <a:cubicBezTo>
                    <a:pt x="486" y="227"/>
                    <a:pt x="483" y="213"/>
                    <a:pt x="479" y="200"/>
                  </a:cubicBezTo>
                  <a:cubicBezTo>
                    <a:pt x="496" y="193"/>
                    <a:pt x="496" y="193"/>
                    <a:pt x="496" y="193"/>
                  </a:cubicBezTo>
                  <a:cubicBezTo>
                    <a:pt x="516" y="180"/>
                    <a:pt x="516" y="180"/>
                    <a:pt x="516" y="180"/>
                  </a:cubicBezTo>
                  <a:cubicBezTo>
                    <a:pt x="502" y="145"/>
                    <a:pt x="502" y="145"/>
                    <a:pt x="502" y="145"/>
                  </a:cubicBezTo>
                  <a:cubicBezTo>
                    <a:pt x="479" y="151"/>
                    <a:pt x="479" y="151"/>
                    <a:pt x="479" y="151"/>
                  </a:cubicBezTo>
                  <a:cubicBezTo>
                    <a:pt x="462" y="158"/>
                    <a:pt x="462" y="158"/>
                    <a:pt x="462" y="158"/>
                  </a:cubicBezTo>
                  <a:cubicBezTo>
                    <a:pt x="455" y="145"/>
                    <a:pt x="447" y="134"/>
                    <a:pt x="438" y="123"/>
                  </a:cubicBezTo>
                  <a:cubicBezTo>
                    <a:pt x="452" y="109"/>
                    <a:pt x="452" y="109"/>
                    <a:pt x="452" y="109"/>
                  </a:cubicBezTo>
                  <a:cubicBezTo>
                    <a:pt x="465" y="90"/>
                    <a:pt x="465" y="90"/>
                    <a:pt x="465" y="90"/>
                  </a:cubicBezTo>
                  <a:cubicBezTo>
                    <a:pt x="439" y="64"/>
                    <a:pt x="439" y="64"/>
                    <a:pt x="439" y="64"/>
                  </a:cubicBezTo>
                  <a:cubicBezTo>
                    <a:pt x="420" y="77"/>
                    <a:pt x="420" y="77"/>
                    <a:pt x="420" y="77"/>
                  </a:cubicBezTo>
                  <a:cubicBezTo>
                    <a:pt x="406" y="91"/>
                    <a:pt x="406" y="91"/>
                    <a:pt x="406" y="91"/>
                  </a:cubicBezTo>
                  <a:cubicBezTo>
                    <a:pt x="395" y="82"/>
                    <a:pt x="383" y="74"/>
                    <a:pt x="371" y="67"/>
                  </a:cubicBezTo>
                  <a:cubicBezTo>
                    <a:pt x="378" y="50"/>
                    <a:pt x="378" y="50"/>
                    <a:pt x="378" y="50"/>
                  </a:cubicBezTo>
                  <a:cubicBezTo>
                    <a:pt x="383" y="27"/>
                    <a:pt x="383" y="27"/>
                    <a:pt x="383" y="27"/>
                  </a:cubicBezTo>
                  <a:cubicBezTo>
                    <a:pt x="349" y="13"/>
                    <a:pt x="349" y="13"/>
                    <a:pt x="349" y="13"/>
                  </a:cubicBezTo>
                  <a:cubicBezTo>
                    <a:pt x="336" y="32"/>
                    <a:pt x="336" y="32"/>
                    <a:pt x="336" y="32"/>
                  </a:cubicBezTo>
                  <a:cubicBezTo>
                    <a:pt x="329" y="50"/>
                    <a:pt x="329" y="50"/>
                    <a:pt x="329" y="50"/>
                  </a:cubicBezTo>
                  <a:cubicBezTo>
                    <a:pt x="316" y="46"/>
                    <a:pt x="302" y="43"/>
                    <a:pt x="288" y="42"/>
                  </a:cubicBezTo>
                  <a:cubicBezTo>
                    <a:pt x="288" y="23"/>
                    <a:pt x="288" y="23"/>
                    <a:pt x="288" y="23"/>
                  </a:cubicBezTo>
                  <a:cubicBezTo>
                    <a:pt x="284" y="0"/>
                    <a:pt x="284" y="0"/>
                    <a:pt x="284" y="0"/>
                  </a:cubicBezTo>
                  <a:cubicBezTo>
                    <a:pt x="246" y="0"/>
                    <a:pt x="246" y="0"/>
                    <a:pt x="246" y="0"/>
                  </a:cubicBezTo>
                  <a:cubicBezTo>
                    <a:pt x="242" y="23"/>
                    <a:pt x="242" y="23"/>
                    <a:pt x="242" y="23"/>
                  </a:cubicBezTo>
                  <a:cubicBezTo>
                    <a:pt x="242" y="42"/>
                    <a:pt x="242" y="42"/>
                    <a:pt x="242" y="42"/>
                  </a:cubicBezTo>
                  <a:cubicBezTo>
                    <a:pt x="228" y="43"/>
                    <a:pt x="214" y="46"/>
                    <a:pt x="201" y="50"/>
                  </a:cubicBezTo>
                  <a:cubicBezTo>
                    <a:pt x="193" y="32"/>
                    <a:pt x="193" y="32"/>
                    <a:pt x="193" y="32"/>
                  </a:cubicBezTo>
                  <a:cubicBezTo>
                    <a:pt x="181" y="13"/>
                    <a:pt x="181" y="13"/>
                    <a:pt x="181" y="13"/>
                  </a:cubicBezTo>
                  <a:cubicBezTo>
                    <a:pt x="146" y="27"/>
                    <a:pt x="146" y="27"/>
                    <a:pt x="146" y="27"/>
                  </a:cubicBezTo>
                  <a:cubicBezTo>
                    <a:pt x="152" y="50"/>
                    <a:pt x="152" y="50"/>
                    <a:pt x="152" y="50"/>
                  </a:cubicBezTo>
                  <a:cubicBezTo>
                    <a:pt x="159" y="67"/>
                    <a:pt x="159" y="67"/>
                    <a:pt x="159" y="67"/>
                  </a:cubicBezTo>
                  <a:cubicBezTo>
                    <a:pt x="146" y="74"/>
                    <a:pt x="135" y="82"/>
                    <a:pt x="124" y="91"/>
                  </a:cubicBezTo>
                  <a:cubicBezTo>
                    <a:pt x="110" y="77"/>
                    <a:pt x="110" y="77"/>
                    <a:pt x="110" y="77"/>
                  </a:cubicBezTo>
                  <a:cubicBezTo>
                    <a:pt x="91" y="64"/>
                    <a:pt x="91" y="64"/>
                    <a:pt x="91" y="64"/>
                  </a:cubicBezTo>
                  <a:cubicBezTo>
                    <a:pt x="65" y="90"/>
                    <a:pt x="65" y="90"/>
                    <a:pt x="65" y="90"/>
                  </a:cubicBezTo>
                  <a:cubicBezTo>
                    <a:pt x="78" y="109"/>
                    <a:pt x="78" y="109"/>
                    <a:pt x="78" y="109"/>
                  </a:cubicBezTo>
                  <a:cubicBezTo>
                    <a:pt x="92" y="123"/>
                    <a:pt x="92" y="123"/>
                    <a:pt x="92" y="123"/>
                  </a:cubicBezTo>
                  <a:cubicBezTo>
                    <a:pt x="83" y="134"/>
                    <a:pt x="75" y="145"/>
                    <a:pt x="68" y="158"/>
                  </a:cubicBezTo>
                  <a:cubicBezTo>
                    <a:pt x="51" y="151"/>
                    <a:pt x="51" y="151"/>
                    <a:pt x="51" y="151"/>
                  </a:cubicBezTo>
                  <a:cubicBezTo>
                    <a:pt x="28" y="145"/>
                    <a:pt x="28" y="145"/>
                    <a:pt x="28" y="145"/>
                  </a:cubicBezTo>
                  <a:cubicBezTo>
                    <a:pt x="13" y="180"/>
                    <a:pt x="13" y="180"/>
                    <a:pt x="13" y="180"/>
                  </a:cubicBezTo>
                  <a:cubicBezTo>
                    <a:pt x="33" y="193"/>
                    <a:pt x="33" y="193"/>
                    <a:pt x="33" y="193"/>
                  </a:cubicBezTo>
                  <a:cubicBezTo>
                    <a:pt x="51" y="200"/>
                    <a:pt x="51" y="200"/>
                    <a:pt x="51" y="200"/>
                  </a:cubicBezTo>
                  <a:cubicBezTo>
                    <a:pt x="47" y="213"/>
                    <a:pt x="44" y="227"/>
                    <a:pt x="42" y="241"/>
                  </a:cubicBezTo>
                  <a:cubicBezTo>
                    <a:pt x="24" y="241"/>
                    <a:pt x="24" y="241"/>
                    <a:pt x="24" y="241"/>
                  </a:cubicBezTo>
                  <a:cubicBezTo>
                    <a:pt x="0" y="245"/>
                    <a:pt x="0" y="245"/>
                    <a:pt x="0" y="245"/>
                  </a:cubicBezTo>
                  <a:cubicBezTo>
                    <a:pt x="0" y="283"/>
                    <a:pt x="0" y="283"/>
                    <a:pt x="0" y="283"/>
                  </a:cubicBezTo>
                  <a:cubicBezTo>
                    <a:pt x="24" y="287"/>
                    <a:pt x="24" y="287"/>
                    <a:pt x="24" y="287"/>
                  </a:cubicBezTo>
                  <a:cubicBezTo>
                    <a:pt x="42" y="287"/>
                    <a:pt x="42" y="287"/>
                    <a:pt x="42" y="287"/>
                  </a:cubicBezTo>
                  <a:cubicBezTo>
                    <a:pt x="44" y="301"/>
                    <a:pt x="47" y="315"/>
                    <a:pt x="51" y="328"/>
                  </a:cubicBezTo>
                  <a:cubicBezTo>
                    <a:pt x="33" y="335"/>
                    <a:pt x="33" y="335"/>
                    <a:pt x="33" y="335"/>
                  </a:cubicBezTo>
                  <a:cubicBezTo>
                    <a:pt x="13" y="348"/>
                    <a:pt x="13" y="348"/>
                    <a:pt x="13" y="348"/>
                  </a:cubicBezTo>
                  <a:cubicBezTo>
                    <a:pt x="28" y="383"/>
                    <a:pt x="28" y="383"/>
                    <a:pt x="28" y="383"/>
                  </a:cubicBezTo>
                  <a:cubicBezTo>
                    <a:pt x="51" y="377"/>
                    <a:pt x="51" y="377"/>
                    <a:pt x="51" y="377"/>
                  </a:cubicBezTo>
                  <a:cubicBezTo>
                    <a:pt x="68" y="370"/>
                    <a:pt x="68" y="370"/>
                    <a:pt x="68" y="370"/>
                  </a:cubicBezTo>
                  <a:cubicBezTo>
                    <a:pt x="75" y="383"/>
                    <a:pt x="83" y="394"/>
                    <a:pt x="92" y="405"/>
                  </a:cubicBezTo>
                  <a:cubicBezTo>
                    <a:pt x="78" y="419"/>
                    <a:pt x="78" y="419"/>
                    <a:pt x="78" y="419"/>
                  </a:cubicBezTo>
                  <a:cubicBezTo>
                    <a:pt x="65" y="438"/>
                    <a:pt x="65" y="438"/>
                    <a:pt x="65" y="438"/>
                  </a:cubicBezTo>
                  <a:cubicBezTo>
                    <a:pt x="91" y="464"/>
                    <a:pt x="91" y="464"/>
                    <a:pt x="91" y="464"/>
                  </a:cubicBezTo>
                  <a:cubicBezTo>
                    <a:pt x="110" y="451"/>
                    <a:pt x="110" y="451"/>
                    <a:pt x="110" y="451"/>
                  </a:cubicBezTo>
                  <a:cubicBezTo>
                    <a:pt x="124" y="437"/>
                    <a:pt x="124" y="437"/>
                    <a:pt x="124" y="437"/>
                  </a:cubicBezTo>
                  <a:cubicBezTo>
                    <a:pt x="135" y="446"/>
                    <a:pt x="146" y="454"/>
                    <a:pt x="159" y="461"/>
                  </a:cubicBezTo>
                  <a:cubicBezTo>
                    <a:pt x="152" y="478"/>
                    <a:pt x="152" y="478"/>
                    <a:pt x="152" y="478"/>
                  </a:cubicBezTo>
                  <a:cubicBezTo>
                    <a:pt x="146" y="501"/>
                    <a:pt x="146" y="501"/>
                    <a:pt x="146" y="501"/>
                  </a:cubicBezTo>
                  <a:cubicBezTo>
                    <a:pt x="181" y="516"/>
                    <a:pt x="181" y="516"/>
                    <a:pt x="181" y="516"/>
                  </a:cubicBezTo>
                  <a:cubicBezTo>
                    <a:pt x="193" y="496"/>
                    <a:pt x="193" y="496"/>
                    <a:pt x="193" y="496"/>
                  </a:cubicBezTo>
                  <a:cubicBezTo>
                    <a:pt x="201" y="478"/>
                    <a:pt x="201" y="478"/>
                    <a:pt x="201" y="478"/>
                  </a:cubicBezTo>
                  <a:cubicBezTo>
                    <a:pt x="214" y="482"/>
                    <a:pt x="228" y="485"/>
                    <a:pt x="242" y="486"/>
                  </a:cubicBezTo>
                  <a:cubicBezTo>
                    <a:pt x="242" y="505"/>
                    <a:pt x="242" y="505"/>
                    <a:pt x="242" y="505"/>
                  </a:cubicBezTo>
                  <a:cubicBezTo>
                    <a:pt x="246" y="528"/>
                    <a:pt x="246" y="528"/>
                    <a:pt x="246" y="528"/>
                  </a:cubicBezTo>
                  <a:cubicBezTo>
                    <a:pt x="284" y="528"/>
                    <a:pt x="284" y="528"/>
                    <a:pt x="284" y="528"/>
                  </a:cubicBezTo>
                  <a:cubicBezTo>
                    <a:pt x="288" y="505"/>
                    <a:pt x="288" y="505"/>
                    <a:pt x="288" y="505"/>
                  </a:cubicBezTo>
                  <a:cubicBezTo>
                    <a:pt x="288" y="486"/>
                    <a:pt x="288" y="486"/>
                    <a:pt x="288" y="486"/>
                  </a:cubicBezTo>
                  <a:cubicBezTo>
                    <a:pt x="302" y="485"/>
                    <a:pt x="316" y="482"/>
                    <a:pt x="329" y="478"/>
                  </a:cubicBezTo>
                  <a:cubicBezTo>
                    <a:pt x="336" y="496"/>
                    <a:pt x="336" y="496"/>
                    <a:pt x="336" y="496"/>
                  </a:cubicBezTo>
                  <a:cubicBezTo>
                    <a:pt x="349" y="516"/>
                    <a:pt x="349" y="516"/>
                    <a:pt x="349" y="516"/>
                  </a:cubicBezTo>
                  <a:cubicBezTo>
                    <a:pt x="383" y="501"/>
                    <a:pt x="383" y="501"/>
                    <a:pt x="383" y="501"/>
                  </a:cubicBezTo>
                  <a:cubicBezTo>
                    <a:pt x="378" y="478"/>
                    <a:pt x="378" y="478"/>
                    <a:pt x="378" y="478"/>
                  </a:cubicBezTo>
                  <a:cubicBezTo>
                    <a:pt x="371" y="461"/>
                    <a:pt x="371" y="461"/>
                    <a:pt x="371" y="461"/>
                  </a:cubicBezTo>
                  <a:cubicBezTo>
                    <a:pt x="383" y="454"/>
                    <a:pt x="395" y="446"/>
                    <a:pt x="406" y="437"/>
                  </a:cubicBezTo>
                  <a:cubicBezTo>
                    <a:pt x="420" y="451"/>
                    <a:pt x="420" y="451"/>
                    <a:pt x="420" y="451"/>
                  </a:cubicBezTo>
                  <a:cubicBezTo>
                    <a:pt x="439" y="464"/>
                    <a:pt x="439" y="464"/>
                    <a:pt x="439" y="464"/>
                  </a:cubicBezTo>
                  <a:cubicBezTo>
                    <a:pt x="465" y="438"/>
                    <a:pt x="465" y="438"/>
                    <a:pt x="465" y="438"/>
                  </a:cubicBezTo>
                  <a:cubicBezTo>
                    <a:pt x="452" y="419"/>
                    <a:pt x="452" y="419"/>
                    <a:pt x="452" y="419"/>
                  </a:cubicBezTo>
                  <a:cubicBezTo>
                    <a:pt x="438" y="405"/>
                    <a:pt x="438" y="405"/>
                    <a:pt x="438" y="405"/>
                  </a:cubicBezTo>
                  <a:cubicBezTo>
                    <a:pt x="447" y="394"/>
                    <a:pt x="455" y="383"/>
                    <a:pt x="462" y="370"/>
                  </a:cubicBezTo>
                  <a:cubicBezTo>
                    <a:pt x="479" y="377"/>
                    <a:pt x="479" y="377"/>
                    <a:pt x="479" y="377"/>
                  </a:cubicBezTo>
                  <a:cubicBezTo>
                    <a:pt x="502" y="383"/>
                    <a:pt x="502" y="383"/>
                    <a:pt x="502" y="383"/>
                  </a:cubicBezTo>
                  <a:cubicBezTo>
                    <a:pt x="516" y="348"/>
                    <a:pt x="516" y="348"/>
                    <a:pt x="516" y="348"/>
                  </a:cubicBezTo>
                  <a:cubicBezTo>
                    <a:pt x="496" y="335"/>
                    <a:pt x="496" y="335"/>
                    <a:pt x="496" y="335"/>
                  </a:cubicBezTo>
                  <a:cubicBezTo>
                    <a:pt x="479" y="328"/>
                    <a:pt x="479" y="328"/>
                    <a:pt x="479" y="328"/>
                  </a:cubicBezTo>
                  <a:cubicBezTo>
                    <a:pt x="483" y="315"/>
                    <a:pt x="486" y="301"/>
                    <a:pt x="487" y="287"/>
                  </a:cubicBezTo>
                  <a:lnTo>
                    <a:pt x="506" y="287"/>
                  </a:lnTo>
                  <a:close/>
                  <a:moveTo>
                    <a:pt x="265" y="290"/>
                  </a:moveTo>
                  <a:cubicBezTo>
                    <a:pt x="251" y="290"/>
                    <a:pt x="239" y="278"/>
                    <a:pt x="239" y="264"/>
                  </a:cubicBezTo>
                  <a:cubicBezTo>
                    <a:pt x="239" y="250"/>
                    <a:pt x="251" y="238"/>
                    <a:pt x="265" y="238"/>
                  </a:cubicBezTo>
                  <a:cubicBezTo>
                    <a:pt x="279" y="238"/>
                    <a:pt x="291" y="250"/>
                    <a:pt x="291" y="264"/>
                  </a:cubicBezTo>
                  <a:cubicBezTo>
                    <a:pt x="291" y="278"/>
                    <a:pt x="279" y="290"/>
                    <a:pt x="265" y="290"/>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vert="horz" wrap="square" lIns="91433" tIns="45716" rIns="91433" bIns="45716"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fontAlgn="base"/>
              <a:endParaRPr lang="zh-CN" altLang="en-US" sz="100" strike="noStrike" noProof="1">
                <a:cs typeface="+mn-ea"/>
                <a:sym typeface="+mn-lt"/>
              </a:endParaRPr>
            </a:p>
          </p:txBody>
        </p:sp>
        <p:sp>
          <p:nvSpPr>
            <p:cNvPr id="77" name="Freeform 13"/>
            <p:cNvSpPr>
              <a:spLocks noEditPoints="1"/>
            </p:cNvSpPr>
            <p:nvPr/>
          </p:nvSpPr>
          <p:spPr bwMode="auto">
            <a:xfrm>
              <a:off x="5405438" y="2741613"/>
              <a:ext cx="1376363" cy="1381125"/>
            </a:xfrm>
            <a:custGeom>
              <a:gdLst>
                <a:gd name="T0" fmla="*/ 184 w 367"/>
                <a:gd name="T1" fmla="*/ 0 h 368"/>
                <a:gd name="T2" fmla="*/ 0 w 367"/>
                <a:gd name="T3" fmla="*/ 184 h 368"/>
                <a:gd name="T4" fmla="*/ 184 w 367"/>
                <a:gd name="T5" fmla="*/ 368 h 368"/>
                <a:gd name="T6" fmla="*/ 367 w 367"/>
                <a:gd name="T7" fmla="*/ 184 h 368"/>
                <a:gd name="T8" fmla="*/ 184 w 367"/>
                <a:gd name="T9" fmla="*/ 0 h 368"/>
                <a:gd name="T10" fmla="*/ 184 w 367"/>
                <a:gd name="T11" fmla="*/ 250 h 368"/>
                <a:gd name="T12" fmla="*/ 118 w 367"/>
                <a:gd name="T13" fmla="*/ 184 h 368"/>
                <a:gd name="T14" fmla="*/ 184 w 367"/>
                <a:gd name="T15" fmla="*/ 118 h 368"/>
                <a:gd name="T16" fmla="*/ 250 w 367"/>
                <a:gd name="T17" fmla="*/ 184 h 368"/>
                <a:gd name="T18" fmla="*/ 184 w 367"/>
                <a:gd name="T19" fmla="*/ 250 h 3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7" h="368">
                  <a:moveTo>
                    <a:pt x="184" y="0"/>
                  </a:moveTo>
                  <a:cubicBezTo>
                    <a:pt x="83" y="0"/>
                    <a:pt x="0" y="83"/>
                    <a:pt x="0" y="184"/>
                  </a:cubicBezTo>
                  <a:cubicBezTo>
                    <a:pt x="0" y="285"/>
                    <a:pt x="83" y="368"/>
                    <a:pt x="184" y="368"/>
                  </a:cubicBezTo>
                  <a:cubicBezTo>
                    <a:pt x="285" y="368"/>
                    <a:pt x="367" y="285"/>
                    <a:pt x="367" y="184"/>
                  </a:cubicBezTo>
                  <a:cubicBezTo>
                    <a:pt x="367" y="83"/>
                    <a:pt x="285" y="0"/>
                    <a:pt x="184" y="0"/>
                  </a:cubicBezTo>
                  <a:close/>
                  <a:moveTo>
                    <a:pt x="184" y="250"/>
                  </a:moveTo>
                  <a:cubicBezTo>
                    <a:pt x="148" y="250"/>
                    <a:pt x="118" y="220"/>
                    <a:pt x="118" y="184"/>
                  </a:cubicBezTo>
                  <a:cubicBezTo>
                    <a:pt x="118" y="148"/>
                    <a:pt x="148" y="118"/>
                    <a:pt x="184" y="118"/>
                  </a:cubicBezTo>
                  <a:cubicBezTo>
                    <a:pt x="220" y="118"/>
                    <a:pt x="250" y="148"/>
                    <a:pt x="250" y="184"/>
                  </a:cubicBezTo>
                  <a:cubicBezTo>
                    <a:pt x="250" y="220"/>
                    <a:pt x="220" y="250"/>
                    <a:pt x="184" y="250"/>
                  </a:cubicBezTo>
                  <a:close/>
                </a:path>
              </a:pathLst>
            </a:custGeom>
            <a:solidFill>
              <a:srgbClr val="E9EEF4"/>
            </a:solidFill>
            <a:ln>
              <a:noFill/>
            </a:ln>
            <a:extLst>
              <a:ext uri="{91240B29-F687-4F45-9708-019B960494DF}">
                <a14:hiddenLine xmlns:a14="http://schemas.microsoft.com/office/drawing/2010/main" w="9525">
                  <a:solidFill>
                    <a:srgbClr val="000000"/>
                  </a:solidFill>
                  <a:round/>
                </a14:hiddenLine>
              </a:ext>
            </a:extLst>
          </p:spPr>
          <p:txBody>
            <a:bodyPr vert="horz" wrap="square" lIns="91433" tIns="45716" rIns="91433" bIns="45716"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fontAlgn="base"/>
              <a:endParaRPr lang="zh-CN" altLang="en-US" sz="100" strike="noStrike" noProof="1">
                <a:cs typeface="+mn-ea"/>
                <a:sym typeface="+mn-lt"/>
              </a:endParaRPr>
            </a:p>
          </p:txBody>
        </p:sp>
      </p:grpSp>
      <p:grpSp>
        <p:nvGrpSpPr>
          <p:cNvPr id="81" name="组合 80"/>
          <p:cNvGrpSpPr/>
          <p:nvPr/>
        </p:nvGrpSpPr>
        <p:grpSpPr>
          <a:xfrm>
            <a:off x="7156450" y="2663190"/>
            <a:ext cx="1965960" cy="1796409"/>
            <a:chOff x="5305425" y="2638425"/>
            <a:chExt cx="1579563" cy="1577975"/>
          </a:xfrm>
          <a:solidFill>
            <a:srgbClr val="ED4545"/>
          </a:solidFill>
        </p:grpSpPr>
        <p:sp>
          <p:nvSpPr>
            <p:cNvPr id="82" name="Freeform 6"/>
            <p:cNvSpPr>
              <a:spLocks noEditPoints="1"/>
            </p:cNvSpPr>
            <p:nvPr/>
          </p:nvSpPr>
          <p:spPr bwMode="auto">
            <a:xfrm>
              <a:off x="5305425" y="2638425"/>
              <a:ext cx="1579563" cy="1577975"/>
            </a:xfrm>
            <a:custGeom>
              <a:gdLst>
                <a:gd name="T0" fmla="*/ 421 w 421"/>
                <a:gd name="T1" fmla="*/ 229 h 421"/>
                <a:gd name="T2" fmla="*/ 398 w 421"/>
                <a:gd name="T3" fmla="*/ 188 h 421"/>
                <a:gd name="T4" fmla="*/ 367 w 421"/>
                <a:gd name="T5" fmla="*/ 146 h 421"/>
                <a:gd name="T6" fmla="*/ 402 w 421"/>
                <a:gd name="T7" fmla="*/ 122 h 421"/>
                <a:gd name="T8" fmla="*/ 361 w 421"/>
                <a:gd name="T9" fmla="*/ 97 h 421"/>
                <a:gd name="T10" fmla="*/ 314 w 421"/>
                <a:gd name="T11" fmla="*/ 77 h 421"/>
                <a:gd name="T12" fmla="*/ 332 w 421"/>
                <a:gd name="T13" fmla="*/ 38 h 421"/>
                <a:gd name="T14" fmla="*/ 285 w 421"/>
                <a:gd name="T15" fmla="*/ 37 h 421"/>
                <a:gd name="T16" fmla="*/ 233 w 421"/>
                <a:gd name="T17" fmla="*/ 43 h 421"/>
                <a:gd name="T18" fmla="*/ 229 w 421"/>
                <a:gd name="T19" fmla="*/ 0 h 421"/>
                <a:gd name="T20" fmla="*/ 188 w 421"/>
                <a:gd name="T21" fmla="*/ 23 h 421"/>
                <a:gd name="T22" fmla="*/ 146 w 421"/>
                <a:gd name="T23" fmla="*/ 54 h 421"/>
                <a:gd name="T24" fmla="*/ 122 w 421"/>
                <a:gd name="T25" fmla="*/ 19 h 421"/>
                <a:gd name="T26" fmla="*/ 98 w 421"/>
                <a:gd name="T27" fmla="*/ 60 h 421"/>
                <a:gd name="T28" fmla="*/ 77 w 421"/>
                <a:gd name="T29" fmla="*/ 107 h 421"/>
                <a:gd name="T30" fmla="*/ 38 w 421"/>
                <a:gd name="T31" fmla="*/ 89 h 421"/>
                <a:gd name="T32" fmla="*/ 37 w 421"/>
                <a:gd name="T33" fmla="*/ 136 h 421"/>
                <a:gd name="T34" fmla="*/ 43 w 421"/>
                <a:gd name="T35" fmla="*/ 188 h 421"/>
                <a:gd name="T36" fmla="*/ 0 w 421"/>
                <a:gd name="T37" fmla="*/ 192 h 421"/>
                <a:gd name="T38" fmla="*/ 24 w 421"/>
                <a:gd name="T39" fmla="*/ 233 h 421"/>
                <a:gd name="T40" fmla="*/ 54 w 421"/>
                <a:gd name="T41" fmla="*/ 274 h 421"/>
                <a:gd name="T42" fmla="*/ 19 w 421"/>
                <a:gd name="T43" fmla="*/ 299 h 421"/>
                <a:gd name="T44" fmla="*/ 60 w 421"/>
                <a:gd name="T45" fmla="*/ 323 h 421"/>
                <a:gd name="T46" fmla="*/ 107 w 421"/>
                <a:gd name="T47" fmla="*/ 344 h 421"/>
                <a:gd name="T48" fmla="*/ 89 w 421"/>
                <a:gd name="T49" fmla="*/ 383 h 421"/>
                <a:gd name="T50" fmla="*/ 137 w 421"/>
                <a:gd name="T51" fmla="*/ 384 h 421"/>
                <a:gd name="T52" fmla="*/ 188 w 421"/>
                <a:gd name="T53" fmla="*/ 378 h 421"/>
                <a:gd name="T54" fmla="*/ 192 w 421"/>
                <a:gd name="T55" fmla="*/ 421 h 421"/>
                <a:gd name="T56" fmla="*/ 233 w 421"/>
                <a:gd name="T57" fmla="*/ 397 h 421"/>
                <a:gd name="T58" fmla="*/ 275 w 421"/>
                <a:gd name="T59" fmla="*/ 367 h 421"/>
                <a:gd name="T60" fmla="*/ 299 w 421"/>
                <a:gd name="T61" fmla="*/ 402 h 421"/>
                <a:gd name="T62" fmla="*/ 324 w 421"/>
                <a:gd name="T63" fmla="*/ 361 h 421"/>
                <a:gd name="T64" fmla="*/ 344 w 421"/>
                <a:gd name="T65" fmla="*/ 314 h 421"/>
                <a:gd name="T66" fmla="*/ 383 w 421"/>
                <a:gd name="T67" fmla="*/ 332 h 421"/>
                <a:gd name="T68" fmla="*/ 384 w 421"/>
                <a:gd name="T69" fmla="*/ 284 h 421"/>
                <a:gd name="T70" fmla="*/ 378 w 421"/>
                <a:gd name="T71" fmla="*/ 233 h 421"/>
                <a:gd name="T72" fmla="*/ 211 w 421"/>
                <a:gd name="T73" fmla="*/ 236 h 421"/>
                <a:gd name="T74" fmla="*/ 211 w 421"/>
                <a:gd name="T75" fmla="*/ 185 h 421"/>
                <a:gd name="T76" fmla="*/ 211 w 421"/>
                <a:gd name="T77" fmla="*/ 236 h 42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21" h="421">
                  <a:moveTo>
                    <a:pt x="398" y="233"/>
                  </a:moveTo>
                  <a:cubicBezTo>
                    <a:pt x="421" y="229"/>
                    <a:pt x="421" y="229"/>
                    <a:pt x="421" y="229"/>
                  </a:cubicBezTo>
                  <a:cubicBezTo>
                    <a:pt x="421" y="192"/>
                    <a:pt x="421" y="192"/>
                    <a:pt x="421" y="192"/>
                  </a:cubicBezTo>
                  <a:cubicBezTo>
                    <a:pt x="398" y="188"/>
                    <a:pt x="398" y="188"/>
                    <a:pt x="398" y="188"/>
                  </a:cubicBezTo>
                  <a:cubicBezTo>
                    <a:pt x="378" y="188"/>
                    <a:pt x="378" y="188"/>
                    <a:pt x="378" y="188"/>
                  </a:cubicBezTo>
                  <a:cubicBezTo>
                    <a:pt x="376" y="173"/>
                    <a:pt x="372" y="159"/>
                    <a:pt x="367" y="146"/>
                  </a:cubicBezTo>
                  <a:cubicBezTo>
                    <a:pt x="384" y="136"/>
                    <a:pt x="384" y="136"/>
                    <a:pt x="384" y="136"/>
                  </a:cubicBezTo>
                  <a:cubicBezTo>
                    <a:pt x="402" y="122"/>
                    <a:pt x="402" y="122"/>
                    <a:pt x="402" y="122"/>
                  </a:cubicBezTo>
                  <a:cubicBezTo>
                    <a:pt x="383" y="89"/>
                    <a:pt x="383" y="89"/>
                    <a:pt x="383" y="89"/>
                  </a:cubicBezTo>
                  <a:cubicBezTo>
                    <a:pt x="361" y="97"/>
                    <a:pt x="361" y="97"/>
                    <a:pt x="361" y="97"/>
                  </a:cubicBezTo>
                  <a:cubicBezTo>
                    <a:pt x="344" y="107"/>
                    <a:pt x="344" y="107"/>
                    <a:pt x="344" y="107"/>
                  </a:cubicBezTo>
                  <a:cubicBezTo>
                    <a:pt x="336" y="96"/>
                    <a:pt x="325" y="85"/>
                    <a:pt x="314" y="77"/>
                  </a:cubicBezTo>
                  <a:cubicBezTo>
                    <a:pt x="324" y="60"/>
                    <a:pt x="324" y="60"/>
                    <a:pt x="324" y="60"/>
                  </a:cubicBezTo>
                  <a:cubicBezTo>
                    <a:pt x="332" y="38"/>
                    <a:pt x="332" y="38"/>
                    <a:pt x="332" y="38"/>
                  </a:cubicBezTo>
                  <a:cubicBezTo>
                    <a:pt x="299" y="19"/>
                    <a:pt x="299" y="19"/>
                    <a:pt x="299" y="19"/>
                  </a:cubicBezTo>
                  <a:cubicBezTo>
                    <a:pt x="285" y="37"/>
                    <a:pt x="285" y="37"/>
                    <a:pt x="285" y="37"/>
                  </a:cubicBezTo>
                  <a:cubicBezTo>
                    <a:pt x="275" y="54"/>
                    <a:pt x="275" y="54"/>
                    <a:pt x="275" y="54"/>
                  </a:cubicBezTo>
                  <a:cubicBezTo>
                    <a:pt x="262" y="49"/>
                    <a:pt x="248" y="45"/>
                    <a:pt x="233" y="43"/>
                  </a:cubicBezTo>
                  <a:cubicBezTo>
                    <a:pt x="233" y="23"/>
                    <a:pt x="233" y="23"/>
                    <a:pt x="233" y="23"/>
                  </a:cubicBezTo>
                  <a:cubicBezTo>
                    <a:pt x="229" y="0"/>
                    <a:pt x="229" y="0"/>
                    <a:pt x="229" y="0"/>
                  </a:cubicBezTo>
                  <a:cubicBezTo>
                    <a:pt x="192" y="0"/>
                    <a:pt x="192" y="0"/>
                    <a:pt x="192" y="0"/>
                  </a:cubicBezTo>
                  <a:cubicBezTo>
                    <a:pt x="188" y="23"/>
                    <a:pt x="188" y="23"/>
                    <a:pt x="188" y="23"/>
                  </a:cubicBezTo>
                  <a:cubicBezTo>
                    <a:pt x="188" y="43"/>
                    <a:pt x="188" y="43"/>
                    <a:pt x="188" y="43"/>
                  </a:cubicBezTo>
                  <a:cubicBezTo>
                    <a:pt x="173" y="45"/>
                    <a:pt x="160" y="49"/>
                    <a:pt x="146" y="54"/>
                  </a:cubicBezTo>
                  <a:cubicBezTo>
                    <a:pt x="137" y="37"/>
                    <a:pt x="137" y="37"/>
                    <a:pt x="137" y="37"/>
                  </a:cubicBezTo>
                  <a:cubicBezTo>
                    <a:pt x="122" y="19"/>
                    <a:pt x="122" y="19"/>
                    <a:pt x="122" y="19"/>
                  </a:cubicBezTo>
                  <a:cubicBezTo>
                    <a:pt x="89" y="38"/>
                    <a:pt x="89" y="38"/>
                    <a:pt x="89" y="38"/>
                  </a:cubicBezTo>
                  <a:cubicBezTo>
                    <a:pt x="98" y="60"/>
                    <a:pt x="98" y="60"/>
                    <a:pt x="98" y="60"/>
                  </a:cubicBezTo>
                  <a:cubicBezTo>
                    <a:pt x="107" y="77"/>
                    <a:pt x="107" y="77"/>
                    <a:pt x="107" y="77"/>
                  </a:cubicBezTo>
                  <a:cubicBezTo>
                    <a:pt x="96" y="85"/>
                    <a:pt x="86" y="96"/>
                    <a:pt x="77" y="107"/>
                  </a:cubicBezTo>
                  <a:cubicBezTo>
                    <a:pt x="60" y="97"/>
                    <a:pt x="60" y="97"/>
                    <a:pt x="60" y="97"/>
                  </a:cubicBezTo>
                  <a:cubicBezTo>
                    <a:pt x="38" y="89"/>
                    <a:pt x="38" y="89"/>
                    <a:pt x="38" y="89"/>
                  </a:cubicBezTo>
                  <a:cubicBezTo>
                    <a:pt x="19" y="122"/>
                    <a:pt x="19" y="122"/>
                    <a:pt x="19" y="122"/>
                  </a:cubicBezTo>
                  <a:cubicBezTo>
                    <a:pt x="37" y="136"/>
                    <a:pt x="37" y="136"/>
                    <a:pt x="37" y="136"/>
                  </a:cubicBezTo>
                  <a:cubicBezTo>
                    <a:pt x="54" y="146"/>
                    <a:pt x="54" y="146"/>
                    <a:pt x="54" y="146"/>
                  </a:cubicBezTo>
                  <a:cubicBezTo>
                    <a:pt x="49" y="159"/>
                    <a:pt x="45" y="173"/>
                    <a:pt x="43" y="188"/>
                  </a:cubicBezTo>
                  <a:cubicBezTo>
                    <a:pt x="24" y="188"/>
                    <a:pt x="24" y="188"/>
                    <a:pt x="24" y="188"/>
                  </a:cubicBezTo>
                  <a:cubicBezTo>
                    <a:pt x="0" y="192"/>
                    <a:pt x="0" y="192"/>
                    <a:pt x="0" y="192"/>
                  </a:cubicBezTo>
                  <a:cubicBezTo>
                    <a:pt x="0" y="229"/>
                    <a:pt x="0" y="229"/>
                    <a:pt x="0" y="229"/>
                  </a:cubicBezTo>
                  <a:cubicBezTo>
                    <a:pt x="24" y="233"/>
                    <a:pt x="24" y="233"/>
                    <a:pt x="24" y="233"/>
                  </a:cubicBezTo>
                  <a:cubicBezTo>
                    <a:pt x="43" y="233"/>
                    <a:pt x="43" y="233"/>
                    <a:pt x="43" y="233"/>
                  </a:cubicBezTo>
                  <a:cubicBezTo>
                    <a:pt x="45" y="247"/>
                    <a:pt x="49" y="261"/>
                    <a:pt x="54" y="274"/>
                  </a:cubicBezTo>
                  <a:cubicBezTo>
                    <a:pt x="37" y="284"/>
                    <a:pt x="37" y="284"/>
                    <a:pt x="37" y="284"/>
                  </a:cubicBezTo>
                  <a:cubicBezTo>
                    <a:pt x="19" y="299"/>
                    <a:pt x="19" y="299"/>
                    <a:pt x="19" y="299"/>
                  </a:cubicBezTo>
                  <a:cubicBezTo>
                    <a:pt x="38" y="332"/>
                    <a:pt x="38" y="332"/>
                    <a:pt x="38" y="332"/>
                  </a:cubicBezTo>
                  <a:cubicBezTo>
                    <a:pt x="60" y="323"/>
                    <a:pt x="60" y="323"/>
                    <a:pt x="60" y="323"/>
                  </a:cubicBezTo>
                  <a:cubicBezTo>
                    <a:pt x="77" y="314"/>
                    <a:pt x="77" y="314"/>
                    <a:pt x="77" y="314"/>
                  </a:cubicBezTo>
                  <a:cubicBezTo>
                    <a:pt x="86" y="325"/>
                    <a:pt x="96" y="335"/>
                    <a:pt x="107" y="344"/>
                  </a:cubicBezTo>
                  <a:cubicBezTo>
                    <a:pt x="98" y="361"/>
                    <a:pt x="98" y="361"/>
                    <a:pt x="98" y="361"/>
                  </a:cubicBezTo>
                  <a:cubicBezTo>
                    <a:pt x="89" y="383"/>
                    <a:pt x="89" y="383"/>
                    <a:pt x="89" y="383"/>
                  </a:cubicBezTo>
                  <a:cubicBezTo>
                    <a:pt x="122" y="402"/>
                    <a:pt x="122" y="402"/>
                    <a:pt x="122" y="402"/>
                  </a:cubicBezTo>
                  <a:cubicBezTo>
                    <a:pt x="137" y="384"/>
                    <a:pt x="137" y="384"/>
                    <a:pt x="137" y="384"/>
                  </a:cubicBezTo>
                  <a:cubicBezTo>
                    <a:pt x="146" y="367"/>
                    <a:pt x="146" y="367"/>
                    <a:pt x="146" y="367"/>
                  </a:cubicBezTo>
                  <a:cubicBezTo>
                    <a:pt x="160" y="372"/>
                    <a:pt x="173" y="376"/>
                    <a:pt x="188" y="378"/>
                  </a:cubicBezTo>
                  <a:cubicBezTo>
                    <a:pt x="188" y="397"/>
                    <a:pt x="188" y="397"/>
                    <a:pt x="188" y="397"/>
                  </a:cubicBezTo>
                  <a:cubicBezTo>
                    <a:pt x="192" y="421"/>
                    <a:pt x="192" y="421"/>
                    <a:pt x="192" y="421"/>
                  </a:cubicBezTo>
                  <a:cubicBezTo>
                    <a:pt x="229" y="421"/>
                    <a:pt x="229" y="421"/>
                    <a:pt x="229" y="421"/>
                  </a:cubicBezTo>
                  <a:cubicBezTo>
                    <a:pt x="233" y="397"/>
                    <a:pt x="233" y="397"/>
                    <a:pt x="233" y="397"/>
                  </a:cubicBezTo>
                  <a:cubicBezTo>
                    <a:pt x="233" y="378"/>
                    <a:pt x="233" y="378"/>
                    <a:pt x="233" y="378"/>
                  </a:cubicBezTo>
                  <a:cubicBezTo>
                    <a:pt x="248" y="376"/>
                    <a:pt x="262" y="372"/>
                    <a:pt x="275" y="367"/>
                  </a:cubicBezTo>
                  <a:cubicBezTo>
                    <a:pt x="285" y="384"/>
                    <a:pt x="285" y="384"/>
                    <a:pt x="285" y="384"/>
                  </a:cubicBezTo>
                  <a:cubicBezTo>
                    <a:pt x="299" y="402"/>
                    <a:pt x="299" y="402"/>
                    <a:pt x="299" y="402"/>
                  </a:cubicBezTo>
                  <a:cubicBezTo>
                    <a:pt x="332" y="383"/>
                    <a:pt x="332" y="383"/>
                    <a:pt x="332" y="383"/>
                  </a:cubicBezTo>
                  <a:cubicBezTo>
                    <a:pt x="324" y="361"/>
                    <a:pt x="324" y="361"/>
                    <a:pt x="324" y="361"/>
                  </a:cubicBezTo>
                  <a:cubicBezTo>
                    <a:pt x="314" y="344"/>
                    <a:pt x="314" y="344"/>
                    <a:pt x="314" y="344"/>
                  </a:cubicBezTo>
                  <a:cubicBezTo>
                    <a:pt x="325" y="335"/>
                    <a:pt x="336" y="325"/>
                    <a:pt x="344" y="314"/>
                  </a:cubicBezTo>
                  <a:cubicBezTo>
                    <a:pt x="361" y="323"/>
                    <a:pt x="361" y="323"/>
                    <a:pt x="361" y="323"/>
                  </a:cubicBezTo>
                  <a:cubicBezTo>
                    <a:pt x="383" y="332"/>
                    <a:pt x="383" y="332"/>
                    <a:pt x="383" y="332"/>
                  </a:cubicBezTo>
                  <a:cubicBezTo>
                    <a:pt x="402" y="299"/>
                    <a:pt x="402" y="299"/>
                    <a:pt x="402" y="299"/>
                  </a:cubicBezTo>
                  <a:cubicBezTo>
                    <a:pt x="384" y="284"/>
                    <a:pt x="384" y="284"/>
                    <a:pt x="384" y="284"/>
                  </a:cubicBezTo>
                  <a:cubicBezTo>
                    <a:pt x="367" y="274"/>
                    <a:pt x="367" y="274"/>
                    <a:pt x="367" y="274"/>
                  </a:cubicBezTo>
                  <a:cubicBezTo>
                    <a:pt x="372" y="261"/>
                    <a:pt x="376" y="247"/>
                    <a:pt x="378" y="233"/>
                  </a:cubicBezTo>
                  <a:lnTo>
                    <a:pt x="398" y="233"/>
                  </a:lnTo>
                  <a:close/>
                  <a:moveTo>
                    <a:pt x="211" y="236"/>
                  </a:moveTo>
                  <a:cubicBezTo>
                    <a:pt x="197" y="236"/>
                    <a:pt x="185" y="224"/>
                    <a:pt x="185" y="210"/>
                  </a:cubicBezTo>
                  <a:cubicBezTo>
                    <a:pt x="185" y="196"/>
                    <a:pt x="197" y="185"/>
                    <a:pt x="211" y="185"/>
                  </a:cubicBezTo>
                  <a:cubicBezTo>
                    <a:pt x="225" y="185"/>
                    <a:pt x="236" y="196"/>
                    <a:pt x="236" y="210"/>
                  </a:cubicBezTo>
                  <a:cubicBezTo>
                    <a:pt x="236" y="224"/>
                    <a:pt x="225" y="236"/>
                    <a:pt x="211" y="236"/>
                  </a:cubicBezTo>
                  <a:close/>
                </a:path>
              </a:pathLst>
            </a:custGeom>
            <a:solidFill>
              <a:schemeClr val="bg2">
                <a:lumMod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33" tIns="45716" rIns="91433" bIns="45716"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fontAlgn="base"/>
              <a:endParaRPr lang="zh-CN" altLang="en-US" sz="100" strike="noStrike" noProof="1">
                <a:cs typeface="+mn-ea"/>
                <a:sym typeface="+mn-lt"/>
              </a:endParaRPr>
            </a:p>
          </p:txBody>
        </p:sp>
        <p:sp>
          <p:nvSpPr>
            <p:cNvPr id="98" name="Freeform 7"/>
            <p:cNvSpPr>
              <a:spLocks noEditPoints="1"/>
            </p:cNvSpPr>
            <p:nvPr/>
          </p:nvSpPr>
          <p:spPr bwMode="auto">
            <a:xfrm>
              <a:off x="5602288" y="2933700"/>
              <a:ext cx="985838" cy="985838"/>
            </a:xfrm>
            <a:custGeom>
              <a:gdLst>
                <a:gd name="T0" fmla="*/ 132 w 263"/>
                <a:gd name="T1" fmla="*/ 0 h 263"/>
                <a:gd name="T2" fmla="*/ 0 w 263"/>
                <a:gd name="T3" fmla="*/ 131 h 263"/>
                <a:gd name="T4" fmla="*/ 132 w 263"/>
                <a:gd name="T5" fmla="*/ 263 h 263"/>
                <a:gd name="T6" fmla="*/ 263 w 263"/>
                <a:gd name="T7" fmla="*/ 131 h 263"/>
                <a:gd name="T8" fmla="*/ 132 w 263"/>
                <a:gd name="T9" fmla="*/ 0 h 263"/>
                <a:gd name="T10" fmla="*/ 132 w 263"/>
                <a:gd name="T11" fmla="*/ 190 h 263"/>
                <a:gd name="T12" fmla="*/ 73 w 263"/>
                <a:gd name="T13" fmla="*/ 131 h 263"/>
                <a:gd name="T14" fmla="*/ 132 w 263"/>
                <a:gd name="T15" fmla="*/ 73 h 263"/>
                <a:gd name="T16" fmla="*/ 190 w 263"/>
                <a:gd name="T17" fmla="*/ 131 h 263"/>
                <a:gd name="T18" fmla="*/ 132 w 263"/>
                <a:gd name="T19" fmla="*/ 190 h 2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3" h="263">
                  <a:moveTo>
                    <a:pt x="132" y="0"/>
                  </a:moveTo>
                  <a:cubicBezTo>
                    <a:pt x="59" y="0"/>
                    <a:pt x="0" y="59"/>
                    <a:pt x="0" y="131"/>
                  </a:cubicBezTo>
                  <a:cubicBezTo>
                    <a:pt x="0" y="204"/>
                    <a:pt x="59" y="263"/>
                    <a:pt x="132" y="263"/>
                  </a:cubicBezTo>
                  <a:cubicBezTo>
                    <a:pt x="204" y="263"/>
                    <a:pt x="263" y="204"/>
                    <a:pt x="263" y="131"/>
                  </a:cubicBezTo>
                  <a:cubicBezTo>
                    <a:pt x="263" y="59"/>
                    <a:pt x="204" y="0"/>
                    <a:pt x="132" y="0"/>
                  </a:cubicBezTo>
                  <a:close/>
                  <a:moveTo>
                    <a:pt x="132" y="190"/>
                  </a:moveTo>
                  <a:cubicBezTo>
                    <a:pt x="99" y="190"/>
                    <a:pt x="73" y="164"/>
                    <a:pt x="73" y="131"/>
                  </a:cubicBezTo>
                  <a:cubicBezTo>
                    <a:pt x="73" y="99"/>
                    <a:pt x="99" y="73"/>
                    <a:pt x="132" y="73"/>
                  </a:cubicBezTo>
                  <a:cubicBezTo>
                    <a:pt x="164" y="73"/>
                    <a:pt x="190" y="99"/>
                    <a:pt x="190" y="131"/>
                  </a:cubicBezTo>
                  <a:cubicBezTo>
                    <a:pt x="190" y="164"/>
                    <a:pt x="164" y="190"/>
                    <a:pt x="132" y="190"/>
                  </a:cubicBezTo>
                  <a:close/>
                </a:path>
              </a:pathLst>
            </a:custGeom>
            <a:solidFill>
              <a:srgbClr val="E9EEF4"/>
            </a:solidFill>
            <a:ln>
              <a:noFill/>
            </a:ln>
            <a:extLst>
              <a:ext uri="{91240B29-F687-4F45-9708-019B960494DF}">
                <a14:hiddenLine xmlns:a14="http://schemas.microsoft.com/office/drawing/2010/main" w="9525">
                  <a:solidFill>
                    <a:srgbClr val="000000"/>
                  </a:solidFill>
                  <a:round/>
                </a14:hiddenLine>
              </a:ext>
            </a:extLst>
          </p:spPr>
          <p:txBody>
            <a:bodyPr vert="horz" wrap="square" lIns="91433" tIns="45716" rIns="91433" bIns="45716"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fontAlgn="base"/>
              <a:endParaRPr lang="zh-CN" altLang="en-US" sz="100" strike="noStrike" noProof="1">
                <a:cs typeface="+mn-ea"/>
                <a:sym typeface="+mn-lt"/>
              </a:endParaRPr>
            </a:p>
          </p:txBody>
        </p:sp>
      </p:grpSp>
      <p:sp>
        <p:nvSpPr>
          <p:cNvPr id="111" name="TextBox 110"/>
          <p:cNvSpPr txBox="1"/>
          <p:nvPr/>
        </p:nvSpPr>
        <p:spPr>
          <a:xfrm>
            <a:off x="212725" y="1790700"/>
            <a:ext cx="2863850" cy="762000"/>
          </a:xfrm>
          <a:prstGeom prst="rect">
            <a:avLst/>
          </a:prstGeom>
          <a:noFill/>
          <a:ln w="9525">
            <a:noFill/>
          </a:ln>
        </p:spPr>
        <p:txBody>
          <a:bodyPr wrap="square" lIns="70551" tIns="35276" rIns="70551" bIns="35276"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r"/>
            <a:endParaRPr lang="en-US" altLang="zh-CN" sz="500">
              <a:solidFill>
                <a:srgbClr val="0D0D0D"/>
              </a:solidFill>
              <a:latin typeface="Calibri" panose="020f0502020204030204" pitchFamily="34" charset="0"/>
              <a:ea typeface="宋体" panose="02010600030101010101" pitchFamily="2" charset="-122"/>
              <a:sym typeface="Calibri" panose="020f0502020204030204" pitchFamily="34" charset="0"/>
            </a:endParaRPr>
          </a:p>
          <a:p>
            <a:pPr algn="r"/>
            <a:r>
              <a:rPr lang="zh-CN" altLang="en-US" sz="2000">
                <a:solidFill>
                  <a:srgbClr val="3B3838"/>
                </a:solidFill>
                <a:latin typeface="Calibri" panose="020f0502020204030204" pitchFamily="34" charset="0"/>
                <a:ea typeface="宋体" panose="02010600030101010101" pitchFamily="2" charset="-122"/>
                <a:sym typeface="Calibri" panose="020f0502020204030204" pitchFamily="34" charset="0"/>
              </a:rPr>
              <a:t>前庭功能障碍、耳毒性肾毒性、神经肌肉阻滞</a:t>
            </a:r>
            <a:endParaRPr lang="zh-CN" altLang="en-US" sz="2000">
              <a:solidFill>
                <a:srgbClr val="3B3838"/>
              </a:solidFill>
              <a:latin typeface="Calibri" panose="020f0502020204030204" pitchFamily="34" charset="0"/>
              <a:ea typeface="宋体" panose="02010600030101010101" pitchFamily="2" charset="-122"/>
              <a:sym typeface="Calibri" panose="020f0502020204030204" pitchFamily="34" charset="0"/>
            </a:endParaRPr>
          </a:p>
        </p:txBody>
      </p:sp>
      <p:sp>
        <p:nvSpPr>
          <p:cNvPr id="112" name="矩形 111"/>
          <p:cNvSpPr/>
          <p:nvPr/>
        </p:nvSpPr>
        <p:spPr>
          <a:xfrm>
            <a:off x="504825" y="1412875"/>
            <a:ext cx="2571750" cy="439738"/>
          </a:xfrm>
          <a:prstGeom prst="rect">
            <a:avLst/>
          </a:prstGeom>
          <a:noFill/>
          <a:ln w="9525">
            <a:noFill/>
          </a:ln>
        </p:spPr>
        <p:txBody>
          <a:bodyPr wrap="square" lIns="70551" tIns="35276" rIns="70551" bIns="35276"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r>
              <a:rPr lang="zh-CN" altLang="en-US" sz="2400" b="1">
                <a:solidFill>
                  <a:srgbClr val="2E75B6"/>
                </a:solidFill>
                <a:latin typeface="Calibri" panose="020f0502020204030204" pitchFamily="34" charset="0"/>
                <a:ea typeface="宋体" panose="02010600030101010101" pitchFamily="2" charset="-122"/>
                <a:sym typeface="Calibri" panose="020f0502020204030204" pitchFamily="34" charset="0"/>
              </a:rPr>
              <a:t>重要不良反应</a:t>
            </a:r>
            <a:endParaRPr lang="zh-CN" altLang="en-US" sz="2400" b="1">
              <a:solidFill>
                <a:srgbClr val="2E75B6"/>
              </a:solidFill>
              <a:latin typeface="Calibri" panose="020f0502020204030204" pitchFamily="34" charset="0"/>
              <a:ea typeface="宋体" panose="02010600030101010101" pitchFamily="2" charset="-122"/>
              <a:sym typeface="Calibri" panose="020f0502020204030204" pitchFamily="34" charset="0"/>
            </a:endParaRPr>
          </a:p>
        </p:txBody>
      </p:sp>
      <p:sp>
        <p:nvSpPr>
          <p:cNvPr id="113" name="TextBox 112"/>
          <p:cNvSpPr txBox="1"/>
          <p:nvPr/>
        </p:nvSpPr>
        <p:spPr>
          <a:xfrm>
            <a:off x="504825" y="4264025"/>
            <a:ext cx="3132138" cy="1531938"/>
          </a:xfrm>
          <a:prstGeom prst="rect">
            <a:avLst/>
          </a:prstGeom>
          <a:noFill/>
        </p:spPr>
        <p:txBody>
          <a:bodyPr wrap="square" lIns="70551" tIns="35276" rIns="70551" bIns="35276" rtlCol="0" anchor="ct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en-US" altLang="zh-CN" sz="500" noProof="1">
              <a:solidFill>
                <a:schemeClr val="bg2">
                  <a:lumMod val="25000"/>
                </a:schemeClr>
              </a:solidFill>
              <a:cs typeface="+mn-ea"/>
              <a:sym typeface="+mn-lt"/>
            </a:endParaRPr>
          </a:p>
          <a:p>
            <a:pPr marL="285750" indent="-285750">
              <a:buChar char="•"/>
            </a:pPr>
            <a:r>
              <a:rPr lang="zh-CN" altLang="en-US" noProof="1">
                <a:solidFill>
                  <a:schemeClr val="bg2">
                    <a:lumMod val="25000"/>
                  </a:schemeClr>
                </a:solidFill>
                <a:latin typeface="Calibri" panose="020f0502020204030204" pitchFamily="34" charset="0"/>
                <a:ea typeface="宋体" panose="02010600030101010101" pitchFamily="2" charset="-122"/>
                <a:cs typeface="+mn-ea"/>
                <a:sym typeface="+mn-lt"/>
              </a:rPr>
              <a:t>万古霉素、1代头孢、呋塞米、非甾体抗炎药、顺铂等</a:t>
            </a:r>
            <a:endParaRPr lang="zh-CN" altLang="en-US" noProof="1">
              <a:solidFill>
                <a:schemeClr val="bg2">
                  <a:lumMod val="25000"/>
                </a:schemeClr>
              </a:solidFill>
              <a:cs typeface="+mn-ea"/>
              <a:sym typeface="+mn-lt"/>
            </a:endParaRPr>
          </a:p>
          <a:p>
            <a:pPr marL="285750" indent="-285750">
              <a:buChar char="•"/>
            </a:pPr>
            <a:r>
              <a:rPr lang="zh-CN" altLang="en-US" noProof="1">
                <a:solidFill>
                  <a:schemeClr val="bg2">
                    <a:lumMod val="25000"/>
                  </a:schemeClr>
                </a:solidFill>
                <a:latin typeface="Calibri" panose="020f0502020204030204" pitchFamily="34" charset="0"/>
                <a:ea typeface="宋体" panose="02010600030101010101" pitchFamily="2" charset="-122"/>
                <a:cs typeface="+mn-ea"/>
                <a:sym typeface="+mn-lt"/>
              </a:rPr>
              <a:t>克林霉素、多粘菌素、肌松药、镇静催眠药等</a:t>
            </a:r>
            <a:endParaRPr lang="zh-CN" altLang="en-US" noProof="1">
              <a:solidFill>
                <a:schemeClr val="bg2">
                  <a:lumMod val="25000"/>
                </a:schemeClr>
              </a:solidFill>
              <a:cs typeface="+mn-ea"/>
              <a:sym typeface="+mn-lt"/>
            </a:endParaRPr>
          </a:p>
        </p:txBody>
      </p:sp>
      <p:sp>
        <p:nvSpPr>
          <p:cNvPr id="114" name="矩形 113"/>
          <p:cNvSpPr/>
          <p:nvPr/>
        </p:nvSpPr>
        <p:spPr>
          <a:xfrm>
            <a:off x="212725" y="3765550"/>
            <a:ext cx="4100513" cy="438150"/>
          </a:xfrm>
          <a:prstGeom prst="rect">
            <a:avLst/>
          </a:prstGeom>
          <a:noFill/>
          <a:ln w="9525">
            <a:noFill/>
          </a:ln>
        </p:spPr>
        <p:txBody>
          <a:bodyPr wrap="square" lIns="70551" tIns="35276" rIns="70551" bIns="35276"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400" b="1">
                <a:solidFill>
                  <a:schemeClr val="accent2"/>
                </a:solidFill>
                <a:latin typeface="Calibri" panose="020f0502020204030204" pitchFamily="34" charset="0"/>
                <a:ea typeface="宋体" panose="02010600030101010101" pitchFamily="2" charset="-122"/>
                <a:sym typeface="Calibri" panose="020f0502020204030204" pitchFamily="34" charset="0"/>
              </a:rPr>
              <a:t>注意药物相互作用的安全性</a:t>
            </a:r>
            <a:endParaRPr lang="zh-CN" altLang="en-US" sz="2400" b="1">
              <a:solidFill>
                <a:schemeClr val="accent2"/>
              </a:solidFill>
              <a:latin typeface="Calibri" panose="020f0502020204030204" pitchFamily="34" charset="0"/>
              <a:ea typeface="宋体" panose="02010600030101010101" pitchFamily="2" charset="-122"/>
              <a:sym typeface="Calibri" panose="020f0502020204030204" pitchFamily="34" charset="0"/>
            </a:endParaRPr>
          </a:p>
        </p:txBody>
      </p:sp>
      <p:sp>
        <p:nvSpPr>
          <p:cNvPr id="117" name="TextBox 116"/>
          <p:cNvSpPr txBox="1"/>
          <p:nvPr/>
        </p:nvSpPr>
        <p:spPr>
          <a:xfrm>
            <a:off x="9456738" y="3790950"/>
            <a:ext cx="2370137" cy="762000"/>
          </a:xfrm>
          <a:prstGeom prst="rect">
            <a:avLst/>
          </a:prstGeom>
          <a:noFill/>
          <a:ln w="9525">
            <a:noFill/>
          </a:ln>
        </p:spPr>
        <p:txBody>
          <a:bodyPr wrap="square" lIns="70551" tIns="35276" rIns="70551" bIns="35276"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en-US" altLang="zh-CN" sz="900">
              <a:solidFill>
                <a:srgbClr val="0D0D0D"/>
              </a:solidFill>
              <a:latin typeface="Calibri" panose="020f0502020204030204" pitchFamily="34" charset="0"/>
              <a:ea typeface="宋体" panose="02010600030101010101" pitchFamily="2" charset="-122"/>
              <a:sym typeface="Calibri" panose="020f0502020204030204" pitchFamily="34" charset="0"/>
            </a:endParaRPr>
          </a:p>
          <a:p>
            <a:r>
              <a:rPr lang="zh-CN" altLang="en-US">
                <a:solidFill>
                  <a:srgbClr val="3B3838"/>
                </a:solidFill>
                <a:latin typeface="Calibri" panose="020f0502020204030204" pitchFamily="34" charset="0"/>
                <a:ea typeface="宋体" panose="02010600030101010101" pitchFamily="2" charset="-122"/>
                <a:sym typeface="Calibri" panose="020f0502020204030204" pitchFamily="34" charset="0"/>
              </a:rPr>
              <a:t>注意一日1次与一日多次的监测方法不同</a:t>
            </a:r>
            <a:endParaRPr lang="zh-CN" altLang="en-US">
              <a:solidFill>
                <a:srgbClr val="3B3838"/>
              </a:solidFill>
              <a:latin typeface="Calibri" panose="020f0502020204030204" pitchFamily="34" charset="0"/>
              <a:ea typeface="宋体" panose="02010600030101010101" pitchFamily="2" charset="-122"/>
              <a:sym typeface="Calibri" panose="020f0502020204030204" pitchFamily="34" charset="0"/>
            </a:endParaRPr>
          </a:p>
        </p:txBody>
      </p:sp>
      <p:sp>
        <p:nvSpPr>
          <p:cNvPr id="118" name="矩形 117"/>
          <p:cNvSpPr/>
          <p:nvPr/>
        </p:nvSpPr>
        <p:spPr>
          <a:xfrm>
            <a:off x="9193213" y="2765425"/>
            <a:ext cx="2998787" cy="808038"/>
          </a:xfrm>
          <a:prstGeom prst="rect">
            <a:avLst/>
          </a:prstGeom>
          <a:noFill/>
          <a:ln w="9525">
            <a:noFill/>
          </a:ln>
        </p:spPr>
        <p:txBody>
          <a:bodyPr wrap="square" lIns="70551" tIns="35276" rIns="70551" bIns="35276"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400" b="1">
                <a:solidFill>
                  <a:srgbClr val="767171"/>
                </a:solidFill>
                <a:latin typeface="Calibri" panose="020f0502020204030204" pitchFamily="34" charset="0"/>
                <a:ea typeface="宋体" panose="02010600030101010101" pitchFamily="2" charset="-122"/>
                <a:sym typeface="Calibri" panose="020f0502020204030204" pitchFamily="34" charset="0"/>
              </a:rPr>
              <a:t>血药浓度监测有助于提高安全性及疗效</a:t>
            </a:r>
            <a:endParaRPr lang="zh-CN" altLang="en-US" sz="2400" b="1">
              <a:solidFill>
                <a:srgbClr val="767171"/>
              </a:solidFill>
              <a:latin typeface="Calibri" panose="020f0502020204030204" pitchFamily="34" charset="0"/>
              <a:ea typeface="宋体" panose="02010600030101010101" pitchFamily="2" charset="-122"/>
              <a:sym typeface="Calibri" panose="020f0502020204030204" pitchFamily="34" charset="0"/>
            </a:endParaRPr>
          </a:p>
        </p:txBody>
      </p:sp>
      <p:cxnSp>
        <p:nvCxnSpPr>
          <p:cNvPr id="130" name="肘形连接符 129"/>
          <p:cNvCxnSpPr/>
          <p:nvPr/>
        </p:nvCxnSpPr>
        <p:spPr>
          <a:xfrm rot="10800000" flipV="1">
            <a:off x="1487488" y="2103438"/>
            <a:ext cx="2493963" cy="525463"/>
          </a:xfrm>
          <a:prstGeom prst="bentConnector3">
            <a:avLst>
              <a:gd name="adj1" fmla="val 32858"/>
            </a:avLst>
          </a:prstGeom>
          <a:ln>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cxnSp>
        <p:nvCxnSpPr>
          <p:cNvPr id="131" name="肘形连接符 130"/>
          <p:cNvCxnSpPr/>
          <p:nvPr/>
        </p:nvCxnSpPr>
        <p:spPr>
          <a:xfrm rot="10800000">
            <a:off x="1233488" y="4260850"/>
            <a:ext cx="4046538" cy="392113"/>
          </a:xfrm>
          <a:prstGeom prst="bentConnector3">
            <a:avLst>
              <a:gd name="adj1" fmla="val 37470"/>
            </a:avLst>
          </a:prstGeom>
          <a:ln>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cxnSp>
        <p:nvCxnSpPr>
          <p:cNvPr id="135" name="肘形连接符 134"/>
          <p:cNvCxnSpPr/>
          <p:nvPr/>
        </p:nvCxnSpPr>
        <p:spPr>
          <a:xfrm flipV="1">
            <a:off x="8013700" y="3706813"/>
            <a:ext cx="3813175" cy="557213"/>
          </a:xfrm>
          <a:prstGeom prst="bentConnector3">
            <a:avLst>
              <a:gd name="adj1" fmla="val 35070"/>
            </a:avLst>
          </a:prstGeom>
          <a:ln>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91149" name="灯片编号占位符 1"/>
          <p:cNvSpPr>
            <a:spLocks noGrp="1"/>
          </p:cNvSpPr>
          <p:nvPr>
            <p:ph type="sldNum" sz="quarter" idx="4294967295"/>
          </p:nvPr>
        </p:nvSpPr>
        <p:spPr>
          <a:xfrm>
            <a:off x="10194925" y="6405563"/>
            <a:ext cx="628650" cy="512762"/>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a:buSzTx/>
            </a:pPr>
            <a:fld id="{9A0DB2DC-4C9A-4742-B13C-FB6460FD3503}" type="slidenum">
              <a:rPr lang="zh-CN" altLang="en-US" sz="100"/>
              <a:t>29</a:t>
            </a:fld>
            <a:endParaRPr lang="zh-CN" altLang="en-US" sz="100"/>
          </a:p>
        </p:txBody>
      </p:sp>
      <p:sp>
        <p:nvSpPr>
          <p:cNvPr id="55" name="Rectangle 14"/>
          <p:cNvSpPr/>
          <p:nvPr/>
        </p:nvSpPr>
        <p:spPr bwMode="auto">
          <a:xfrm>
            <a:off x="932575" y="594251"/>
            <a:ext cx="9725605" cy="480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type="none" w="med" len="med"/>
                <a:tailEnd type="none" w="med" len="med"/>
              </a14:hiddenLine>
            </a:ext>
          </a:extLst>
        </p:spPr>
        <p:txBody>
          <a:bodyPr lIns="0" tIns="0" rIns="0" bIns="0" anchor="t"/>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l" fontAlgn="base">
              <a:lnSpc>
                <a:spcPct val="125000"/>
              </a:lnSpc>
              <a:spcBef>
                <a:spcPct val="0"/>
              </a:spcBef>
              <a:spcAft>
                <a:spcPct val="0"/>
              </a:spcAft>
            </a:pPr>
            <a:r>
              <a:rPr lang="zh-CN" altLang="en-US" sz="2800" strike="noStrike" noProof="1">
                <a:ln w="22225">
                  <a:solidFill>
                    <a:schemeClr val="accent2"/>
                  </a:solidFill>
                  <a:prstDash val="solid"/>
                </a:ln>
                <a:solidFill>
                  <a:schemeClr val="accent2">
                    <a:lumMod val="40000"/>
                    <a:lumOff val="60000"/>
                  </a:schemeClr>
                </a:solidFill>
                <a:effectLst/>
                <a:latin typeface="微软雅黑" panose="020b0503020204020204" pitchFamily="34" charset="-122"/>
                <a:ea typeface="宋体" panose="02010600030101010101" pitchFamily="2" charset="-122"/>
                <a:cs typeface="Lato Light" charset="0"/>
                <a:sym typeface="Lato Light" charset="0"/>
              </a:rPr>
              <a:t>安全性</a:t>
            </a:r>
            <a:endParaRPr lang="zh-CN" altLang="en-US" sz="2800" strike="noStrike" noProof="1">
              <a:ln w="22225">
                <a:solidFill>
                  <a:schemeClr val="accent2"/>
                </a:solidFill>
                <a:prstDash val="solid"/>
              </a:ln>
              <a:solidFill>
                <a:schemeClr val="accent2">
                  <a:lumMod val="40000"/>
                  <a:lumOff val="60000"/>
                </a:schemeClr>
              </a:solidFill>
              <a:effectLst/>
              <a:latin typeface="微软雅黑" panose="020b0503020204020204" pitchFamily="34" charset="-122"/>
              <a:cs typeface="Lato Light" charset="0"/>
              <a:sym typeface="Lato Light" charset="0"/>
            </a:endParaRPr>
          </a:p>
        </p:txBody>
      </p:sp>
      <p:sp>
        <p:nvSpPr>
          <p:cNvPr id="5" name="圆角矩形 4"/>
          <p:cNvSpPr/>
          <p:nvPr/>
        </p:nvSpPr>
        <p:spPr>
          <a:xfrm>
            <a:off x="4078288" y="5638800"/>
            <a:ext cx="7223125" cy="1077913"/>
          </a:xfrm>
          <a:prstGeom prst="roundRect">
            <a:avLst>
              <a:gd name="adj" fmla="val 16667"/>
            </a:avLst>
          </a:prstGeom>
          <a:solidFill>
            <a:schemeClr val="accent1"/>
          </a:solidFill>
          <a:ln w="9525" cap="flat" cmpd="sng">
            <a:solidFill>
              <a:srgbClr val="4383C3"/>
            </a:solidFill>
            <a:prstDash val="solid"/>
            <a:round/>
            <a:headEnd type="none" w="med" len="med"/>
            <a:tailEnd type="none" w="med" len="med"/>
          </a:ln>
        </p:spPr>
        <p:txBody>
          <a:bodyPr wrap="square" lIns="91440" tIns="45720" rIns="91440" bIns="4572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just">
              <a:lnSpc>
                <a:spcPct val="150000"/>
              </a:lnSpc>
            </a:pPr>
            <a:r>
              <a:rPr lang="en-US" altLang="zh-CN" sz="2000" b="1">
                <a:solidFill>
                  <a:schemeClr val="bg1"/>
                </a:solidFill>
                <a:latin typeface="微软雅黑" panose="020b0503020204020204" pitchFamily="34" charset="-122"/>
                <a:ea typeface="微软雅黑" panose="020b0503020204020204" pitchFamily="34" charset="-122"/>
                <a:sym typeface="宋体" panose="02010600030101010101" pitchFamily="2" charset="-122"/>
              </a:rPr>
              <a:t>    </a:t>
            </a:r>
            <a:r>
              <a:rPr lang="zh-CN" altLang="en-US" sz="2000" b="1">
                <a:solidFill>
                  <a:schemeClr val="bg1"/>
                </a:solidFill>
                <a:latin typeface="微软雅黑" panose="020b0503020204020204" pitchFamily="34" charset="-122"/>
                <a:ea typeface="微软雅黑" panose="020b0503020204020204" pitchFamily="34" charset="-122"/>
                <a:sym typeface="宋体" panose="02010600030101010101" pitchFamily="2" charset="-122"/>
              </a:rPr>
              <a:t>因为安全性问题，通常不单药治疗</a:t>
            </a:r>
            <a:endParaRPr lang="zh-CN" altLang="en-US" sz="2000" b="1">
              <a:solidFill>
                <a:schemeClr val="bg1"/>
              </a:solidFill>
              <a:latin typeface="微软雅黑" panose="020b0503020204020204" pitchFamily="34" charset="-122"/>
              <a:ea typeface="微软雅黑" panose="020b0503020204020204" pitchFamily="34" charset="-122"/>
            </a:endParaRPr>
          </a:p>
          <a:p>
            <a:pPr algn="just">
              <a:lnSpc>
                <a:spcPct val="150000"/>
              </a:lnSpc>
            </a:pPr>
            <a:r>
              <a:rPr lang="zh-CN" altLang="en-US" sz="2000" b="1">
                <a:solidFill>
                  <a:schemeClr val="bg1"/>
                </a:solidFill>
                <a:latin typeface="微软雅黑" panose="020b0503020204020204" pitchFamily="34" charset="-122"/>
                <a:ea typeface="微软雅黑" panose="020b0503020204020204" pitchFamily="34" charset="-122"/>
                <a:sym typeface="宋体" panose="02010600030101010101" pitchFamily="2" charset="-122"/>
              </a:rPr>
              <a:t>⚫ 与β内酰胺类等其他药物联合用于重症、耐药菌感染等情况</a:t>
            </a:r>
            <a:endParaRPr lang="zh-CN" altLang="en-US" sz="2000" b="1">
              <a:solidFill>
                <a:schemeClr val="bg1"/>
              </a:solidFill>
              <a:latin typeface="微软雅黑" panose="020b0503020204020204" pitchFamily="34" charset="-122"/>
              <a:ea typeface="微软雅黑" panose="020b0503020204020204" pitchFamily="34" charset="-122"/>
            </a:endParaRPr>
          </a:p>
          <a:p>
            <a:pPr eaLnBrk="0" hangingPunct="0"/>
            <a:endParaRPr lang="zh-CN" altLang="en-US" sz="2000" b="1">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p:cTn id="7" dur="500"/>
                                        <p:tgtEl>
                                          <p:spTgt spid="72"/>
                                        </p:tgtEl>
                                      </p:cBhvr>
                                    </p:animEffect>
                                  </p:childTnLst>
                                </p:cTn>
                              </p:par>
                              <p:par>
                                <p:cTn id="8" presetID="8" presetClass="emph" presetSubtype="0" dur="8000" repeatCount="indefinite" fill="hold" nodeType="withEffect">
                                  <p:stCondLst>
                                    <p:cond delay="0"/>
                                  </p:stCondLst>
                                  <p:childTnLst>
                                    <p:animRot by="-86400000">
                                      <p:cBhvr>
                                        <p:cTn id="9" dur="8000" fill="hold"/>
                                        <p:tgtEl>
                                          <p:spTgt spid="72"/>
                                        </p:tgtEl>
                                        <p:attrNameLst>
                                          <p:attrName>r</p:attrName>
                                        </p:attrNameLst>
                                      </p:cBhvr>
                                    </p:animRot>
                                  </p:childTnLst>
                                </p:cTn>
                              </p:par>
                              <p:par>
                                <p:cTn id="10" presetID="22" presetClass="entr" presetSubtype="2" dur="500" fill="hold" nodeType="withEffect">
                                  <p:stCondLst>
                                    <p:cond delay="0"/>
                                  </p:stCondLst>
                                  <p:childTnLst>
                                    <p:set>
                                      <p:cBhvr>
                                        <p:cTn id="11" dur="1" fill="hold">
                                          <p:stCondLst>
                                            <p:cond delay="0"/>
                                          </p:stCondLst>
                                        </p:cTn>
                                        <p:tgtEl>
                                          <p:spTgt spid="130"/>
                                        </p:tgtEl>
                                        <p:attrNameLst>
                                          <p:attrName>style.visibility</p:attrName>
                                        </p:attrNameLst>
                                      </p:cBhvr>
                                      <p:to>
                                        <p:strVal val="visible"/>
                                      </p:to>
                                    </p:set>
                                    <p:animEffect transition="in" filter="wipe(right)">
                                      <p:cBhvr>
                                        <p:cTn id="12" dur="500"/>
                                        <p:tgtEl>
                                          <p:spTgt spid="130"/>
                                        </p:tgtEl>
                                      </p:cBhvr>
                                    </p:animEffect>
                                  </p:childTnLst>
                                </p:cTn>
                              </p:par>
                              <p:par>
                                <p:cTn id="13" presetID="53" presetClass="entr" presetSubtype="16" dur="500" fill="hold" grpId="0" nodeType="withEffect">
                                  <p:stCondLst>
                                    <p:cond delay="0"/>
                                  </p:stCondLst>
                                  <p:childTnLst>
                                    <p:set>
                                      <p:cBhvr>
                                        <p:cTn id="14" dur="1" fill="hold">
                                          <p:stCondLst>
                                            <p:cond delay="0"/>
                                          </p:stCondLst>
                                        </p:cTn>
                                        <p:tgtEl>
                                          <p:spTgt spid="111"/>
                                        </p:tgtEl>
                                        <p:attrNameLst>
                                          <p:attrName>style.visibility</p:attrName>
                                        </p:attrNameLst>
                                      </p:cBhvr>
                                      <p:to>
                                        <p:strVal val="visible"/>
                                      </p:to>
                                    </p:set>
                                    <p:anim calcmode="lin" valueType="num">
                                      <p:cBhvr>
                                        <p:cTn id="15" dur="500" fill="hold"/>
                                        <p:tgtEl>
                                          <p:spTgt spid="111"/>
                                        </p:tgtEl>
                                        <p:attrNameLst>
                                          <p:attrName>ppt_w</p:attrName>
                                        </p:attrNameLst>
                                      </p:cBhvr>
                                      <p:tavLst>
                                        <p:tav tm="0">
                                          <p:val>
                                            <p:fltVal val="0"/>
                                          </p:val>
                                        </p:tav>
                                        <p:tav tm="100000">
                                          <p:val>
                                            <p:strVal val="#ppt_w"/>
                                          </p:val>
                                        </p:tav>
                                      </p:tavLst>
                                    </p:anim>
                                    <p:anim calcmode="lin" valueType="num">
                                      <p:cBhvr>
                                        <p:cTn id="16" dur="500" fill="hold"/>
                                        <p:tgtEl>
                                          <p:spTgt spid="111"/>
                                        </p:tgtEl>
                                        <p:attrNameLst>
                                          <p:attrName>ppt_h</p:attrName>
                                        </p:attrNameLst>
                                      </p:cBhvr>
                                      <p:tavLst>
                                        <p:tav tm="0">
                                          <p:val>
                                            <p:fltVal val="0"/>
                                          </p:val>
                                        </p:tav>
                                        <p:tav tm="100000">
                                          <p:val>
                                            <p:strVal val="#ppt_h"/>
                                          </p:val>
                                        </p:tav>
                                      </p:tavLst>
                                    </p:anim>
                                    <p:animEffect transition="in" filter="fade">
                                      <p:cBhvr>
                                        <p:cTn id="17" dur="500"/>
                                        <p:tgtEl>
                                          <p:spTgt spid="111"/>
                                        </p:tgtEl>
                                      </p:cBhvr>
                                    </p:animEffect>
                                  </p:childTnLst>
                                </p:cTn>
                              </p:par>
                              <p:par>
                                <p:cTn id="18" presetID="47" presetClass="entr" presetSubtype="0" dur="1000" fill="hold" grpId="0" nodeType="withEffect">
                                  <p:stCondLst>
                                    <p:cond delay="500"/>
                                  </p:stCondLst>
                                  <p:childTnLst>
                                    <p:set>
                                      <p:cBhvr>
                                        <p:cTn id="19" dur="1" fill="hold">
                                          <p:stCondLst>
                                            <p:cond delay="0"/>
                                          </p:stCondLst>
                                        </p:cTn>
                                        <p:tgtEl>
                                          <p:spTgt spid="112"/>
                                        </p:tgtEl>
                                        <p:attrNameLst>
                                          <p:attrName>style.visibility</p:attrName>
                                        </p:attrNameLst>
                                      </p:cBhvr>
                                      <p:to>
                                        <p:strVal val="visible"/>
                                      </p:to>
                                    </p:set>
                                    <p:animEffect transition="in" filter="fade">
                                      <p:cBhvr>
                                        <p:cTn id="20" dur="1000"/>
                                        <p:tgtEl>
                                          <p:spTgt spid="112"/>
                                        </p:tgtEl>
                                      </p:cBhvr>
                                    </p:animEffect>
                                    <p:anim calcmode="lin" valueType="num">
                                      <p:cBhvr>
                                        <p:cTn id="21" dur="1000" fill="hold"/>
                                        <p:tgtEl>
                                          <p:spTgt spid="112"/>
                                        </p:tgtEl>
                                        <p:attrNameLst>
                                          <p:attrName>ppt_x</p:attrName>
                                        </p:attrNameLst>
                                      </p:cBhvr>
                                      <p:tavLst>
                                        <p:tav tm="0">
                                          <p:val>
                                            <p:strVal val="#ppt_x"/>
                                          </p:val>
                                        </p:tav>
                                        <p:tav tm="100000">
                                          <p:val>
                                            <p:strVal val="#ppt_x"/>
                                          </p:val>
                                        </p:tav>
                                      </p:tavLst>
                                    </p:anim>
                                    <p:anim calcmode="lin" valueType="num">
                                      <p:cBhvr>
                                        <p:cTn id="22" dur="1000" fill="hold"/>
                                        <p:tgtEl>
                                          <p:spTgt spid="112"/>
                                        </p:tgtEl>
                                        <p:attrNameLst>
                                          <p:attrName>ppt_y</p:attrName>
                                        </p:attrNameLst>
                                      </p:cBhvr>
                                      <p:tavLst>
                                        <p:tav tm="0">
                                          <p:val>
                                            <p:strVal val="#ppt_y-.1"/>
                                          </p:val>
                                        </p:tav>
                                        <p:tav tm="100000">
                                          <p:val>
                                            <p:strVal val="#ppt_y"/>
                                          </p:val>
                                        </p:tav>
                                      </p:tavLst>
                                    </p:anim>
                                  </p:childTnLst>
                                </p:cTn>
                              </p:par>
                              <p:par>
                                <p:cTn id="23" presetID="10" presetClass="entr" presetSubtype="0" dur="500" fill="hold" nodeType="withEffect">
                                  <p:stCondLst>
                                    <p:cond delay="500"/>
                                  </p:stCondLst>
                                  <p:childTnLst>
                                    <p:set>
                                      <p:cBhvr>
                                        <p:cTn id="24" dur="1" fill="hold">
                                          <p:stCondLst>
                                            <p:cond delay="0"/>
                                          </p:stCondLst>
                                        </p:cTn>
                                        <p:tgtEl>
                                          <p:spTgt spid="75"/>
                                        </p:tgtEl>
                                        <p:attrNameLst>
                                          <p:attrName>style.visibility</p:attrName>
                                        </p:attrNameLst>
                                      </p:cBhvr>
                                      <p:to>
                                        <p:strVal val="visible"/>
                                      </p:to>
                                    </p:set>
                                    <p:animEffect transition="in" filter="fade">
                                      <p:cBhvr>
                                        <p:cTn id="25" dur="500"/>
                                        <p:tgtEl>
                                          <p:spTgt spid="75"/>
                                        </p:tgtEl>
                                      </p:cBhvr>
                                    </p:animEffect>
                                  </p:childTnLst>
                                </p:cTn>
                              </p:par>
                              <p:par>
                                <p:cTn id="26" presetID="8" presetClass="emph" presetSubtype="0" dur="7500" repeatCount="indefinite" fill="hold" nodeType="withEffect">
                                  <p:stCondLst>
                                    <p:cond delay="500"/>
                                  </p:stCondLst>
                                  <p:childTnLst>
                                    <p:animRot by="76680000">
                                      <p:cBhvr>
                                        <p:cTn id="27" dur="7500" fill="hold"/>
                                        <p:tgtEl>
                                          <p:spTgt spid="75"/>
                                        </p:tgtEl>
                                        <p:attrNameLst>
                                          <p:attrName>r</p:attrName>
                                        </p:attrNameLst>
                                      </p:cBhvr>
                                    </p:animRot>
                                  </p:childTnLst>
                                </p:cTn>
                              </p:par>
                              <p:par>
                                <p:cTn id="28" presetID="22" presetClass="entr" presetSubtype="2" dur="500" fill="hold" nodeType="withEffect">
                                  <p:stCondLst>
                                    <p:cond delay="500"/>
                                  </p:stCondLst>
                                  <p:childTnLst>
                                    <p:set>
                                      <p:cBhvr>
                                        <p:cTn id="29" dur="1" fill="hold">
                                          <p:stCondLst>
                                            <p:cond delay="0"/>
                                          </p:stCondLst>
                                        </p:cTn>
                                        <p:tgtEl>
                                          <p:spTgt spid="131"/>
                                        </p:tgtEl>
                                        <p:attrNameLst>
                                          <p:attrName>style.visibility</p:attrName>
                                        </p:attrNameLst>
                                      </p:cBhvr>
                                      <p:to>
                                        <p:strVal val="visible"/>
                                      </p:to>
                                    </p:set>
                                    <p:animEffect transition="in" filter="wipe(right)">
                                      <p:cBhvr>
                                        <p:cTn id="30" dur="500"/>
                                        <p:tgtEl>
                                          <p:spTgt spid="131"/>
                                        </p:tgtEl>
                                      </p:cBhvr>
                                    </p:animEffect>
                                  </p:childTnLst>
                                </p:cTn>
                              </p:par>
                              <p:par>
                                <p:cTn id="31" presetID="53" presetClass="entr" presetSubtype="16" dur="500" fill="hold" grpId="0" nodeType="withEffect">
                                  <p:stCondLst>
                                    <p:cond delay="500"/>
                                  </p:stCondLst>
                                  <p:childTnLst>
                                    <p:set>
                                      <p:cBhvr>
                                        <p:cTn id="32" dur="1" fill="hold">
                                          <p:stCondLst>
                                            <p:cond delay="0"/>
                                          </p:stCondLst>
                                        </p:cTn>
                                        <p:tgtEl>
                                          <p:spTgt spid="113"/>
                                        </p:tgtEl>
                                        <p:attrNameLst>
                                          <p:attrName>style.visibility</p:attrName>
                                        </p:attrNameLst>
                                      </p:cBhvr>
                                      <p:to>
                                        <p:strVal val="visible"/>
                                      </p:to>
                                    </p:set>
                                    <p:anim calcmode="lin" valueType="num">
                                      <p:cBhvr>
                                        <p:cTn id="33" dur="500" fill="hold"/>
                                        <p:tgtEl>
                                          <p:spTgt spid="113"/>
                                        </p:tgtEl>
                                        <p:attrNameLst>
                                          <p:attrName>ppt_w</p:attrName>
                                        </p:attrNameLst>
                                      </p:cBhvr>
                                      <p:tavLst>
                                        <p:tav tm="0">
                                          <p:val>
                                            <p:fltVal val="0"/>
                                          </p:val>
                                        </p:tav>
                                        <p:tav tm="100000">
                                          <p:val>
                                            <p:strVal val="#ppt_w"/>
                                          </p:val>
                                        </p:tav>
                                      </p:tavLst>
                                    </p:anim>
                                    <p:anim calcmode="lin" valueType="num">
                                      <p:cBhvr>
                                        <p:cTn id="34" dur="500" fill="hold"/>
                                        <p:tgtEl>
                                          <p:spTgt spid="113"/>
                                        </p:tgtEl>
                                        <p:attrNameLst>
                                          <p:attrName>ppt_h</p:attrName>
                                        </p:attrNameLst>
                                      </p:cBhvr>
                                      <p:tavLst>
                                        <p:tav tm="0">
                                          <p:val>
                                            <p:fltVal val="0"/>
                                          </p:val>
                                        </p:tav>
                                        <p:tav tm="100000">
                                          <p:val>
                                            <p:strVal val="#ppt_h"/>
                                          </p:val>
                                        </p:tav>
                                      </p:tavLst>
                                    </p:anim>
                                    <p:animEffect transition="in" filter="fade">
                                      <p:cBhvr>
                                        <p:cTn id="35" dur="500"/>
                                        <p:tgtEl>
                                          <p:spTgt spid="113"/>
                                        </p:tgtEl>
                                      </p:cBhvr>
                                    </p:animEffect>
                                  </p:childTnLst>
                                </p:cTn>
                              </p:par>
                              <p:par>
                                <p:cTn id="36" presetID="42" presetClass="entr" presetSubtype="0" dur="1000" fill="hold" grpId="0" nodeType="withEffect">
                                  <p:stCondLst>
                                    <p:cond delay="500"/>
                                  </p:stCondLst>
                                  <p:childTnLst>
                                    <p:set>
                                      <p:cBhvr>
                                        <p:cTn id="37" dur="1" fill="hold">
                                          <p:stCondLst>
                                            <p:cond delay="0"/>
                                          </p:stCondLst>
                                        </p:cTn>
                                        <p:tgtEl>
                                          <p:spTgt spid="114"/>
                                        </p:tgtEl>
                                        <p:attrNameLst>
                                          <p:attrName>style.visibility</p:attrName>
                                        </p:attrNameLst>
                                      </p:cBhvr>
                                      <p:to>
                                        <p:strVal val="visible"/>
                                      </p:to>
                                    </p:set>
                                    <p:animEffect transition="in" filter="fade">
                                      <p:cBhvr>
                                        <p:cTn id="38" dur="1000"/>
                                        <p:tgtEl>
                                          <p:spTgt spid="114"/>
                                        </p:tgtEl>
                                      </p:cBhvr>
                                    </p:animEffect>
                                    <p:anim calcmode="lin" valueType="num">
                                      <p:cBhvr>
                                        <p:cTn id="39" dur="1000" fill="hold"/>
                                        <p:tgtEl>
                                          <p:spTgt spid="114"/>
                                        </p:tgtEl>
                                        <p:attrNameLst>
                                          <p:attrName>ppt_x</p:attrName>
                                        </p:attrNameLst>
                                      </p:cBhvr>
                                      <p:tavLst>
                                        <p:tav tm="0">
                                          <p:val>
                                            <p:strVal val="#ppt_x"/>
                                          </p:val>
                                        </p:tav>
                                        <p:tav tm="100000">
                                          <p:val>
                                            <p:strVal val="#ppt_x"/>
                                          </p:val>
                                        </p:tav>
                                      </p:tavLst>
                                    </p:anim>
                                    <p:anim calcmode="lin" valueType="num">
                                      <p:cBhvr>
                                        <p:cTn id="40" dur="1000" fill="hold"/>
                                        <p:tgtEl>
                                          <p:spTgt spid="114"/>
                                        </p:tgtEl>
                                        <p:attrNameLst>
                                          <p:attrName>ppt_y</p:attrName>
                                        </p:attrNameLst>
                                      </p:cBhvr>
                                      <p:tavLst>
                                        <p:tav tm="0">
                                          <p:val>
                                            <p:strVal val="#ppt_y+.1"/>
                                          </p:val>
                                        </p:tav>
                                        <p:tav tm="100000">
                                          <p:val>
                                            <p:strVal val="#ppt_y"/>
                                          </p:val>
                                        </p:tav>
                                      </p:tavLst>
                                    </p:anim>
                                  </p:childTnLst>
                                </p:cTn>
                              </p:par>
                              <p:par>
                                <p:cTn id="41" presetID="10" presetClass="entr" presetSubtype="0" dur="500" fill="hold" nodeType="withEffect">
                                  <p:stCondLst>
                                    <p:cond delay="1500"/>
                                  </p:stCondLst>
                                  <p:childTnLst>
                                    <p:set>
                                      <p:cBhvr>
                                        <p:cTn id="42" dur="1" fill="hold">
                                          <p:stCondLst>
                                            <p:cond delay="0"/>
                                          </p:stCondLst>
                                        </p:cTn>
                                        <p:tgtEl>
                                          <p:spTgt spid="81"/>
                                        </p:tgtEl>
                                        <p:attrNameLst>
                                          <p:attrName>style.visibility</p:attrName>
                                        </p:attrNameLst>
                                      </p:cBhvr>
                                      <p:to>
                                        <p:strVal val="visible"/>
                                      </p:to>
                                    </p:set>
                                    <p:animEffect transition="in" filter="fade">
                                      <p:cBhvr>
                                        <p:cTn id="43" dur="500"/>
                                        <p:tgtEl>
                                          <p:spTgt spid="81"/>
                                        </p:tgtEl>
                                      </p:cBhvr>
                                    </p:animEffect>
                                  </p:childTnLst>
                                </p:cTn>
                              </p:par>
                              <p:par>
                                <p:cTn id="44" presetID="8" presetClass="emph" presetSubtype="0" dur="6500" repeatCount="indefinite" fill="hold" nodeType="withEffect">
                                  <p:stCondLst>
                                    <p:cond delay="1500"/>
                                  </p:stCondLst>
                                  <p:childTnLst>
                                    <p:animRot by="86400000">
                                      <p:cBhvr>
                                        <p:cTn id="45" dur="6500" fill="hold"/>
                                        <p:tgtEl>
                                          <p:spTgt spid="81"/>
                                        </p:tgtEl>
                                        <p:attrNameLst>
                                          <p:attrName>r</p:attrName>
                                        </p:attrNameLst>
                                      </p:cBhvr>
                                    </p:animRot>
                                  </p:childTnLst>
                                </p:cTn>
                              </p:par>
                              <p:par>
                                <p:cTn id="46" presetID="53" presetClass="entr" presetSubtype="16" dur="500" fill="hold" grpId="0" nodeType="withEffect">
                                  <p:stCondLst>
                                    <p:cond delay="1500"/>
                                  </p:stCondLst>
                                  <p:childTnLst>
                                    <p:set>
                                      <p:cBhvr>
                                        <p:cTn id="47" dur="1" fill="hold">
                                          <p:stCondLst>
                                            <p:cond delay="0"/>
                                          </p:stCondLst>
                                        </p:cTn>
                                        <p:tgtEl>
                                          <p:spTgt spid="117"/>
                                        </p:tgtEl>
                                        <p:attrNameLst>
                                          <p:attrName>style.visibility</p:attrName>
                                        </p:attrNameLst>
                                      </p:cBhvr>
                                      <p:to>
                                        <p:strVal val="visible"/>
                                      </p:to>
                                    </p:set>
                                    <p:anim calcmode="lin" valueType="num">
                                      <p:cBhvr>
                                        <p:cTn id="48" dur="500" fill="hold"/>
                                        <p:tgtEl>
                                          <p:spTgt spid="117"/>
                                        </p:tgtEl>
                                        <p:attrNameLst>
                                          <p:attrName>ppt_w</p:attrName>
                                        </p:attrNameLst>
                                      </p:cBhvr>
                                      <p:tavLst>
                                        <p:tav tm="0">
                                          <p:val>
                                            <p:fltVal val="0"/>
                                          </p:val>
                                        </p:tav>
                                        <p:tav tm="100000">
                                          <p:val>
                                            <p:strVal val="#ppt_w"/>
                                          </p:val>
                                        </p:tav>
                                      </p:tavLst>
                                    </p:anim>
                                    <p:anim calcmode="lin" valueType="num">
                                      <p:cBhvr>
                                        <p:cTn id="49" dur="500" fill="hold"/>
                                        <p:tgtEl>
                                          <p:spTgt spid="117"/>
                                        </p:tgtEl>
                                        <p:attrNameLst>
                                          <p:attrName>ppt_h</p:attrName>
                                        </p:attrNameLst>
                                      </p:cBhvr>
                                      <p:tavLst>
                                        <p:tav tm="0">
                                          <p:val>
                                            <p:fltVal val="0"/>
                                          </p:val>
                                        </p:tav>
                                        <p:tav tm="100000">
                                          <p:val>
                                            <p:strVal val="#ppt_h"/>
                                          </p:val>
                                        </p:tav>
                                      </p:tavLst>
                                    </p:anim>
                                    <p:animEffect transition="in" filter="fade">
                                      <p:cBhvr>
                                        <p:cTn id="50" dur="500"/>
                                        <p:tgtEl>
                                          <p:spTgt spid="117"/>
                                        </p:tgtEl>
                                      </p:cBhvr>
                                    </p:animEffect>
                                  </p:childTnLst>
                                </p:cTn>
                              </p:par>
                              <p:par>
                                <p:cTn id="51" presetID="42" presetClass="entr" presetSubtype="0" dur="1000" fill="hold" grpId="0" nodeType="withEffect">
                                  <p:stCondLst>
                                    <p:cond delay="1500"/>
                                  </p:stCondLst>
                                  <p:childTnLst>
                                    <p:set>
                                      <p:cBhvr>
                                        <p:cTn id="52" dur="1" fill="hold">
                                          <p:stCondLst>
                                            <p:cond delay="0"/>
                                          </p:stCondLst>
                                        </p:cTn>
                                        <p:tgtEl>
                                          <p:spTgt spid="118"/>
                                        </p:tgtEl>
                                        <p:attrNameLst>
                                          <p:attrName>style.visibility</p:attrName>
                                        </p:attrNameLst>
                                      </p:cBhvr>
                                      <p:to>
                                        <p:strVal val="visible"/>
                                      </p:to>
                                    </p:set>
                                    <p:animEffect transition="in" filter="fade">
                                      <p:cBhvr>
                                        <p:cTn id="53" dur="1000"/>
                                        <p:tgtEl>
                                          <p:spTgt spid="118"/>
                                        </p:tgtEl>
                                      </p:cBhvr>
                                    </p:animEffect>
                                    <p:anim calcmode="lin" valueType="num">
                                      <p:cBhvr>
                                        <p:cTn id="54" dur="1000" fill="hold"/>
                                        <p:tgtEl>
                                          <p:spTgt spid="118"/>
                                        </p:tgtEl>
                                        <p:attrNameLst>
                                          <p:attrName>ppt_x</p:attrName>
                                        </p:attrNameLst>
                                      </p:cBhvr>
                                      <p:tavLst>
                                        <p:tav tm="0">
                                          <p:val>
                                            <p:strVal val="#ppt_x"/>
                                          </p:val>
                                        </p:tav>
                                        <p:tav tm="100000">
                                          <p:val>
                                            <p:strVal val="#ppt_x"/>
                                          </p:val>
                                        </p:tav>
                                      </p:tavLst>
                                    </p:anim>
                                    <p:anim calcmode="lin" valueType="num">
                                      <p:cBhvr>
                                        <p:cTn id="55" dur="1000" fill="hold"/>
                                        <p:tgtEl>
                                          <p:spTgt spid="118"/>
                                        </p:tgtEl>
                                        <p:attrNameLst>
                                          <p:attrName>ppt_y</p:attrName>
                                        </p:attrNameLst>
                                      </p:cBhvr>
                                      <p:tavLst>
                                        <p:tav tm="0">
                                          <p:val>
                                            <p:strVal val="#ppt_y+.1"/>
                                          </p:val>
                                        </p:tav>
                                        <p:tav tm="100000">
                                          <p:val>
                                            <p:strVal val="#ppt_y"/>
                                          </p:val>
                                        </p:tav>
                                      </p:tavLst>
                                    </p:anim>
                                  </p:childTnLst>
                                </p:cTn>
                              </p:par>
                              <p:par>
                                <p:cTn id="56" presetID="22" presetClass="entr" presetSubtype="2" dur="500" fill="hold" nodeType="withEffect">
                                  <p:stCondLst>
                                    <p:cond delay="500"/>
                                  </p:stCondLst>
                                  <p:childTnLst>
                                    <p:set>
                                      <p:cBhvr>
                                        <p:cTn id="57" dur="1" fill="hold">
                                          <p:stCondLst>
                                            <p:cond delay="0"/>
                                          </p:stCondLst>
                                        </p:cTn>
                                        <p:tgtEl>
                                          <p:spTgt spid="135"/>
                                        </p:tgtEl>
                                        <p:attrNameLst>
                                          <p:attrName>style.visibility</p:attrName>
                                        </p:attrNameLst>
                                      </p:cBhvr>
                                      <p:to>
                                        <p:strVal val="visible"/>
                                      </p:to>
                                    </p:set>
                                    <p:animEffect transition="in" filter="wipe(right)">
                                      <p:cBhvr>
                                        <p:cTn id="58" dur="500"/>
                                        <p:tgtEl>
                                          <p:spTgt spid="135"/>
                                        </p:tgtEl>
                                      </p:cBhvr>
                                    </p:animEffect>
                                  </p:childTnLst>
                                </p:cTn>
                              </p:par>
                              <p:par>
                                <p:cTn id="59" presetID="16" presetClass="entr" presetSubtype="37" dur="400" fill="hold" grpId="0" nodeType="withEffect">
                                  <p:stCondLst>
                                    <p:cond delay="0"/>
                                  </p:stCondLst>
                                  <p:childTnLst>
                                    <p:set>
                                      <p:cBhvr>
                                        <p:cTn id="60" dur="1" fill="hold">
                                          <p:stCondLst>
                                            <p:cond delay="0"/>
                                          </p:stCondLst>
                                        </p:cTn>
                                        <p:tgtEl>
                                          <p:spTgt spid="55"/>
                                        </p:tgtEl>
                                        <p:attrNameLst>
                                          <p:attrName>style.visibility</p:attrName>
                                        </p:attrNameLst>
                                      </p:cBhvr>
                                      <p:to>
                                        <p:strVal val="visible"/>
                                      </p:to>
                                    </p:set>
                                    <p:animEffect transition="in" filter="barn(outVertical)">
                                      <p:cBhvr>
                                        <p:cTn id="61" dur="400"/>
                                        <p:tgtEl>
                                          <p:spTgt spid="55"/>
                                        </p:tgtEl>
                                      </p:cBhvr>
                                    </p:animEffect>
                                  </p:childTnLst>
                                </p:cTn>
                              </p:par>
                            </p:childTnLst>
                          </p:cTn>
                        </p:par>
                      </p:childTnLst>
                    </p:cTn>
                  </p:par>
                  <p:par>
                    <p:cTn id="62" fill="hold" nodeType="clickPar">
                      <p:stCondLst>
                        <p:cond delay="indefinite"/>
                        <p:cond evt="onBegin" delay="0">
                          <p:tn val="61"/>
                        </p:cond>
                      </p:stCondLst>
                      <p:childTnLst>
                        <p:par>
                          <p:cTn id="63" fill="hold">
                            <p:stCondLst>
                              <p:cond delay="0"/>
                            </p:stCondLst>
                            <p:childTnLst>
                              <p:par>
                                <p:cTn id="64" presetID="2" presetClass="entr" presetSubtype="4" dur="500" fill="hold" grpId="0" nodeType="clickEffect">
                                  <p:stCondLst>
                                    <p:cond delay="0"/>
                                  </p:stCondLst>
                                  <p:childTnLst>
                                    <p:set>
                                      <p:cBhvr>
                                        <p:cTn id="65" dur="1" fill="hold">
                                          <p:stCondLst>
                                            <p:cond delay="0"/>
                                          </p:stCondLst>
                                        </p:cTn>
                                        <p:tgtEl>
                                          <p:spTgt spid="5"/>
                                        </p:tgtEl>
                                        <p:attrNameLst>
                                          <p:attrName>style.visibility</p:attrName>
                                        </p:attrNameLst>
                                      </p:cBhvr>
                                      <p:to>
                                        <p:strVal val="visible"/>
                                      </p:to>
                                    </p:set>
                                    <p:anim calcmode="lin" valueType="num">
                                      <p:cBhvr>
                                        <p:cTn id="66" dur="500" fill="hold"/>
                                        <p:tgtEl>
                                          <p:spTgt spid="5"/>
                                        </p:tgtEl>
                                        <p:attrNameLst>
                                          <p:attrName>ppt_x</p:attrName>
                                        </p:attrNameLst>
                                      </p:cBhvr>
                                      <p:tavLst>
                                        <p:tav tm="0">
                                          <p:val>
                                            <p:strVal val="#ppt_x"/>
                                          </p:val>
                                        </p:tav>
                                        <p:tav tm="100000">
                                          <p:val>
                                            <p:strVal val="#ppt_x"/>
                                          </p:val>
                                        </p:tav>
                                      </p:tavLst>
                                    </p:anim>
                                    <p:anim calcmode="lin" valueType="num">
                                      <p:cBhvr>
                                        <p:cTn id="6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 grpId="0"/>
      <p:bldP spid="112" grpId="0"/>
      <p:bldP spid="113" grpId="0"/>
      <p:bldP spid="114" grpId="0"/>
      <p:bldP spid="117" grpId="0"/>
      <p:bldP spid="118" grpId="0"/>
      <p:bldP spid="55" grpId="0"/>
      <p:bldP spid="5" grpId="0"/>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42" name="矩形 5"/>
          <p:cNvSpPr/>
          <p:nvPr/>
        </p:nvSpPr>
        <p:spPr>
          <a:xfrm>
            <a:off x="1054100" y="1560513"/>
            <a:ext cx="2744788" cy="547687"/>
          </a:xfrm>
          <a:prstGeom prst="rect">
            <a:avLst/>
          </a:prstGeom>
          <a:noFill/>
          <a:ln w="9525">
            <a:noFill/>
          </a:ln>
        </p:spPr>
        <p:txBody>
          <a:bodyPr wrap="none" lIns="121588" tIns="60776" rIns="121588" bIns="60776"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zh-CN" altLang="en-US" sz="2800" b="1">
                <a:solidFill>
                  <a:schemeClr val="tx2"/>
                </a:solidFill>
                <a:latin typeface="宋体" panose="02010600030101010101" pitchFamily="2" charset="-122"/>
                <a:ea typeface="宋体" panose="02010600030101010101" pitchFamily="2" charset="-122"/>
              </a:rPr>
              <a:t>沿用大环内酯类</a:t>
            </a:r>
            <a:endParaRPr lang="zh-CN" altLang="en-US" sz="2800" b="1">
              <a:solidFill>
                <a:schemeClr val="tx2"/>
              </a:solidFill>
              <a:latin typeface="宋体" panose="02010600030101010101" pitchFamily="2" charset="-122"/>
              <a:ea typeface="宋体" panose="02010600030101010101" pitchFamily="2" charset="-122"/>
            </a:endParaRPr>
          </a:p>
        </p:txBody>
      </p:sp>
      <p:sp>
        <p:nvSpPr>
          <p:cNvPr id="163843" name="矩形 6"/>
          <p:cNvSpPr/>
          <p:nvPr/>
        </p:nvSpPr>
        <p:spPr>
          <a:xfrm>
            <a:off x="190500" y="2470150"/>
            <a:ext cx="6191250" cy="885825"/>
          </a:xfrm>
          <a:prstGeom prst="rect">
            <a:avLst/>
          </a:prstGeom>
          <a:noFill/>
          <a:ln w="34925" cap="flat" cmpd="sng">
            <a:solidFill>
              <a:srgbClr val="FF0000"/>
            </a:solidFill>
            <a:prstDash val="sysDash"/>
            <a:miter/>
            <a:headEnd type="none" w="med" len="med"/>
            <a:tailEnd type="none" w="med" len="med"/>
          </a:ln>
        </p:spPr>
        <p:txBody>
          <a:bodyPr lIns="121588" tIns="60776" rIns="121588" bIns="60776"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r>
              <a:rPr lang="zh-CN" altLang="en-US" sz="2400" b="1">
                <a:solidFill>
                  <a:srgbClr val="3F4E63"/>
                </a:solidFill>
                <a:latin typeface="宋体" panose="02010600030101010101" pitchFamily="2" charset="-122"/>
                <a:ea typeface="宋体" panose="02010600030101010101" pitchFamily="2" charset="-122"/>
              </a:rPr>
              <a:t>红霉素   麦迪霉素     乙酰麦迪霉素   </a:t>
            </a:r>
            <a:endParaRPr lang="zh-CN" altLang="en-US" sz="2400" b="1">
              <a:solidFill>
                <a:srgbClr val="3F4E63"/>
              </a:solidFill>
              <a:latin typeface="宋体" panose="02010600030101010101" pitchFamily="2" charset="-122"/>
              <a:ea typeface="宋体" panose="02010600030101010101" pitchFamily="2" charset="-122"/>
            </a:endParaRPr>
          </a:p>
          <a:p>
            <a:pPr eaLnBrk="0" hangingPunct="0"/>
            <a:r>
              <a:rPr lang="zh-CN" altLang="en-US" sz="2400" b="1">
                <a:solidFill>
                  <a:srgbClr val="3F4E63"/>
                </a:solidFill>
                <a:latin typeface="宋体" panose="02010600030101010101" pitchFamily="2" charset="-122"/>
                <a:ea typeface="宋体" panose="02010600030101010101" pitchFamily="2" charset="-122"/>
              </a:rPr>
              <a:t>螺旋霉素 乙酰螺旋霉素 交沙霉素</a:t>
            </a:r>
            <a:endParaRPr lang="zh-CN" altLang="en-US" sz="2400" b="1">
              <a:solidFill>
                <a:srgbClr val="3F4E63"/>
              </a:solidFill>
              <a:latin typeface="宋体" panose="02010600030101010101" pitchFamily="2" charset="-122"/>
              <a:ea typeface="宋体" panose="02010600030101010101" pitchFamily="2" charset="-122"/>
            </a:endParaRPr>
          </a:p>
        </p:txBody>
      </p:sp>
      <p:sp>
        <p:nvSpPr>
          <p:cNvPr id="68611" name="矩形 7"/>
          <p:cNvSpPr/>
          <p:nvPr/>
        </p:nvSpPr>
        <p:spPr>
          <a:xfrm>
            <a:off x="6572250" y="2490788"/>
            <a:ext cx="5159375" cy="514350"/>
          </a:xfrm>
          <a:prstGeom prst="rect">
            <a:avLst/>
          </a:prstGeom>
          <a:noFill/>
          <a:ln w="28575" cap="flat" cmpd="sng">
            <a:solidFill>
              <a:srgbClr val="006600"/>
            </a:solidFill>
            <a:prstDash val="sysDash"/>
            <a:miter/>
            <a:headEnd type="none" w="med" len="med"/>
            <a:tailEnd type="none" w="med" len="med"/>
          </a:ln>
        </p:spPr>
        <p:txBody>
          <a:bodyPr lIns="121588" tIns="60776" rIns="121588" bIns="60776"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r>
              <a:rPr lang="zh-CN" altLang="en-US" sz="2400" b="1">
                <a:solidFill>
                  <a:srgbClr val="FF0000"/>
                </a:solidFill>
                <a:latin typeface="宋体" panose="02010600030101010101" pitchFamily="2" charset="-122"/>
                <a:ea typeface="宋体" panose="02010600030101010101" pitchFamily="2" charset="-122"/>
              </a:rPr>
              <a:t>阿奇霉素   克拉霉素</a:t>
            </a:r>
            <a:r>
              <a:rPr lang="zh-CN" altLang="en-US" sz="2400" b="1">
                <a:solidFill>
                  <a:schemeClr val="tx2"/>
                </a:solidFill>
                <a:latin typeface="宋体" panose="02010600030101010101" pitchFamily="2" charset="-122"/>
                <a:ea typeface="宋体" panose="02010600030101010101" pitchFamily="2" charset="-122"/>
              </a:rPr>
              <a:t>   </a:t>
            </a:r>
            <a:r>
              <a:rPr lang="zh-CN" altLang="en-US" sz="2400" b="1">
                <a:solidFill>
                  <a:srgbClr val="FF0000"/>
                </a:solidFill>
                <a:latin typeface="宋体" panose="02010600030101010101" pitchFamily="2" charset="-122"/>
                <a:ea typeface="宋体" panose="02010600030101010101" pitchFamily="2" charset="-122"/>
              </a:rPr>
              <a:t>罗红霉素</a:t>
            </a:r>
            <a:r>
              <a:rPr lang="zh-CN" altLang="en-US" sz="2400" b="1">
                <a:solidFill>
                  <a:schemeClr val="tx2"/>
                </a:solidFill>
                <a:latin typeface="宋体" panose="02010600030101010101" pitchFamily="2" charset="-122"/>
                <a:ea typeface="宋体" panose="02010600030101010101" pitchFamily="2" charset="-122"/>
              </a:rPr>
              <a:t> </a:t>
            </a:r>
            <a:endParaRPr lang="zh-CN" altLang="en-US" sz="2400" b="1">
              <a:solidFill>
                <a:schemeClr val="tx2"/>
              </a:solidFill>
              <a:latin typeface="宋体" panose="02010600030101010101" pitchFamily="2" charset="-122"/>
              <a:ea typeface="宋体" panose="02010600030101010101" pitchFamily="2" charset="-122"/>
            </a:endParaRPr>
          </a:p>
        </p:txBody>
      </p:sp>
      <p:sp>
        <p:nvSpPr>
          <p:cNvPr id="163846" name="矩形 5"/>
          <p:cNvSpPr/>
          <p:nvPr/>
        </p:nvSpPr>
        <p:spPr>
          <a:xfrm>
            <a:off x="8072438" y="1574800"/>
            <a:ext cx="2744787" cy="547688"/>
          </a:xfrm>
          <a:prstGeom prst="rect">
            <a:avLst/>
          </a:prstGeom>
          <a:noFill/>
          <a:ln w="9525">
            <a:noFill/>
          </a:ln>
        </p:spPr>
        <p:txBody>
          <a:bodyPr wrap="none" lIns="121588" tIns="60776" rIns="121588" bIns="60776"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zh-CN" altLang="en-US" sz="2800" b="1">
                <a:solidFill>
                  <a:schemeClr val="tx2"/>
                </a:solidFill>
                <a:latin typeface="宋体" panose="02010600030101010101" pitchFamily="2" charset="-122"/>
                <a:ea typeface="宋体" panose="02010600030101010101" pitchFamily="2" charset="-122"/>
              </a:rPr>
              <a:t>新型大环内酯类</a:t>
            </a:r>
            <a:endParaRPr lang="zh-CN" altLang="en-US" sz="2800" b="1">
              <a:solidFill>
                <a:schemeClr val="tx2"/>
              </a:solidFill>
              <a:latin typeface="宋体" panose="02010600030101010101" pitchFamily="2" charset="-122"/>
              <a:ea typeface="宋体" panose="02010600030101010101" pitchFamily="2" charset="-122"/>
            </a:endParaRPr>
          </a:p>
        </p:txBody>
      </p:sp>
      <p:sp>
        <p:nvSpPr>
          <p:cNvPr id="163847" name="矩形 12"/>
          <p:cNvSpPr/>
          <p:nvPr/>
        </p:nvSpPr>
        <p:spPr>
          <a:xfrm>
            <a:off x="190500" y="3725863"/>
            <a:ext cx="11541125" cy="1568450"/>
          </a:xfrm>
          <a:prstGeom prst="rect">
            <a:avLst/>
          </a:prstGeom>
          <a:noFill/>
          <a:ln w="34925" cap="flat" cmpd="sng">
            <a:solidFill>
              <a:srgbClr val="FF0000"/>
            </a:solidFill>
            <a:prstDash val="solid"/>
            <a:miter/>
            <a:headEnd type="none" w="med" len="med"/>
            <a:tailEnd type="none" w="med" len="med"/>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buFont typeface="Wingdings" panose="05000000000000000000" pitchFamily="2" charset="2"/>
              <a:buChar char="u"/>
            </a:pPr>
            <a:r>
              <a:rPr lang="en-US" altLang="zh-CN" sz="2400" b="1">
                <a:solidFill>
                  <a:schemeClr val="tx2"/>
                </a:solidFill>
                <a:latin typeface="宋体" panose="02010600030101010101" pitchFamily="2" charset="-122"/>
                <a:ea typeface="宋体" panose="02010600030101010101" pitchFamily="2" charset="-122"/>
              </a:rPr>
              <a:t>G+</a:t>
            </a:r>
            <a:r>
              <a:rPr lang="zh-CN" altLang="en-US" sz="2400" b="1">
                <a:solidFill>
                  <a:schemeClr val="tx2"/>
                </a:solidFill>
                <a:latin typeface="宋体" panose="02010600030101010101" pitchFamily="2" charset="-122"/>
                <a:ea typeface="宋体" panose="02010600030101010101" pitchFamily="2" charset="-122"/>
              </a:rPr>
              <a:t>球菌：对肺炎链球菌、溶血性链球菌、金葡菌耐药率高，肠球菌不敏感</a:t>
            </a:r>
            <a:endParaRPr lang="zh-CN" altLang="en-US" sz="2400" b="1">
              <a:solidFill>
                <a:schemeClr val="tx2"/>
              </a:solidFill>
              <a:latin typeface="宋体" panose="02010600030101010101" pitchFamily="2" charset="-122"/>
              <a:ea typeface="宋体" panose="02010600030101010101" pitchFamily="2" charset="-122"/>
            </a:endParaRPr>
          </a:p>
          <a:p>
            <a:pPr eaLnBrk="0" hangingPunct="0">
              <a:buFont typeface="Wingdings" panose="05000000000000000000" pitchFamily="2" charset="2"/>
              <a:buChar char="u"/>
            </a:pPr>
            <a:r>
              <a:rPr lang="en-US" altLang="zh-CN" sz="2400" b="1">
                <a:solidFill>
                  <a:schemeClr val="tx2"/>
                </a:solidFill>
                <a:latin typeface="宋体" panose="02010600030101010101" pitchFamily="2" charset="-122"/>
                <a:ea typeface="宋体" panose="02010600030101010101" pitchFamily="2" charset="-122"/>
              </a:rPr>
              <a:t>G-</a:t>
            </a:r>
            <a:r>
              <a:rPr lang="zh-CN" altLang="en-US" sz="2400" b="1">
                <a:solidFill>
                  <a:schemeClr val="tx2"/>
                </a:solidFill>
                <a:latin typeface="宋体" panose="02010600030101010101" pitchFamily="2" charset="-122"/>
                <a:ea typeface="宋体" panose="02010600030101010101" pitchFamily="2" charset="-122"/>
              </a:rPr>
              <a:t>菌：对流感嗜血杆菌、卡他莫拉菌敏感（红霉素除外），肠杆菌科通常不敏感</a:t>
            </a:r>
            <a:endParaRPr lang="zh-CN" altLang="en-US" sz="2400" b="1">
              <a:solidFill>
                <a:schemeClr val="tx2"/>
              </a:solidFill>
              <a:latin typeface="宋体" panose="02010600030101010101" pitchFamily="2" charset="-122"/>
              <a:ea typeface="宋体" panose="02010600030101010101" pitchFamily="2" charset="-122"/>
            </a:endParaRPr>
          </a:p>
          <a:p>
            <a:pPr eaLnBrk="0" hangingPunct="0">
              <a:buFont typeface="Wingdings" panose="05000000000000000000" pitchFamily="2" charset="2"/>
              <a:buChar char="u"/>
            </a:pPr>
            <a:r>
              <a:rPr lang="zh-CN" altLang="en-US" sz="2400" b="1">
                <a:solidFill>
                  <a:schemeClr val="tx2"/>
                </a:solidFill>
                <a:latin typeface="宋体" panose="02010600030101010101" pitchFamily="2" charset="-122"/>
                <a:ea typeface="宋体" panose="02010600030101010101" pitchFamily="2" charset="-122"/>
              </a:rPr>
              <a:t>非典型病原体：军团菌、支原体、衣原体</a:t>
            </a:r>
            <a:endParaRPr lang="zh-CN" altLang="en-US" sz="2400" b="1">
              <a:solidFill>
                <a:schemeClr val="tx2"/>
              </a:solidFill>
              <a:latin typeface="宋体" panose="02010600030101010101" pitchFamily="2" charset="-122"/>
              <a:ea typeface="宋体" panose="02010600030101010101" pitchFamily="2" charset="-122"/>
            </a:endParaRPr>
          </a:p>
          <a:p>
            <a:pPr eaLnBrk="0" hangingPunct="0">
              <a:buFont typeface="Wingdings" panose="05000000000000000000" pitchFamily="2" charset="2"/>
              <a:buChar char="u"/>
            </a:pPr>
            <a:r>
              <a:rPr lang="zh-CN" altLang="en-US" sz="2400" b="1">
                <a:solidFill>
                  <a:schemeClr val="tx2"/>
                </a:solidFill>
                <a:latin typeface="宋体" panose="02010600030101010101" pitchFamily="2" charset="-122"/>
                <a:ea typeface="宋体" panose="02010600030101010101" pitchFamily="2" charset="-122"/>
              </a:rPr>
              <a:t>其他病原体：非结核分枝杆菌、白喉、空肠弯曲菌及性传播病原体等</a:t>
            </a:r>
            <a:endParaRPr lang="zh-CN" altLang="en-US" sz="2400" b="1">
              <a:solidFill>
                <a:schemeClr val="tx2"/>
              </a:solidFill>
              <a:latin typeface="宋体" panose="02010600030101010101" pitchFamily="2" charset="-122"/>
              <a:ea typeface="宋体" panose="02010600030101010101" pitchFamily="2" charset="-122"/>
            </a:endParaRPr>
          </a:p>
        </p:txBody>
      </p:sp>
      <p:sp>
        <p:nvSpPr>
          <p:cNvPr id="93190" name="矩形 15"/>
          <p:cNvSpPr/>
          <p:nvPr/>
        </p:nvSpPr>
        <p:spPr>
          <a:xfrm>
            <a:off x="6572250" y="4395788"/>
            <a:ext cx="6096000" cy="122237"/>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br>
              <a:rPr lang="zh-CN" altLang="en-US" sz="100">
                <a:latin typeface="微软雅黑" panose="020b0503020204020204" pitchFamily="34" charset="-122"/>
                <a:ea typeface="微软雅黑" panose="020b0503020204020204" pitchFamily="34" charset="-122"/>
              </a:rPr>
            </a:br>
            <a:endParaRPr lang="zh-CN" altLang="en-US" sz="100">
              <a:latin typeface="微软雅黑" panose="020b0503020204020204" pitchFamily="34" charset="-122"/>
              <a:ea typeface="微软雅黑" panose="020b0503020204020204" pitchFamily="34" charset="-122"/>
            </a:endParaRPr>
          </a:p>
        </p:txBody>
      </p:sp>
      <p:sp>
        <p:nvSpPr>
          <p:cNvPr id="93191" name="文本框 24"/>
          <p:cNvSpPr txBox="1"/>
          <p:nvPr/>
        </p:nvSpPr>
        <p:spPr>
          <a:xfrm>
            <a:off x="469900" y="517525"/>
            <a:ext cx="10248900" cy="5842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02060"/>
                </a:solidFill>
                <a:latin typeface="微软雅黑" panose="020b0503020204020204" pitchFamily="34" charset="-122"/>
                <a:ea typeface="微软雅黑" panose="020b0503020204020204" pitchFamily="34" charset="-122"/>
              </a:rPr>
              <a:t>（八）大环内酯类</a:t>
            </a:r>
            <a:endParaRPr lang="zh-CN" altLang="en-US" sz="3200" b="1">
              <a:solidFill>
                <a:srgbClr val="002060"/>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63842"/>
                                        </p:tgtEl>
                                        <p:attrNameLst>
                                          <p:attrName>style.visibility</p:attrName>
                                        </p:attrNameLst>
                                      </p:cBhvr>
                                      <p:to>
                                        <p:strVal val="visible"/>
                                      </p:to>
                                    </p:set>
                                    <p:anim calcmode="lin" valueType="num">
                                      <p:cBhvr>
                                        <p:cTn id="7" dur="500" fill="hold"/>
                                        <p:tgtEl>
                                          <p:spTgt spid="163842"/>
                                        </p:tgtEl>
                                        <p:attrNameLst>
                                          <p:attrName>ppt_x</p:attrName>
                                        </p:attrNameLst>
                                      </p:cBhvr>
                                      <p:tavLst>
                                        <p:tav tm="0">
                                          <p:val>
                                            <p:strVal val="#ppt_x"/>
                                          </p:val>
                                        </p:tav>
                                        <p:tav tm="100000">
                                          <p:val>
                                            <p:strVal val="#ppt_x"/>
                                          </p:val>
                                        </p:tav>
                                      </p:tavLst>
                                    </p:anim>
                                    <p:anim calcmode="lin" valueType="num">
                                      <p:cBhvr>
                                        <p:cTn id="8" dur="500" fill="hold"/>
                                        <p:tgtEl>
                                          <p:spTgt spid="163842"/>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163843"/>
                                        </p:tgtEl>
                                        <p:attrNameLst>
                                          <p:attrName>style.visibility</p:attrName>
                                        </p:attrNameLst>
                                      </p:cBhvr>
                                      <p:to>
                                        <p:strVal val="visible"/>
                                      </p:to>
                                    </p:set>
                                    <p:anim calcmode="lin" valueType="num">
                                      <p:cBhvr>
                                        <p:cTn id="11" dur="500" fill="hold"/>
                                        <p:tgtEl>
                                          <p:spTgt spid="163843"/>
                                        </p:tgtEl>
                                        <p:attrNameLst>
                                          <p:attrName>ppt_x</p:attrName>
                                        </p:attrNameLst>
                                      </p:cBhvr>
                                      <p:tavLst>
                                        <p:tav tm="0">
                                          <p:val>
                                            <p:strVal val="#ppt_x"/>
                                          </p:val>
                                        </p:tav>
                                        <p:tav tm="100000">
                                          <p:val>
                                            <p:strVal val="#ppt_x"/>
                                          </p:val>
                                        </p:tav>
                                      </p:tavLst>
                                    </p:anim>
                                    <p:anim calcmode="lin" valueType="num">
                                      <p:cBhvr>
                                        <p:cTn id="12" dur="500" fill="hold"/>
                                        <p:tgtEl>
                                          <p:spTgt spid="163843"/>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grpId="0" nodeType="clickEffect">
                                  <p:stCondLst>
                                    <p:cond delay="0"/>
                                  </p:stCondLst>
                                  <p:childTnLst>
                                    <p:set>
                                      <p:cBhvr>
                                        <p:cTn id="16" dur="1" fill="hold">
                                          <p:stCondLst>
                                            <p:cond delay="0"/>
                                          </p:stCondLst>
                                        </p:cTn>
                                        <p:tgtEl>
                                          <p:spTgt spid="163846"/>
                                        </p:tgtEl>
                                        <p:attrNameLst>
                                          <p:attrName>style.visibility</p:attrName>
                                        </p:attrNameLst>
                                      </p:cBhvr>
                                      <p:to>
                                        <p:strVal val="visible"/>
                                      </p:to>
                                    </p:set>
                                    <p:anim calcmode="lin" valueType="num">
                                      <p:cBhvr>
                                        <p:cTn id="17" dur="500" fill="hold"/>
                                        <p:tgtEl>
                                          <p:spTgt spid="163846"/>
                                        </p:tgtEl>
                                        <p:attrNameLst>
                                          <p:attrName>ppt_x</p:attrName>
                                        </p:attrNameLst>
                                      </p:cBhvr>
                                      <p:tavLst>
                                        <p:tav tm="0">
                                          <p:val>
                                            <p:strVal val="#ppt_x"/>
                                          </p:val>
                                        </p:tav>
                                        <p:tav tm="100000">
                                          <p:val>
                                            <p:strVal val="#ppt_x"/>
                                          </p:val>
                                        </p:tav>
                                      </p:tavLst>
                                    </p:anim>
                                    <p:anim calcmode="lin" valueType="num">
                                      <p:cBhvr>
                                        <p:cTn id="18" dur="500" fill="hold"/>
                                        <p:tgtEl>
                                          <p:spTgt spid="163846"/>
                                        </p:tgtEl>
                                        <p:attrNameLst>
                                          <p:attrName>ppt_y</p:attrName>
                                        </p:attrNameLst>
                                      </p:cBhvr>
                                      <p:tavLst>
                                        <p:tav tm="0">
                                          <p:val>
                                            <p:strVal val="1+#ppt_h/2"/>
                                          </p:val>
                                        </p:tav>
                                        <p:tav tm="100000">
                                          <p:val>
                                            <p:strVal val="#ppt_y"/>
                                          </p:val>
                                        </p:tav>
                                      </p:tavLst>
                                    </p:anim>
                                  </p:childTnLst>
                                </p:cTn>
                              </p:par>
                              <p:par>
                                <p:cTn id="19" presetID="2" presetClass="entr" presetSubtype="4" dur="500" fill="hold" grpId="0" nodeType="withEffect">
                                  <p:stCondLst>
                                    <p:cond delay="0"/>
                                  </p:stCondLst>
                                  <p:childTnLst>
                                    <p:set>
                                      <p:cBhvr>
                                        <p:cTn id="20" dur="1" fill="hold">
                                          <p:stCondLst>
                                            <p:cond delay="0"/>
                                          </p:stCondLst>
                                        </p:cTn>
                                        <p:tgtEl>
                                          <p:spTgt spid="68611"/>
                                        </p:tgtEl>
                                        <p:attrNameLst>
                                          <p:attrName>style.visibility</p:attrName>
                                        </p:attrNameLst>
                                      </p:cBhvr>
                                      <p:to>
                                        <p:strVal val="visible"/>
                                      </p:to>
                                    </p:set>
                                    <p:anim calcmode="lin" valueType="num">
                                      <p:cBhvr>
                                        <p:cTn id="21" dur="500" fill="hold"/>
                                        <p:tgtEl>
                                          <p:spTgt spid="68611"/>
                                        </p:tgtEl>
                                        <p:attrNameLst>
                                          <p:attrName>ppt_x</p:attrName>
                                        </p:attrNameLst>
                                      </p:cBhvr>
                                      <p:tavLst>
                                        <p:tav tm="0">
                                          <p:val>
                                            <p:strVal val="#ppt_x"/>
                                          </p:val>
                                        </p:tav>
                                        <p:tav tm="100000">
                                          <p:val>
                                            <p:strVal val="#ppt_x"/>
                                          </p:val>
                                        </p:tav>
                                      </p:tavLst>
                                    </p:anim>
                                    <p:anim calcmode="lin" valueType="num">
                                      <p:cBhvr>
                                        <p:cTn id="22" dur="500" fill="hold"/>
                                        <p:tgtEl>
                                          <p:spTgt spid="68611"/>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1638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42" grpId="0"/>
      <p:bldP spid="163843" grpId="0"/>
      <p:bldP spid="68611" grpId="0"/>
      <p:bldP spid="163846" grpId="0"/>
      <p:bldP spid="163847" grpId="0"/>
    </p:bld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43" name="矩形 6"/>
          <p:cNvSpPr/>
          <p:nvPr/>
        </p:nvSpPr>
        <p:spPr>
          <a:xfrm>
            <a:off x="920750" y="1590675"/>
            <a:ext cx="10348913" cy="2336800"/>
          </a:xfrm>
          <a:prstGeom prst="rect">
            <a:avLst/>
          </a:prstGeom>
          <a:noFill/>
          <a:ln w="47625" cap="flat" cmpd="sng">
            <a:solidFill>
              <a:srgbClr val="4383C3"/>
            </a:solidFill>
            <a:prstDash val="sysDash"/>
            <a:miter/>
            <a:headEnd type="none" w="med" len="med"/>
            <a:tailEnd type="none" w="med" len="med"/>
          </a:ln>
        </p:spPr>
        <p:txBody>
          <a:bodyPr wrap="square" lIns="121588" tIns="60776" rIns="121588" bIns="60776"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lnSpc>
                <a:spcPct val="150000"/>
              </a:lnSpc>
            </a:pPr>
            <a:r>
              <a:rPr lang="zh-CN" altLang="en-US" sz="2400" b="1">
                <a:solidFill>
                  <a:srgbClr val="3F4E63"/>
                </a:solidFill>
                <a:latin typeface="宋体" panose="02010600030101010101" pitchFamily="2" charset="-122"/>
                <a:ea typeface="宋体" panose="02010600030101010101" pitchFamily="2" charset="-122"/>
              </a:rPr>
              <a:t>⚫ 肺炎（注意肺链和支原体耐药率高）</a:t>
            </a:r>
            <a:endParaRPr lang="zh-CN" altLang="en-US" sz="2400" b="1">
              <a:solidFill>
                <a:srgbClr val="3F4E63"/>
              </a:solidFill>
              <a:latin typeface="宋体" panose="02010600030101010101" pitchFamily="2" charset="-122"/>
              <a:ea typeface="宋体" panose="02010600030101010101" pitchFamily="2" charset="-122"/>
            </a:endParaRPr>
          </a:p>
          <a:p>
            <a:pPr eaLnBrk="0" hangingPunct="0">
              <a:lnSpc>
                <a:spcPct val="150000"/>
              </a:lnSpc>
            </a:pPr>
            <a:r>
              <a:rPr lang="zh-CN" altLang="en-US" sz="2400" b="1">
                <a:solidFill>
                  <a:srgbClr val="3F4E63"/>
                </a:solidFill>
                <a:latin typeface="宋体" panose="02010600030101010101" pitchFamily="2" charset="-122"/>
                <a:ea typeface="宋体" panose="02010600030101010101" pitchFamily="2" charset="-122"/>
              </a:rPr>
              <a:t>⚫ 流感嗜血杆菌相关（鼻窦炎、中耳炎，慢性支气管炎急性加重）</a:t>
            </a:r>
            <a:endParaRPr lang="zh-CN" altLang="en-US" sz="2400" b="1">
              <a:solidFill>
                <a:srgbClr val="3F4E63"/>
              </a:solidFill>
              <a:latin typeface="宋体" panose="02010600030101010101" pitchFamily="2" charset="-122"/>
              <a:ea typeface="宋体" panose="02010600030101010101" pitchFamily="2" charset="-122"/>
            </a:endParaRPr>
          </a:p>
          <a:p>
            <a:pPr eaLnBrk="0" hangingPunct="0">
              <a:lnSpc>
                <a:spcPct val="150000"/>
              </a:lnSpc>
            </a:pPr>
            <a:r>
              <a:rPr lang="zh-CN" altLang="en-US" sz="2400" b="1">
                <a:solidFill>
                  <a:srgbClr val="3F4E63"/>
                </a:solidFill>
                <a:latin typeface="宋体" panose="02010600030101010101" pitchFamily="2" charset="-122"/>
                <a:ea typeface="宋体" panose="02010600030101010101" pitchFamily="2" charset="-122"/>
              </a:rPr>
              <a:t>⚫ 非结核分枝杆菌感染（克拉霉素、阿奇霉素）</a:t>
            </a:r>
            <a:endParaRPr lang="zh-CN" altLang="en-US" sz="2400" b="1">
              <a:solidFill>
                <a:srgbClr val="3F4E63"/>
              </a:solidFill>
              <a:latin typeface="宋体" panose="02010600030101010101" pitchFamily="2" charset="-122"/>
              <a:ea typeface="宋体" panose="02010600030101010101" pitchFamily="2" charset="-122"/>
            </a:endParaRPr>
          </a:p>
          <a:p>
            <a:pPr eaLnBrk="0" hangingPunct="0">
              <a:lnSpc>
                <a:spcPct val="150000"/>
              </a:lnSpc>
            </a:pPr>
            <a:r>
              <a:rPr lang="zh-CN" altLang="en-US" sz="2400" b="1">
                <a:solidFill>
                  <a:srgbClr val="3F4E63"/>
                </a:solidFill>
                <a:latin typeface="宋体" panose="02010600030101010101" pitchFamily="2" charset="-122"/>
                <a:ea typeface="宋体" panose="02010600030101010101" pitchFamily="2" charset="-122"/>
              </a:rPr>
              <a:t>⚫ 性传播疾病（阿奇霉素）</a:t>
            </a:r>
            <a:endParaRPr lang="zh-CN" altLang="en-US" sz="2400" b="1">
              <a:solidFill>
                <a:srgbClr val="3F4E63"/>
              </a:solidFill>
              <a:latin typeface="宋体" panose="02010600030101010101" pitchFamily="2" charset="-122"/>
              <a:ea typeface="宋体" panose="02010600030101010101" pitchFamily="2" charset="-122"/>
            </a:endParaRPr>
          </a:p>
        </p:txBody>
      </p:sp>
      <p:sp>
        <p:nvSpPr>
          <p:cNvPr id="55" name="Rectangle 14"/>
          <p:cNvSpPr/>
          <p:nvPr/>
        </p:nvSpPr>
        <p:spPr bwMode="auto">
          <a:xfrm>
            <a:off x="932575" y="594251"/>
            <a:ext cx="9725605" cy="480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type="none" w="med" len="med"/>
                <a:tailEnd type="none" w="med" len="med"/>
              </a14:hiddenLine>
            </a:ext>
          </a:extLst>
        </p:spPr>
        <p:txBody>
          <a:bodyPr lIns="0" tIns="0" rIns="0" bIns="0" anchor="t"/>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l" fontAlgn="base">
              <a:lnSpc>
                <a:spcPct val="125000"/>
              </a:lnSpc>
              <a:spcBef>
                <a:spcPct val="0"/>
              </a:spcBef>
              <a:spcAft>
                <a:spcPct val="0"/>
              </a:spcAft>
            </a:pPr>
            <a:r>
              <a:rPr lang="zh-CN" altLang="en-US" sz="2800" strike="noStrike" noProof="1">
                <a:ln w="22225">
                  <a:solidFill>
                    <a:schemeClr val="accent2"/>
                  </a:solidFill>
                  <a:prstDash val="solid"/>
                </a:ln>
                <a:solidFill>
                  <a:schemeClr val="accent2">
                    <a:lumMod val="40000"/>
                    <a:lumOff val="60000"/>
                  </a:schemeClr>
                </a:solidFill>
                <a:effectLst/>
                <a:latin typeface="微软雅黑" panose="020b0503020204020204" pitchFamily="34" charset="-122"/>
                <a:ea typeface="宋体" panose="02010600030101010101" pitchFamily="2" charset="-122"/>
                <a:cs typeface="Lato Light" charset="0"/>
                <a:sym typeface="Lato Light" charset="0"/>
              </a:rPr>
              <a:t>临床应用</a:t>
            </a:r>
            <a:endParaRPr lang="zh-CN" altLang="en-US" sz="2800" strike="noStrike" noProof="1">
              <a:ln w="22225">
                <a:solidFill>
                  <a:schemeClr val="accent2"/>
                </a:solidFill>
                <a:prstDash val="solid"/>
              </a:ln>
              <a:solidFill>
                <a:schemeClr val="accent2">
                  <a:lumMod val="40000"/>
                  <a:lumOff val="60000"/>
                </a:schemeClr>
              </a:solidFill>
              <a:effectLst/>
              <a:latin typeface="微软雅黑" panose="020b0503020204020204" pitchFamily="34" charset="-122"/>
              <a:cs typeface="Lato Light" charset="0"/>
              <a:sym typeface="Lato Light" charset="0"/>
            </a:endParaRPr>
          </a:p>
        </p:txBody>
      </p:sp>
      <p:sp>
        <p:nvSpPr>
          <p:cNvPr id="4" name="矩形 6"/>
          <p:cNvSpPr/>
          <p:nvPr/>
        </p:nvSpPr>
        <p:spPr>
          <a:xfrm>
            <a:off x="920750" y="4540250"/>
            <a:ext cx="10348913" cy="490538"/>
          </a:xfrm>
          <a:prstGeom prst="rect">
            <a:avLst/>
          </a:prstGeom>
          <a:noFill/>
          <a:ln w="47625" cap="flat" cmpd="sng">
            <a:solidFill>
              <a:schemeClr val="accent2"/>
            </a:solidFill>
            <a:prstDash val="sysDash"/>
            <a:miter/>
            <a:headEnd type="none" w="med" len="med"/>
            <a:tailEnd type="none" w="med" len="med"/>
          </a:ln>
        </p:spPr>
        <p:txBody>
          <a:bodyPr wrap="square" lIns="121588" tIns="60776" rIns="121588" bIns="60776"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r>
              <a:rPr lang="zh-CN" altLang="en-US" sz="2400" b="1">
                <a:solidFill>
                  <a:srgbClr val="3F4E63"/>
                </a:solidFill>
                <a:latin typeface="宋体" panose="02010600030101010101" pitchFamily="2" charset="-122"/>
                <a:ea typeface="宋体" panose="02010600030101010101" pitchFamily="2" charset="-122"/>
              </a:rPr>
              <a:t>⚫ 抗菌以外作用：囊性纤维化、支气管扩张(超说明书)</a:t>
            </a:r>
            <a:endParaRPr lang="zh-CN" altLang="en-US" sz="2400" b="1">
              <a:solidFill>
                <a:srgbClr val="3F4E63"/>
              </a:solidFill>
              <a:latin typeface="宋体" panose="02010600030101010101" pitchFamily="2" charset="-122"/>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grpId="0" nodeType="withEffect">
                                  <p:stCondLst>
                                    <p:cond delay="0"/>
                                  </p:stCondLst>
                                  <p:childTnLst>
                                    <p:set>
                                      <p:cBhvr>
                                        <p:cTn id="6" dur="1" fill="hold">
                                          <p:stCondLst>
                                            <p:cond delay="0"/>
                                          </p:stCondLst>
                                        </p:cTn>
                                        <p:tgtEl>
                                          <p:spTgt spid="163843"/>
                                        </p:tgtEl>
                                        <p:attrNameLst>
                                          <p:attrName>style.visibility</p:attrName>
                                        </p:attrNameLst>
                                      </p:cBhvr>
                                      <p:to>
                                        <p:strVal val="visible"/>
                                      </p:to>
                                    </p:set>
                                    <p:anim calcmode="lin" valueType="num">
                                      <p:cBhvr>
                                        <p:cTn id="7" dur="500" fill="hold"/>
                                        <p:tgtEl>
                                          <p:spTgt spid="163843"/>
                                        </p:tgtEl>
                                        <p:attrNameLst>
                                          <p:attrName>ppt_x</p:attrName>
                                        </p:attrNameLst>
                                      </p:cBhvr>
                                      <p:tavLst>
                                        <p:tav tm="0">
                                          <p:val>
                                            <p:strVal val="#ppt_x"/>
                                          </p:val>
                                        </p:tav>
                                        <p:tav tm="100000">
                                          <p:val>
                                            <p:strVal val="#ppt_x"/>
                                          </p:val>
                                        </p:tav>
                                      </p:tavLst>
                                    </p:anim>
                                    <p:anim calcmode="lin" valueType="num">
                                      <p:cBhvr>
                                        <p:cTn id="8" dur="500" fill="hold"/>
                                        <p:tgtEl>
                                          <p:spTgt spid="163843"/>
                                        </p:tgtEl>
                                        <p:attrNameLst>
                                          <p:attrName>ppt_y</p:attrName>
                                        </p:attrNameLst>
                                      </p:cBhvr>
                                      <p:tavLst>
                                        <p:tav tm="0">
                                          <p:val>
                                            <p:strVal val="1+#ppt_h/2"/>
                                          </p:val>
                                        </p:tav>
                                        <p:tav tm="100000">
                                          <p:val>
                                            <p:strVal val="#ppt_y"/>
                                          </p:val>
                                        </p:tav>
                                      </p:tavLst>
                                    </p:anim>
                                  </p:childTnLst>
                                </p:cTn>
                              </p:par>
                              <p:par>
                                <p:cTn id="9" presetID="16" presetClass="entr" presetSubtype="37" dur="400" fill="hold" grpId="0" nodeType="withEffect">
                                  <p:stCondLst>
                                    <p:cond delay="0"/>
                                  </p:stCondLst>
                                  <p:childTnLst>
                                    <p:set>
                                      <p:cBhvr>
                                        <p:cTn id="10" dur="1" fill="hold">
                                          <p:stCondLst>
                                            <p:cond delay="0"/>
                                          </p:stCondLst>
                                        </p:cTn>
                                        <p:tgtEl>
                                          <p:spTgt spid="55"/>
                                        </p:tgtEl>
                                        <p:attrNameLst>
                                          <p:attrName>style.visibility</p:attrName>
                                        </p:attrNameLst>
                                      </p:cBhvr>
                                      <p:to>
                                        <p:strVal val="visible"/>
                                      </p:to>
                                    </p:set>
                                    <p:animEffect transition="in" filter="barn(outVertical)">
                                      <p:cBhvr>
                                        <p:cTn id="11" dur="400"/>
                                        <p:tgtEl>
                                          <p:spTgt spid="55"/>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 presetClass="entr" presetSubtype="4" dur="50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 calcmode="lin" valueType="num">
                                      <p:cBhvr>
                                        <p:cTn id="16" dur="500" fill="hold"/>
                                        <p:tgtEl>
                                          <p:spTgt spid="4"/>
                                        </p:tgtEl>
                                        <p:attrNameLst>
                                          <p:attrName>ppt_x</p:attrName>
                                        </p:attrNameLst>
                                      </p:cBhvr>
                                      <p:tavLst>
                                        <p:tav tm="0">
                                          <p:val>
                                            <p:strVal val="#ppt_x"/>
                                          </p:val>
                                        </p:tav>
                                        <p:tav tm="100000">
                                          <p:val>
                                            <p:strVal val="#ppt_x"/>
                                          </p:val>
                                        </p:tav>
                                      </p:tavLst>
                                    </p:anim>
                                    <p:anim calcmode="lin" valueType="num">
                                      <p:cBhvr>
                                        <p:cTn id="17"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43" grpId="0"/>
      <p:bldP spid="55" grpId="0"/>
      <p:bldP spid="4" grpId="0"/>
    </p:bldLs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5" name="组合 74"/>
          <p:cNvGrpSpPr/>
          <p:nvPr/>
        </p:nvGrpSpPr>
        <p:grpSpPr>
          <a:xfrm>
            <a:off x="3771900" y="2286635"/>
            <a:ext cx="2783200" cy="2549525"/>
            <a:chOff x="5102225" y="2441575"/>
            <a:chExt cx="1982788" cy="1979613"/>
          </a:xfrm>
          <a:solidFill>
            <a:srgbClr val="ED4545"/>
          </a:solidFill>
        </p:grpSpPr>
        <p:sp>
          <p:nvSpPr>
            <p:cNvPr id="76" name="Freeform 12"/>
            <p:cNvSpPr>
              <a:spLocks noEditPoints="1"/>
            </p:cNvSpPr>
            <p:nvPr/>
          </p:nvSpPr>
          <p:spPr bwMode="auto">
            <a:xfrm>
              <a:off x="5102225" y="2441575"/>
              <a:ext cx="1982788" cy="1979613"/>
            </a:xfrm>
            <a:custGeom>
              <a:gdLst>
                <a:gd name="T0" fmla="*/ 529 w 529"/>
                <a:gd name="T1" fmla="*/ 283 h 528"/>
                <a:gd name="T2" fmla="*/ 506 w 529"/>
                <a:gd name="T3" fmla="*/ 241 h 528"/>
                <a:gd name="T4" fmla="*/ 479 w 529"/>
                <a:gd name="T5" fmla="*/ 200 h 528"/>
                <a:gd name="T6" fmla="*/ 516 w 529"/>
                <a:gd name="T7" fmla="*/ 180 h 528"/>
                <a:gd name="T8" fmla="*/ 479 w 529"/>
                <a:gd name="T9" fmla="*/ 151 h 528"/>
                <a:gd name="T10" fmla="*/ 438 w 529"/>
                <a:gd name="T11" fmla="*/ 123 h 528"/>
                <a:gd name="T12" fmla="*/ 465 w 529"/>
                <a:gd name="T13" fmla="*/ 90 h 528"/>
                <a:gd name="T14" fmla="*/ 420 w 529"/>
                <a:gd name="T15" fmla="*/ 77 h 528"/>
                <a:gd name="T16" fmla="*/ 371 w 529"/>
                <a:gd name="T17" fmla="*/ 67 h 528"/>
                <a:gd name="T18" fmla="*/ 383 w 529"/>
                <a:gd name="T19" fmla="*/ 27 h 528"/>
                <a:gd name="T20" fmla="*/ 336 w 529"/>
                <a:gd name="T21" fmla="*/ 32 h 528"/>
                <a:gd name="T22" fmla="*/ 288 w 529"/>
                <a:gd name="T23" fmla="*/ 42 h 528"/>
                <a:gd name="T24" fmla="*/ 284 w 529"/>
                <a:gd name="T25" fmla="*/ 0 h 528"/>
                <a:gd name="T26" fmla="*/ 242 w 529"/>
                <a:gd name="T27" fmla="*/ 23 h 528"/>
                <a:gd name="T28" fmla="*/ 201 w 529"/>
                <a:gd name="T29" fmla="*/ 50 h 528"/>
                <a:gd name="T30" fmla="*/ 181 w 529"/>
                <a:gd name="T31" fmla="*/ 13 h 528"/>
                <a:gd name="T32" fmla="*/ 152 w 529"/>
                <a:gd name="T33" fmla="*/ 50 h 528"/>
                <a:gd name="T34" fmla="*/ 124 w 529"/>
                <a:gd name="T35" fmla="*/ 91 h 528"/>
                <a:gd name="T36" fmla="*/ 91 w 529"/>
                <a:gd name="T37" fmla="*/ 64 h 528"/>
                <a:gd name="T38" fmla="*/ 78 w 529"/>
                <a:gd name="T39" fmla="*/ 109 h 528"/>
                <a:gd name="T40" fmla="*/ 68 w 529"/>
                <a:gd name="T41" fmla="*/ 158 h 528"/>
                <a:gd name="T42" fmla="*/ 28 w 529"/>
                <a:gd name="T43" fmla="*/ 145 h 528"/>
                <a:gd name="T44" fmla="*/ 33 w 529"/>
                <a:gd name="T45" fmla="*/ 193 h 528"/>
                <a:gd name="T46" fmla="*/ 42 w 529"/>
                <a:gd name="T47" fmla="*/ 241 h 528"/>
                <a:gd name="T48" fmla="*/ 0 w 529"/>
                <a:gd name="T49" fmla="*/ 245 h 528"/>
                <a:gd name="T50" fmla="*/ 24 w 529"/>
                <a:gd name="T51" fmla="*/ 287 h 528"/>
                <a:gd name="T52" fmla="*/ 51 w 529"/>
                <a:gd name="T53" fmla="*/ 328 h 528"/>
                <a:gd name="T54" fmla="*/ 13 w 529"/>
                <a:gd name="T55" fmla="*/ 348 h 528"/>
                <a:gd name="T56" fmla="*/ 51 w 529"/>
                <a:gd name="T57" fmla="*/ 377 h 528"/>
                <a:gd name="T58" fmla="*/ 92 w 529"/>
                <a:gd name="T59" fmla="*/ 405 h 528"/>
                <a:gd name="T60" fmla="*/ 65 w 529"/>
                <a:gd name="T61" fmla="*/ 438 h 528"/>
                <a:gd name="T62" fmla="*/ 110 w 529"/>
                <a:gd name="T63" fmla="*/ 451 h 528"/>
                <a:gd name="T64" fmla="*/ 159 w 529"/>
                <a:gd name="T65" fmla="*/ 461 h 528"/>
                <a:gd name="T66" fmla="*/ 146 w 529"/>
                <a:gd name="T67" fmla="*/ 501 h 528"/>
                <a:gd name="T68" fmla="*/ 193 w 529"/>
                <a:gd name="T69" fmla="*/ 496 h 528"/>
                <a:gd name="T70" fmla="*/ 242 w 529"/>
                <a:gd name="T71" fmla="*/ 486 h 528"/>
                <a:gd name="T72" fmla="*/ 246 w 529"/>
                <a:gd name="T73" fmla="*/ 528 h 528"/>
                <a:gd name="T74" fmla="*/ 288 w 529"/>
                <a:gd name="T75" fmla="*/ 505 h 528"/>
                <a:gd name="T76" fmla="*/ 329 w 529"/>
                <a:gd name="T77" fmla="*/ 478 h 528"/>
                <a:gd name="T78" fmla="*/ 349 w 529"/>
                <a:gd name="T79" fmla="*/ 516 h 528"/>
                <a:gd name="T80" fmla="*/ 378 w 529"/>
                <a:gd name="T81" fmla="*/ 478 h 528"/>
                <a:gd name="T82" fmla="*/ 406 w 529"/>
                <a:gd name="T83" fmla="*/ 437 h 528"/>
                <a:gd name="T84" fmla="*/ 439 w 529"/>
                <a:gd name="T85" fmla="*/ 464 h 528"/>
                <a:gd name="T86" fmla="*/ 452 w 529"/>
                <a:gd name="T87" fmla="*/ 419 h 528"/>
                <a:gd name="T88" fmla="*/ 462 w 529"/>
                <a:gd name="T89" fmla="*/ 370 h 528"/>
                <a:gd name="T90" fmla="*/ 502 w 529"/>
                <a:gd name="T91" fmla="*/ 383 h 528"/>
                <a:gd name="T92" fmla="*/ 496 w 529"/>
                <a:gd name="T93" fmla="*/ 335 h 528"/>
                <a:gd name="T94" fmla="*/ 487 w 529"/>
                <a:gd name="T95" fmla="*/ 287 h 528"/>
                <a:gd name="T96" fmla="*/ 265 w 529"/>
                <a:gd name="T97" fmla="*/ 290 h 528"/>
                <a:gd name="T98" fmla="*/ 265 w 529"/>
                <a:gd name="T99" fmla="*/ 238 h 528"/>
                <a:gd name="T100" fmla="*/ 265 w 529"/>
                <a:gd name="T101" fmla="*/ 290 h 5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29" h="528">
                  <a:moveTo>
                    <a:pt x="506" y="287"/>
                  </a:moveTo>
                  <a:cubicBezTo>
                    <a:pt x="529" y="283"/>
                    <a:pt x="529" y="283"/>
                    <a:pt x="529" y="283"/>
                  </a:cubicBezTo>
                  <a:cubicBezTo>
                    <a:pt x="529" y="245"/>
                    <a:pt x="529" y="245"/>
                    <a:pt x="529" y="245"/>
                  </a:cubicBezTo>
                  <a:cubicBezTo>
                    <a:pt x="506" y="241"/>
                    <a:pt x="506" y="241"/>
                    <a:pt x="506" y="241"/>
                  </a:cubicBezTo>
                  <a:cubicBezTo>
                    <a:pt x="487" y="241"/>
                    <a:pt x="487" y="241"/>
                    <a:pt x="487" y="241"/>
                  </a:cubicBezTo>
                  <a:cubicBezTo>
                    <a:pt x="486" y="227"/>
                    <a:pt x="483" y="213"/>
                    <a:pt x="479" y="200"/>
                  </a:cubicBezTo>
                  <a:cubicBezTo>
                    <a:pt x="496" y="193"/>
                    <a:pt x="496" y="193"/>
                    <a:pt x="496" y="193"/>
                  </a:cubicBezTo>
                  <a:cubicBezTo>
                    <a:pt x="516" y="180"/>
                    <a:pt x="516" y="180"/>
                    <a:pt x="516" y="180"/>
                  </a:cubicBezTo>
                  <a:cubicBezTo>
                    <a:pt x="502" y="145"/>
                    <a:pt x="502" y="145"/>
                    <a:pt x="502" y="145"/>
                  </a:cubicBezTo>
                  <a:cubicBezTo>
                    <a:pt x="479" y="151"/>
                    <a:pt x="479" y="151"/>
                    <a:pt x="479" y="151"/>
                  </a:cubicBezTo>
                  <a:cubicBezTo>
                    <a:pt x="462" y="158"/>
                    <a:pt x="462" y="158"/>
                    <a:pt x="462" y="158"/>
                  </a:cubicBezTo>
                  <a:cubicBezTo>
                    <a:pt x="455" y="145"/>
                    <a:pt x="447" y="134"/>
                    <a:pt x="438" y="123"/>
                  </a:cubicBezTo>
                  <a:cubicBezTo>
                    <a:pt x="452" y="109"/>
                    <a:pt x="452" y="109"/>
                    <a:pt x="452" y="109"/>
                  </a:cubicBezTo>
                  <a:cubicBezTo>
                    <a:pt x="465" y="90"/>
                    <a:pt x="465" y="90"/>
                    <a:pt x="465" y="90"/>
                  </a:cubicBezTo>
                  <a:cubicBezTo>
                    <a:pt x="439" y="64"/>
                    <a:pt x="439" y="64"/>
                    <a:pt x="439" y="64"/>
                  </a:cubicBezTo>
                  <a:cubicBezTo>
                    <a:pt x="420" y="77"/>
                    <a:pt x="420" y="77"/>
                    <a:pt x="420" y="77"/>
                  </a:cubicBezTo>
                  <a:cubicBezTo>
                    <a:pt x="406" y="91"/>
                    <a:pt x="406" y="91"/>
                    <a:pt x="406" y="91"/>
                  </a:cubicBezTo>
                  <a:cubicBezTo>
                    <a:pt x="395" y="82"/>
                    <a:pt x="383" y="74"/>
                    <a:pt x="371" y="67"/>
                  </a:cubicBezTo>
                  <a:cubicBezTo>
                    <a:pt x="378" y="50"/>
                    <a:pt x="378" y="50"/>
                    <a:pt x="378" y="50"/>
                  </a:cubicBezTo>
                  <a:cubicBezTo>
                    <a:pt x="383" y="27"/>
                    <a:pt x="383" y="27"/>
                    <a:pt x="383" y="27"/>
                  </a:cubicBezTo>
                  <a:cubicBezTo>
                    <a:pt x="349" y="13"/>
                    <a:pt x="349" y="13"/>
                    <a:pt x="349" y="13"/>
                  </a:cubicBezTo>
                  <a:cubicBezTo>
                    <a:pt x="336" y="32"/>
                    <a:pt x="336" y="32"/>
                    <a:pt x="336" y="32"/>
                  </a:cubicBezTo>
                  <a:cubicBezTo>
                    <a:pt x="329" y="50"/>
                    <a:pt x="329" y="50"/>
                    <a:pt x="329" y="50"/>
                  </a:cubicBezTo>
                  <a:cubicBezTo>
                    <a:pt x="316" y="46"/>
                    <a:pt x="302" y="43"/>
                    <a:pt x="288" y="42"/>
                  </a:cubicBezTo>
                  <a:cubicBezTo>
                    <a:pt x="288" y="23"/>
                    <a:pt x="288" y="23"/>
                    <a:pt x="288" y="23"/>
                  </a:cubicBezTo>
                  <a:cubicBezTo>
                    <a:pt x="284" y="0"/>
                    <a:pt x="284" y="0"/>
                    <a:pt x="284" y="0"/>
                  </a:cubicBezTo>
                  <a:cubicBezTo>
                    <a:pt x="246" y="0"/>
                    <a:pt x="246" y="0"/>
                    <a:pt x="246" y="0"/>
                  </a:cubicBezTo>
                  <a:cubicBezTo>
                    <a:pt x="242" y="23"/>
                    <a:pt x="242" y="23"/>
                    <a:pt x="242" y="23"/>
                  </a:cubicBezTo>
                  <a:cubicBezTo>
                    <a:pt x="242" y="42"/>
                    <a:pt x="242" y="42"/>
                    <a:pt x="242" y="42"/>
                  </a:cubicBezTo>
                  <a:cubicBezTo>
                    <a:pt x="228" y="43"/>
                    <a:pt x="214" y="46"/>
                    <a:pt x="201" y="50"/>
                  </a:cubicBezTo>
                  <a:cubicBezTo>
                    <a:pt x="193" y="32"/>
                    <a:pt x="193" y="32"/>
                    <a:pt x="193" y="32"/>
                  </a:cubicBezTo>
                  <a:cubicBezTo>
                    <a:pt x="181" y="13"/>
                    <a:pt x="181" y="13"/>
                    <a:pt x="181" y="13"/>
                  </a:cubicBezTo>
                  <a:cubicBezTo>
                    <a:pt x="146" y="27"/>
                    <a:pt x="146" y="27"/>
                    <a:pt x="146" y="27"/>
                  </a:cubicBezTo>
                  <a:cubicBezTo>
                    <a:pt x="152" y="50"/>
                    <a:pt x="152" y="50"/>
                    <a:pt x="152" y="50"/>
                  </a:cubicBezTo>
                  <a:cubicBezTo>
                    <a:pt x="159" y="67"/>
                    <a:pt x="159" y="67"/>
                    <a:pt x="159" y="67"/>
                  </a:cubicBezTo>
                  <a:cubicBezTo>
                    <a:pt x="146" y="74"/>
                    <a:pt x="135" y="82"/>
                    <a:pt x="124" y="91"/>
                  </a:cubicBezTo>
                  <a:cubicBezTo>
                    <a:pt x="110" y="77"/>
                    <a:pt x="110" y="77"/>
                    <a:pt x="110" y="77"/>
                  </a:cubicBezTo>
                  <a:cubicBezTo>
                    <a:pt x="91" y="64"/>
                    <a:pt x="91" y="64"/>
                    <a:pt x="91" y="64"/>
                  </a:cubicBezTo>
                  <a:cubicBezTo>
                    <a:pt x="65" y="90"/>
                    <a:pt x="65" y="90"/>
                    <a:pt x="65" y="90"/>
                  </a:cubicBezTo>
                  <a:cubicBezTo>
                    <a:pt x="78" y="109"/>
                    <a:pt x="78" y="109"/>
                    <a:pt x="78" y="109"/>
                  </a:cubicBezTo>
                  <a:cubicBezTo>
                    <a:pt x="92" y="123"/>
                    <a:pt x="92" y="123"/>
                    <a:pt x="92" y="123"/>
                  </a:cubicBezTo>
                  <a:cubicBezTo>
                    <a:pt x="83" y="134"/>
                    <a:pt x="75" y="145"/>
                    <a:pt x="68" y="158"/>
                  </a:cubicBezTo>
                  <a:cubicBezTo>
                    <a:pt x="51" y="151"/>
                    <a:pt x="51" y="151"/>
                    <a:pt x="51" y="151"/>
                  </a:cubicBezTo>
                  <a:cubicBezTo>
                    <a:pt x="28" y="145"/>
                    <a:pt x="28" y="145"/>
                    <a:pt x="28" y="145"/>
                  </a:cubicBezTo>
                  <a:cubicBezTo>
                    <a:pt x="13" y="180"/>
                    <a:pt x="13" y="180"/>
                    <a:pt x="13" y="180"/>
                  </a:cubicBezTo>
                  <a:cubicBezTo>
                    <a:pt x="33" y="193"/>
                    <a:pt x="33" y="193"/>
                    <a:pt x="33" y="193"/>
                  </a:cubicBezTo>
                  <a:cubicBezTo>
                    <a:pt x="51" y="200"/>
                    <a:pt x="51" y="200"/>
                    <a:pt x="51" y="200"/>
                  </a:cubicBezTo>
                  <a:cubicBezTo>
                    <a:pt x="47" y="213"/>
                    <a:pt x="44" y="227"/>
                    <a:pt x="42" y="241"/>
                  </a:cubicBezTo>
                  <a:cubicBezTo>
                    <a:pt x="24" y="241"/>
                    <a:pt x="24" y="241"/>
                    <a:pt x="24" y="241"/>
                  </a:cubicBezTo>
                  <a:cubicBezTo>
                    <a:pt x="0" y="245"/>
                    <a:pt x="0" y="245"/>
                    <a:pt x="0" y="245"/>
                  </a:cubicBezTo>
                  <a:cubicBezTo>
                    <a:pt x="0" y="283"/>
                    <a:pt x="0" y="283"/>
                    <a:pt x="0" y="283"/>
                  </a:cubicBezTo>
                  <a:cubicBezTo>
                    <a:pt x="24" y="287"/>
                    <a:pt x="24" y="287"/>
                    <a:pt x="24" y="287"/>
                  </a:cubicBezTo>
                  <a:cubicBezTo>
                    <a:pt x="42" y="287"/>
                    <a:pt x="42" y="287"/>
                    <a:pt x="42" y="287"/>
                  </a:cubicBezTo>
                  <a:cubicBezTo>
                    <a:pt x="44" y="301"/>
                    <a:pt x="47" y="315"/>
                    <a:pt x="51" y="328"/>
                  </a:cubicBezTo>
                  <a:cubicBezTo>
                    <a:pt x="33" y="335"/>
                    <a:pt x="33" y="335"/>
                    <a:pt x="33" y="335"/>
                  </a:cubicBezTo>
                  <a:cubicBezTo>
                    <a:pt x="13" y="348"/>
                    <a:pt x="13" y="348"/>
                    <a:pt x="13" y="348"/>
                  </a:cubicBezTo>
                  <a:cubicBezTo>
                    <a:pt x="28" y="383"/>
                    <a:pt x="28" y="383"/>
                    <a:pt x="28" y="383"/>
                  </a:cubicBezTo>
                  <a:cubicBezTo>
                    <a:pt x="51" y="377"/>
                    <a:pt x="51" y="377"/>
                    <a:pt x="51" y="377"/>
                  </a:cubicBezTo>
                  <a:cubicBezTo>
                    <a:pt x="68" y="370"/>
                    <a:pt x="68" y="370"/>
                    <a:pt x="68" y="370"/>
                  </a:cubicBezTo>
                  <a:cubicBezTo>
                    <a:pt x="75" y="383"/>
                    <a:pt x="83" y="394"/>
                    <a:pt x="92" y="405"/>
                  </a:cubicBezTo>
                  <a:cubicBezTo>
                    <a:pt x="78" y="419"/>
                    <a:pt x="78" y="419"/>
                    <a:pt x="78" y="419"/>
                  </a:cubicBezTo>
                  <a:cubicBezTo>
                    <a:pt x="65" y="438"/>
                    <a:pt x="65" y="438"/>
                    <a:pt x="65" y="438"/>
                  </a:cubicBezTo>
                  <a:cubicBezTo>
                    <a:pt x="91" y="464"/>
                    <a:pt x="91" y="464"/>
                    <a:pt x="91" y="464"/>
                  </a:cubicBezTo>
                  <a:cubicBezTo>
                    <a:pt x="110" y="451"/>
                    <a:pt x="110" y="451"/>
                    <a:pt x="110" y="451"/>
                  </a:cubicBezTo>
                  <a:cubicBezTo>
                    <a:pt x="124" y="437"/>
                    <a:pt x="124" y="437"/>
                    <a:pt x="124" y="437"/>
                  </a:cubicBezTo>
                  <a:cubicBezTo>
                    <a:pt x="135" y="446"/>
                    <a:pt x="146" y="454"/>
                    <a:pt x="159" y="461"/>
                  </a:cubicBezTo>
                  <a:cubicBezTo>
                    <a:pt x="152" y="478"/>
                    <a:pt x="152" y="478"/>
                    <a:pt x="152" y="478"/>
                  </a:cubicBezTo>
                  <a:cubicBezTo>
                    <a:pt x="146" y="501"/>
                    <a:pt x="146" y="501"/>
                    <a:pt x="146" y="501"/>
                  </a:cubicBezTo>
                  <a:cubicBezTo>
                    <a:pt x="181" y="516"/>
                    <a:pt x="181" y="516"/>
                    <a:pt x="181" y="516"/>
                  </a:cubicBezTo>
                  <a:cubicBezTo>
                    <a:pt x="193" y="496"/>
                    <a:pt x="193" y="496"/>
                    <a:pt x="193" y="496"/>
                  </a:cubicBezTo>
                  <a:cubicBezTo>
                    <a:pt x="201" y="478"/>
                    <a:pt x="201" y="478"/>
                    <a:pt x="201" y="478"/>
                  </a:cubicBezTo>
                  <a:cubicBezTo>
                    <a:pt x="214" y="482"/>
                    <a:pt x="228" y="485"/>
                    <a:pt x="242" y="486"/>
                  </a:cubicBezTo>
                  <a:cubicBezTo>
                    <a:pt x="242" y="505"/>
                    <a:pt x="242" y="505"/>
                    <a:pt x="242" y="505"/>
                  </a:cubicBezTo>
                  <a:cubicBezTo>
                    <a:pt x="246" y="528"/>
                    <a:pt x="246" y="528"/>
                    <a:pt x="246" y="528"/>
                  </a:cubicBezTo>
                  <a:cubicBezTo>
                    <a:pt x="284" y="528"/>
                    <a:pt x="284" y="528"/>
                    <a:pt x="284" y="528"/>
                  </a:cubicBezTo>
                  <a:cubicBezTo>
                    <a:pt x="288" y="505"/>
                    <a:pt x="288" y="505"/>
                    <a:pt x="288" y="505"/>
                  </a:cubicBezTo>
                  <a:cubicBezTo>
                    <a:pt x="288" y="486"/>
                    <a:pt x="288" y="486"/>
                    <a:pt x="288" y="486"/>
                  </a:cubicBezTo>
                  <a:cubicBezTo>
                    <a:pt x="302" y="485"/>
                    <a:pt x="316" y="482"/>
                    <a:pt x="329" y="478"/>
                  </a:cubicBezTo>
                  <a:cubicBezTo>
                    <a:pt x="336" y="496"/>
                    <a:pt x="336" y="496"/>
                    <a:pt x="336" y="496"/>
                  </a:cubicBezTo>
                  <a:cubicBezTo>
                    <a:pt x="349" y="516"/>
                    <a:pt x="349" y="516"/>
                    <a:pt x="349" y="516"/>
                  </a:cubicBezTo>
                  <a:cubicBezTo>
                    <a:pt x="383" y="501"/>
                    <a:pt x="383" y="501"/>
                    <a:pt x="383" y="501"/>
                  </a:cubicBezTo>
                  <a:cubicBezTo>
                    <a:pt x="378" y="478"/>
                    <a:pt x="378" y="478"/>
                    <a:pt x="378" y="478"/>
                  </a:cubicBezTo>
                  <a:cubicBezTo>
                    <a:pt x="371" y="461"/>
                    <a:pt x="371" y="461"/>
                    <a:pt x="371" y="461"/>
                  </a:cubicBezTo>
                  <a:cubicBezTo>
                    <a:pt x="383" y="454"/>
                    <a:pt x="395" y="446"/>
                    <a:pt x="406" y="437"/>
                  </a:cubicBezTo>
                  <a:cubicBezTo>
                    <a:pt x="420" y="451"/>
                    <a:pt x="420" y="451"/>
                    <a:pt x="420" y="451"/>
                  </a:cubicBezTo>
                  <a:cubicBezTo>
                    <a:pt x="439" y="464"/>
                    <a:pt x="439" y="464"/>
                    <a:pt x="439" y="464"/>
                  </a:cubicBezTo>
                  <a:cubicBezTo>
                    <a:pt x="465" y="438"/>
                    <a:pt x="465" y="438"/>
                    <a:pt x="465" y="438"/>
                  </a:cubicBezTo>
                  <a:cubicBezTo>
                    <a:pt x="452" y="419"/>
                    <a:pt x="452" y="419"/>
                    <a:pt x="452" y="419"/>
                  </a:cubicBezTo>
                  <a:cubicBezTo>
                    <a:pt x="438" y="405"/>
                    <a:pt x="438" y="405"/>
                    <a:pt x="438" y="405"/>
                  </a:cubicBezTo>
                  <a:cubicBezTo>
                    <a:pt x="447" y="394"/>
                    <a:pt x="455" y="383"/>
                    <a:pt x="462" y="370"/>
                  </a:cubicBezTo>
                  <a:cubicBezTo>
                    <a:pt x="479" y="377"/>
                    <a:pt x="479" y="377"/>
                    <a:pt x="479" y="377"/>
                  </a:cubicBezTo>
                  <a:cubicBezTo>
                    <a:pt x="502" y="383"/>
                    <a:pt x="502" y="383"/>
                    <a:pt x="502" y="383"/>
                  </a:cubicBezTo>
                  <a:cubicBezTo>
                    <a:pt x="516" y="348"/>
                    <a:pt x="516" y="348"/>
                    <a:pt x="516" y="348"/>
                  </a:cubicBezTo>
                  <a:cubicBezTo>
                    <a:pt x="496" y="335"/>
                    <a:pt x="496" y="335"/>
                    <a:pt x="496" y="335"/>
                  </a:cubicBezTo>
                  <a:cubicBezTo>
                    <a:pt x="479" y="328"/>
                    <a:pt x="479" y="328"/>
                    <a:pt x="479" y="328"/>
                  </a:cubicBezTo>
                  <a:cubicBezTo>
                    <a:pt x="483" y="315"/>
                    <a:pt x="486" y="301"/>
                    <a:pt x="487" y="287"/>
                  </a:cubicBezTo>
                  <a:lnTo>
                    <a:pt x="506" y="287"/>
                  </a:lnTo>
                  <a:close/>
                  <a:moveTo>
                    <a:pt x="265" y="290"/>
                  </a:moveTo>
                  <a:cubicBezTo>
                    <a:pt x="251" y="290"/>
                    <a:pt x="239" y="278"/>
                    <a:pt x="239" y="264"/>
                  </a:cubicBezTo>
                  <a:cubicBezTo>
                    <a:pt x="239" y="250"/>
                    <a:pt x="251" y="238"/>
                    <a:pt x="265" y="238"/>
                  </a:cubicBezTo>
                  <a:cubicBezTo>
                    <a:pt x="279" y="238"/>
                    <a:pt x="291" y="250"/>
                    <a:pt x="291" y="264"/>
                  </a:cubicBezTo>
                  <a:cubicBezTo>
                    <a:pt x="291" y="278"/>
                    <a:pt x="279" y="290"/>
                    <a:pt x="265" y="290"/>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vert="horz" wrap="square" lIns="91433" tIns="45716" rIns="91433" bIns="45716"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fontAlgn="base"/>
              <a:endParaRPr lang="zh-CN" altLang="en-US" sz="100" strike="noStrike" noProof="1">
                <a:cs typeface="+mn-ea"/>
                <a:sym typeface="+mn-lt"/>
              </a:endParaRPr>
            </a:p>
          </p:txBody>
        </p:sp>
        <p:sp>
          <p:nvSpPr>
            <p:cNvPr id="77" name="Freeform 13"/>
            <p:cNvSpPr>
              <a:spLocks noEditPoints="1"/>
            </p:cNvSpPr>
            <p:nvPr/>
          </p:nvSpPr>
          <p:spPr bwMode="auto">
            <a:xfrm>
              <a:off x="5405438" y="2741613"/>
              <a:ext cx="1376363" cy="1381125"/>
            </a:xfrm>
            <a:custGeom>
              <a:gdLst>
                <a:gd name="T0" fmla="*/ 184 w 367"/>
                <a:gd name="T1" fmla="*/ 0 h 368"/>
                <a:gd name="T2" fmla="*/ 0 w 367"/>
                <a:gd name="T3" fmla="*/ 184 h 368"/>
                <a:gd name="T4" fmla="*/ 184 w 367"/>
                <a:gd name="T5" fmla="*/ 368 h 368"/>
                <a:gd name="T6" fmla="*/ 367 w 367"/>
                <a:gd name="T7" fmla="*/ 184 h 368"/>
                <a:gd name="T8" fmla="*/ 184 w 367"/>
                <a:gd name="T9" fmla="*/ 0 h 368"/>
                <a:gd name="T10" fmla="*/ 184 w 367"/>
                <a:gd name="T11" fmla="*/ 250 h 368"/>
                <a:gd name="T12" fmla="*/ 118 w 367"/>
                <a:gd name="T13" fmla="*/ 184 h 368"/>
                <a:gd name="T14" fmla="*/ 184 w 367"/>
                <a:gd name="T15" fmla="*/ 118 h 368"/>
                <a:gd name="T16" fmla="*/ 250 w 367"/>
                <a:gd name="T17" fmla="*/ 184 h 368"/>
                <a:gd name="T18" fmla="*/ 184 w 367"/>
                <a:gd name="T19" fmla="*/ 250 h 3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7" h="368">
                  <a:moveTo>
                    <a:pt x="184" y="0"/>
                  </a:moveTo>
                  <a:cubicBezTo>
                    <a:pt x="83" y="0"/>
                    <a:pt x="0" y="83"/>
                    <a:pt x="0" y="184"/>
                  </a:cubicBezTo>
                  <a:cubicBezTo>
                    <a:pt x="0" y="285"/>
                    <a:pt x="83" y="368"/>
                    <a:pt x="184" y="368"/>
                  </a:cubicBezTo>
                  <a:cubicBezTo>
                    <a:pt x="285" y="368"/>
                    <a:pt x="367" y="285"/>
                    <a:pt x="367" y="184"/>
                  </a:cubicBezTo>
                  <a:cubicBezTo>
                    <a:pt x="367" y="83"/>
                    <a:pt x="285" y="0"/>
                    <a:pt x="184" y="0"/>
                  </a:cubicBezTo>
                  <a:close/>
                  <a:moveTo>
                    <a:pt x="184" y="250"/>
                  </a:moveTo>
                  <a:cubicBezTo>
                    <a:pt x="148" y="250"/>
                    <a:pt x="118" y="220"/>
                    <a:pt x="118" y="184"/>
                  </a:cubicBezTo>
                  <a:cubicBezTo>
                    <a:pt x="118" y="148"/>
                    <a:pt x="148" y="118"/>
                    <a:pt x="184" y="118"/>
                  </a:cubicBezTo>
                  <a:cubicBezTo>
                    <a:pt x="220" y="118"/>
                    <a:pt x="250" y="148"/>
                    <a:pt x="250" y="184"/>
                  </a:cubicBezTo>
                  <a:cubicBezTo>
                    <a:pt x="250" y="220"/>
                    <a:pt x="220" y="250"/>
                    <a:pt x="184" y="250"/>
                  </a:cubicBezTo>
                  <a:close/>
                </a:path>
              </a:pathLst>
            </a:custGeom>
            <a:solidFill>
              <a:srgbClr val="E9EEF4"/>
            </a:solidFill>
            <a:ln>
              <a:noFill/>
            </a:ln>
            <a:extLst>
              <a:ext uri="{91240B29-F687-4F45-9708-019B960494DF}">
                <a14:hiddenLine xmlns:a14="http://schemas.microsoft.com/office/drawing/2010/main" w="9525">
                  <a:solidFill>
                    <a:srgbClr val="000000"/>
                  </a:solidFill>
                  <a:round/>
                </a14:hiddenLine>
              </a:ext>
            </a:extLst>
          </p:spPr>
          <p:txBody>
            <a:bodyPr vert="horz" wrap="square" lIns="91433" tIns="45716" rIns="91433" bIns="45716"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fontAlgn="base"/>
              <a:endParaRPr lang="zh-CN" altLang="en-US" sz="100" strike="noStrike" noProof="1">
                <a:cs typeface="+mn-ea"/>
                <a:sym typeface="+mn-lt"/>
              </a:endParaRPr>
            </a:p>
          </p:txBody>
        </p:sp>
      </p:grpSp>
      <p:grpSp>
        <p:nvGrpSpPr>
          <p:cNvPr id="81" name="组合 80"/>
          <p:cNvGrpSpPr/>
          <p:nvPr/>
        </p:nvGrpSpPr>
        <p:grpSpPr>
          <a:xfrm>
            <a:off x="6262369" y="1994535"/>
            <a:ext cx="1965959" cy="1796414"/>
            <a:chOff x="5305425" y="2638425"/>
            <a:chExt cx="1579563" cy="1577975"/>
          </a:xfrm>
          <a:solidFill>
            <a:srgbClr val="ED4545"/>
          </a:solidFill>
        </p:grpSpPr>
        <p:sp>
          <p:nvSpPr>
            <p:cNvPr id="82" name="Freeform 6"/>
            <p:cNvSpPr>
              <a:spLocks noEditPoints="1"/>
            </p:cNvSpPr>
            <p:nvPr/>
          </p:nvSpPr>
          <p:spPr bwMode="auto">
            <a:xfrm>
              <a:off x="5305425" y="2638425"/>
              <a:ext cx="1579563" cy="1577975"/>
            </a:xfrm>
            <a:custGeom>
              <a:gdLst>
                <a:gd name="T0" fmla="*/ 421 w 421"/>
                <a:gd name="T1" fmla="*/ 229 h 421"/>
                <a:gd name="T2" fmla="*/ 398 w 421"/>
                <a:gd name="T3" fmla="*/ 188 h 421"/>
                <a:gd name="T4" fmla="*/ 367 w 421"/>
                <a:gd name="T5" fmla="*/ 146 h 421"/>
                <a:gd name="T6" fmla="*/ 402 w 421"/>
                <a:gd name="T7" fmla="*/ 122 h 421"/>
                <a:gd name="T8" fmla="*/ 361 w 421"/>
                <a:gd name="T9" fmla="*/ 97 h 421"/>
                <a:gd name="T10" fmla="*/ 314 w 421"/>
                <a:gd name="T11" fmla="*/ 77 h 421"/>
                <a:gd name="T12" fmla="*/ 332 w 421"/>
                <a:gd name="T13" fmla="*/ 38 h 421"/>
                <a:gd name="T14" fmla="*/ 285 w 421"/>
                <a:gd name="T15" fmla="*/ 37 h 421"/>
                <a:gd name="T16" fmla="*/ 233 w 421"/>
                <a:gd name="T17" fmla="*/ 43 h 421"/>
                <a:gd name="T18" fmla="*/ 229 w 421"/>
                <a:gd name="T19" fmla="*/ 0 h 421"/>
                <a:gd name="T20" fmla="*/ 188 w 421"/>
                <a:gd name="T21" fmla="*/ 23 h 421"/>
                <a:gd name="T22" fmla="*/ 146 w 421"/>
                <a:gd name="T23" fmla="*/ 54 h 421"/>
                <a:gd name="T24" fmla="*/ 122 w 421"/>
                <a:gd name="T25" fmla="*/ 19 h 421"/>
                <a:gd name="T26" fmla="*/ 98 w 421"/>
                <a:gd name="T27" fmla="*/ 60 h 421"/>
                <a:gd name="T28" fmla="*/ 77 w 421"/>
                <a:gd name="T29" fmla="*/ 107 h 421"/>
                <a:gd name="T30" fmla="*/ 38 w 421"/>
                <a:gd name="T31" fmla="*/ 89 h 421"/>
                <a:gd name="T32" fmla="*/ 37 w 421"/>
                <a:gd name="T33" fmla="*/ 136 h 421"/>
                <a:gd name="T34" fmla="*/ 43 w 421"/>
                <a:gd name="T35" fmla="*/ 188 h 421"/>
                <a:gd name="T36" fmla="*/ 0 w 421"/>
                <a:gd name="T37" fmla="*/ 192 h 421"/>
                <a:gd name="T38" fmla="*/ 24 w 421"/>
                <a:gd name="T39" fmla="*/ 233 h 421"/>
                <a:gd name="T40" fmla="*/ 54 w 421"/>
                <a:gd name="T41" fmla="*/ 274 h 421"/>
                <a:gd name="T42" fmla="*/ 19 w 421"/>
                <a:gd name="T43" fmla="*/ 299 h 421"/>
                <a:gd name="T44" fmla="*/ 60 w 421"/>
                <a:gd name="T45" fmla="*/ 323 h 421"/>
                <a:gd name="T46" fmla="*/ 107 w 421"/>
                <a:gd name="T47" fmla="*/ 344 h 421"/>
                <a:gd name="T48" fmla="*/ 89 w 421"/>
                <a:gd name="T49" fmla="*/ 383 h 421"/>
                <a:gd name="T50" fmla="*/ 137 w 421"/>
                <a:gd name="T51" fmla="*/ 384 h 421"/>
                <a:gd name="T52" fmla="*/ 188 w 421"/>
                <a:gd name="T53" fmla="*/ 378 h 421"/>
                <a:gd name="T54" fmla="*/ 192 w 421"/>
                <a:gd name="T55" fmla="*/ 421 h 421"/>
                <a:gd name="T56" fmla="*/ 233 w 421"/>
                <a:gd name="T57" fmla="*/ 397 h 421"/>
                <a:gd name="T58" fmla="*/ 275 w 421"/>
                <a:gd name="T59" fmla="*/ 367 h 421"/>
                <a:gd name="T60" fmla="*/ 299 w 421"/>
                <a:gd name="T61" fmla="*/ 402 h 421"/>
                <a:gd name="T62" fmla="*/ 324 w 421"/>
                <a:gd name="T63" fmla="*/ 361 h 421"/>
                <a:gd name="T64" fmla="*/ 344 w 421"/>
                <a:gd name="T65" fmla="*/ 314 h 421"/>
                <a:gd name="T66" fmla="*/ 383 w 421"/>
                <a:gd name="T67" fmla="*/ 332 h 421"/>
                <a:gd name="T68" fmla="*/ 384 w 421"/>
                <a:gd name="T69" fmla="*/ 284 h 421"/>
                <a:gd name="T70" fmla="*/ 378 w 421"/>
                <a:gd name="T71" fmla="*/ 233 h 421"/>
                <a:gd name="T72" fmla="*/ 211 w 421"/>
                <a:gd name="T73" fmla="*/ 236 h 421"/>
                <a:gd name="T74" fmla="*/ 211 w 421"/>
                <a:gd name="T75" fmla="*/ 185 h 421"/>
                <a:gd name="T76" fmla="*/ 211 w 421"/>
                <a:gd name="T77" fmla="*/ 236 h 42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21" h="421">
                  <a:moveTo>
                    <a:pt x="398" y="233"/>
                  </a:moveTo>
                  <a:cubicBezTo>
                    <a:pt x="421" y="229"/>
                    <a:pt x="421" y="229"/>
                    <a:pt x="421" y="229"/>
                  </a:cubicBezTo>
                  <a:cubicBezTo>
                    <a:pt x="421" y="192"/>
                    <a:pt x="421" y="192"/>
                    <a:pt x="421" y="192"/>
                  </a:cubicBezTo>
                  <a:cubicBezTo>
                    <a:pt x="398" y="188"/>
                    <a:pt x="398" y="188"/>
                    <a:pt x="398" y="188"/>
                  </a:cubicBezTo>
                  <a:cubicBezTo>
                    <a:pt x="378" y="188"/>
                    <a:pt x="378" y="188"/>
                    <a:pt x="378" y="188"/>
                  </a:cubicBezTo>
                  <a:cubicBezTo>
                    <a:pt x="376" y="173"/>
                    <a:pt x="372" y="159"/>
                    <a:pt x="367" y="146"/>
                  </a:cubicBezTo>
                  <a:cubicBezTo>
                    <a:pt x="384" y="136"/>
                    <a:pt x="384" y="136"/>
                    <a:pt x="384" y="136"/>
                  </a:cubicBezTo>
                  <a:cubicBezTo>
                    <a:pt x="402" y="122"/>
                    <a:pt x="402" y="122"/>
                    <a:pt x="402" y="122"/>
                  </a:cubicBezTo>
                  <a:cubicBezTo>
                    <a:pt x="383" y="89"/>
                    <a:pt x="383" y="89"/>
                    <a:pt x="383" y="89"/>
                  </a:cubicBezTo>
                  <a:cubicBezTo>
                    <a:pt x="361" y="97"/>
                    <a:pt x="361" y="97"/>
                    <a:pt x="361" y="97"/>
                  </a:cubicBezTo>
                  <a:cubicBezTo>
                    <a:pt x="344" y="107"/>
                    <a:pt x="344" y="107"/>
                    <a:pt x="344" y="107"/>
                  </a:cubicBezTo>
                  <a:cubicBezTo>
                    <a:pt x="336" y="96"/>
                    <a:pt x="325" y="85"/>
                    <a:pt x="314" y="77"/>
                  </a:cubicBezTo>
                  <a:cubicBezTo>
                    <a:pt x="324" y="60"/>
                    <a:pt x="324" y="60"/>
                    <a:pt x="324" y="60"/>
                  </a:cubicBezTo>
                  <a:cubicBezTo>
                    <a:pt x="332" y="38"/>
                    <a:pt x="332" y="38"/>
                    <a:pt x="332" y="38"/>
                  </a:cubicBezTo>
                  <a:cubicBezTo>
                    <a:pt x="299" y="19"/>
                    <a:pt x="299" y="19"/>
                    <a:pt x="299" y="19"/>
                  </a:cubicBezTo>
                  <a:cubicBezTo>
                    <a:pt x="285" y="37"/>
                    <a:pt x="285" y="37"/>
                    <a:pt x="285" y="37"/>
                  </a:cubicBezTo>
                  <a:cubicBezTo>
                    <a:pt x="275" y="54"/>
                    <a:pt x="275" y="54"/>
                    <a:pt x="275" y="54"/>
                  </a:cubicBezTo>
                  <a:cubicBezTo>
                    <a:pt x="262" y="49"/>
                    <a:pt x="248" y="45"/>
                    <a:pt x="233" y="43"/>
                  </a:cubicBezTo>
                  <a:cubicBezTo>
                    <a:pt x="233" y="23"/>
                    <a:pt x="233" y="23"/>
                    <a:pt x="233" y="23"/>
                  </a:cubicBezTo>
                  <a:cubicBezTo>
                    <a:pt x="229" y="0"/>
                    <a:pt x="229" y="0"/>
                    <a:pt x="229" y="0"/>
                  </a:cubicBezTo>
                  <a:cubicBezTo>
                    <a:pt x="192" y="0"/>
                    <a:pt x="192" y="0"/>
                    <a:pt x="192" y="0"/>
                  </a:cubicBezTo>
                  <a:cubicBezTo>
                    <a:pt x="188" y="23"/>
                    <a:pt x="188" y="23"/>
                    <a:pt x="188" y="23"/>
                  </a:cubicBezTo>
                  <a:cubicBezTo>
                    <a:pt x="188" y="43"/>
                    <a:pt x="188" y="43"/>
                    <a:pt x="188" y="43"/>
                  </a:cubicBezTo>
                  <a:cubicBezTo>
                    <a:pt x="173" y="45"/>
                    <a:pt x="160" y="49"/>
                    <a:pt x="146" y="54"/>
                  </a:cubicBezTo>
                  <a:cubicBezTo>
                    <a:pt x="137" y="37"/>
                    <a:pt x="137" y="37"/>
                    <a:pt x="137" y="37"/>
                  </a:cubicBezTo>
                  <a:cubicBezTo>
                    <a:pt x="122" y="19"/>
                    <a:pt x="122" y="19"/>
                    <a:pt x="122" y="19"/>
                  </a:cubicBezTo>
                  <a:cubicBezTo>
                    <a:pt x="89" y="38"/>
                    <a:pt x="89" y="38"/>
                    <a:pt x="89" y="38"/>
                  </a:cubicBezTo>
                  <a:cubicBezTo>
                    <a:pt x="98" y="60"/>
                    <a:pt x="98" y="60"/>
                    <a:pt x="98" y="60"/>
                  </a:cubicBezTo>
                  <a:cubicBezTo>
                    <a:pt x="107" y="77"/>
                    <a:pt x="107" y="77"/>
                    <a:pt x="107" y="77"/>
                  </a:cubicBezTo>
                  <a:cubicBezTo>
                    <a:pt x="96" y="85"/>
                    <a:pt x="86" y="96"/>
                    <a:pt x="77" y="107"/>
                  </a:cubicBezTo>
                  <a:cubicBezTo>
                    <a:pt x="60" y="97"/>
                    <a:pt x="60" y="97"/>
                    <a:pt x="60" y="97"/>
                  </a:cubicBezTo>
                  <a:cubicBezTo>
                    <a:pt x="38" y="89"/>
                    <a:pt x="38" y="89"/>
                    <a:pt x="38" y="89"/>
                  </a:cubicBezTo>
                  <a:cubicBezTo>
                    <a:pt x="19" y="122"/>
                    <a:pt x="19" y="122"/>
                    <a:pt x="19" y="122"/>
                  </a:cubicBezTo>
                  <a:cubicBezTo>
                    <a:pt x="37" y="136"/>
                    <a:pt x="37" y="136"/>
                    <a:pt x="37" y="136"/>
                  </a:cubicBezTo>
                  <a:cubicBezTo>
                    <a:pt x="54" y="146"/>
                    <a:pt x="54" y="146"/>
                    <a:pt x="54" y="146"/>
                  </a:cubicBezTo>
                  <a:cubicBezTo>
                    <a:pt x="49" y="159"/>
                    <a:pt x="45" y="173"/>
                    <a:pt x="43" y="188"/>
                  </a:cubicBezTo>
                  <a:cubicBezTo>
                    <a:pt x="24" y="188"/>
                    <a:pt x="24" y="188"/>
                    <a:pt x="24" y="188"/>
                  </a:cubicBezTo>
                  <a:cubicBezTo>
                    <a:pt x="0" y="192"/>
                    <a:pt x="0" y="192"/>
                    <a:pt x="0" y="192"/>
                  </a:cubicBezTo>
                  <a:cubicBezTo>
                    <a:pt x="0" y="229"/>
                    <a:pt x="0" y="229"/>
                    <a:pt x="0" y="229"/>
                  </a:cubicBezTo>
                  <a:cubicBezTo>
                    <a:pt x="24" y="233"/>
                    <a:pt x="24" y="233"/>
                    <a:pt x="24" y="233"/>
                  </a:cubicBezTo>
                  <a:cubicBezTo>
                    <a:pt x="43" y="233"/>
                    <a:pt x="43" y="233"/>
                    <a:pt x="43" y="233"/>
                  </a:cubicBezTo>
                  <a:cubicBezTo>
                    <a:pt x="45" y="247"/>
                    <a:pt x="49" y="261"/>
                    <a:pt x="54" y="274"/>
                  </a:cubicBezTo>
                  <a:cubicBezTo>
                    <a:pt x="37" y="284"/>
                    <a:pt x="37" y="284"/>
                    <a:pt x="37" y="284"/>
                  </a:cubicBezTo>
                  <a:cubicBezTo>
                    <a:pt x="19" y="299"/>
                    <a:pt x="19" y="299"/>
                    <a:pt x="19" y="299"/>
                  </a:cubicBezTo>
                  <a:cubicBezTo>
                    <a:pt x="38" y="332"/>
                    <a:pt x="38" y="332"/>
                    <a:pt x="38" y="332"/>
                  </a:cubicBezTo>
                  <a:cubicBezTo>
                    <a:pt x="60" y="323"/>
                    <a:pt x="60" y="323"/>
                    <a:pt x="60" y="323"/>
                  </a:cubicBezTo>
                  <a:cubicBezTo>
                    <a:pt x="77" y="314"/>
                    <a:pt x="77" y="314"/>
                    <a:pt x="77" y="314"/>
                  </a:cubicBezTo>
                  <a:cubicBezTo>
                    <a:pt x="86" y="325"/>
                    <a:pt x="96" y="335"/>
                    <a:pt x="107" y="344"/>
                  </a:cubicBezTo>
                  <a:cubicBezTo>
                    <a:pt x="98" y="361"/>
                    <a:pt x="98" y="361"/>
                    <a:pt x="98" y="361"/>
                  </a:cubicBezTo>
                  <a:cubicBezTo>
                    <a:pt x="89" y="383"/>
                    <a:pt x="89" y="383"/>
                    <a:pt x="89" y="383"/>
                  </a:cubicBezTo>
                  <a:cubicBezTo>
                    <a:pt x="122" y="402"/>
                    <a:pt x="122" y="402"/>
                    <a:pt x="122" y="402"/>
                  </a:cubicBezTo>
                  <a:cubicBezTo>
                    <a:pt x="137" y="384"/>
                    <a:pt x="137" y="384"/>
                    <a:pt x="137" y="384"/>
                  </a:cubicBezTo>
                  <a:cubicBezTo>
                    <a:pt x="146" y="367"/>
                    <a:pt x="146" y="367"/>
                    <a:pt x="146" y="367"/>
                  </a:cubicBezTo>
                  <a:cubicBezTo>
                    <a:pt x="160" y="372"/>
                    <a:pt x="173" y="376"/>
                    <a:pt x="188" y="378"/>
                  </a:cubicBezTo>
                  <a:cubicBezTo>
                    <a:pt x="188" y="397"/>
                    <a:pt x="188" y="397"/>
                    <a:pt x="188" y="397"/>
                  </a:cubicBezTo>
                  <a:cubicBezTo>
                    <a:pt x="192" y="421"/>
                    <a:pt x="192" y="421"/>
                    <a:pt x="192" y="421"/>
                  </a:cubicBezTo>
                  <a:cubicBezTo>
                    <a:pt x="229" y="421"/>
                    <a:pt x="229" y="421"/>
                    <a:pt x="229" y="421"/>
                  </a:cubicBezTo>
                  <a:cubicBezTo>
                    <a:pt x="233" y="397"/>
                    <a:pt x="233" y="397"/>
                    <a:pt x="233" y="397"/>
                  </a:cubicBezTo>
                  <a:cubicBezTo>
                    <a:pt x="233" y="378"/>
                    <a:pt x="233" y="378"/>
                    <a:pt x="233" y="378"/>
                  </a:cubicBezTo>
                  <a:cubicBezTo>
                    <a:pt x="248" y="376"/>
                    <a:pt x="262" y="372"/>
                    <a:pt x="275" y="367"/>
                  </a:cubicBezTo>
                  <a:cubicBezTo>
                    <a:pt x="285" y="384"/>
                    <a:pt x="285" y="384"/>
                    <a:pt x="285" y="384"/>
                  </a:cubicBezTo>
                  <a:cubicBezTo>
                    <a:pt x="299" y="402"/>
                    <a:pt x="299" y="402"/>
                    <a:pt x="299" y="402"/>
                  </a:cubicBezTo>
                  <a:cubicBezTo>
                    <a:pt x="332" y="383"/>
                    <a:pt x="332" y="383"/>
                    <a:pt x="332" y="383"/>
                  </a:cubicBezTo>
                  <a:cubicBezTo>
                    <a:pt x="324" y="361"/>
                    <a:pt x="324" y="361"/>
                    <a:pt x="324" y="361"/>
                  </a:cubicBezTo>
                  <a:cubicBezTo>
                    <a:pt x="314" y="344"/>
                    <a:pt x="314" y="344"/>
                    <a:pt x="314" y="344"/>
                  </a:cubicBezTo>
                  <a:cubicBezTo>
                    <a:pt x="325" y="335"/>
                    <a:pt x="336" y="325"/>
                    <a:pt x="344" y="314"/>
                  </a:cubicBezTo>
                  <a:cubicBezTo>
                    <a:pt x="361" y="323"/>
                    <a:pt x="361" y="323"/>
                    <a:pt x="361" y="323"/>
                  </a:cubicBezTo>
                  <a:cubicBezTo>
                    <a:pt x="383" y="332"/>
                    <a:pt x="383" y="332"/>
                    <a:pt x="383" y="332"/>
                  </a:cubicBezTo>
                  <a:cubicBezTo>
                    <a:pt x="402" y="299"/>
                    <a:pt x="402" y="299"/>
                    <a:pt x="402" y="299"/>
                  </a:cubicBezTo>
                  <a:cubicBezTo>
                    <a:pt x="384" y="284"/>
                    <a:pt x="384" y="284"/>
                    <a:pt x="384" y="284"/>
                  </a:cubicBezTo>
                  <a:cubicBezTo>
                    <a:pt x="367" y="274"/>
                    <a:pt x="367" y="274"/>
                    <a:pt x="367" y="274"/>
                  </a:cubicBezTo>
                  <a:cubicBezTo>
                    <a:pt x="372" y="261"/>
                    <a:pt x="376" y="247"/>
                    <a:pt x="378" y="233"/>
                  </a:cubicBezTo>
                  <a:lnTo>
                    <a:pt x="398" y="233"/>
                  </a:lnTo>
                  <a:close/>
                  <a:moveTo>
                    <a:pt x="211" y="236"/>
                  </a:moveTo>
                  <a:cubicBezTo>
                    <a:pt x="197" y="236"/>
                    <a:pt x="185" y="224"/>
                    <a:pt x="185" y="210"/>
                  </a:cubicBezTo>
                  <a:cubicBezTo>
                    <a:pt x="185" y="196"/>
                    <a:pt x="197" y="185"/>
                    <a:pt x="211" y="185"/>
                  </a:cubicBezTo>
                  <a:cubicBezTo>
                    <a:pt x="225" y="185"/>
                    <a:pt x="236" y="196"/>
                    <a:pt x="236" y="210"/>
                  </a:cubicBezTo>
                  <a:cubicBezTo>
                    <a:pt x="236" y="224"/>
                    <a:pt x="225" y="236"/>
                    <a:pt x="211" y="236"/>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vert="horz" wrap="square" lIns="91433" tIns="45716" rIns="91433" bIns="45716"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fontAlgn="base"/>
              <a:endParaRPr lang="zh-CN" altLang="en-US" sz="100" strike="noStrike" noProof="1">
                <a:cs typeface="+mn-ea"/>
                <a:sym typeface="+mn-lt"/>
              </a:endParaRPr>
            </a:p>
          </p:txBody>
        </p:sp>
        <p:sp>
          <p:nvSpPr>
            <p:cNvPr id="98" name="Freeform 7"/>
            <p:cNvSpPr>
              <a:spLocks noEditPoints="1"/>
            </p:cNvSpPr>
            <p:nvPr/>
          </p:nvSpPr>
          <p:spPr bwMode="auto">
            <a:xfrm>
              <a:off x="5602288" y="2933700"/>
              <a:ext cx="985838" cy="985838"/>
            </a:xfrm>
            <a:custGeom>
              <a:gdLst>
                <a:gd name="T0" fmla="*/ 132 w 263"/>
                <a:gd name="T1" fmla="*/ 0 h 263"/>
                <a:gd name="T2" fmla="*/ 0 w 263"/>
                <a:gd name="T3" fmla="*/ 131 h 263"/>
                <a:gd name="T4" fmla="*/ 132 w 263"/>
                <a:gd name="T5" fmla="*/ 263 h 263"/>
                <a:gd name="T6" fmla="*/ 263 w 263"/>
                <a:gd name="T7" fmla="*/ 131 h 263"/>
                <a:gd name="T8" fmla="*/ 132 w 263"/>
                <a:gd name="T9" fmla="*/ 0 h 263"/>
                <a:gd name="T10" fmla="*/ 132 w 263"/>
                <a:gd name="T11" fmla="*/ 190 h 263"/>
                <a:gd name="T12" fmla="*/ 73 w 263"/>
                <a:gd name="T13" fmla="*/ 131 h 263"/>
                <a:gd name="T14" fmla="*/ 132 w 263"/>
                <a:gd name="T15" fmla="*/ 73 h 263"/>
                <a:gd name="T16" fmla="*/ 190 w 263"/>
                <a:gd name="T17" fmla="*/ 131 h 263"/>
                <a:gd name="T18" fmla="*/ 132 w 263"/>
                <a:gd name="T19" fmla="*/ 190 h 2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3" h="263">
                  <a:moveTo>
                    <a:pt x="132" y="0"/>
                  </a:moveTo>
                  <a:cubicBezTo>
                    <a:pt x="59" y="0"/>
                    <a:pt x="0" y="59"/>
                    <a:pt x="0" y="131"/>
                  </a:cubicBezTo>
                  <a:cubicBezTo>
                    <a:pt x="0" y="204"/>
                    <a:pt x="59" y="263"/>
                    <a:pt x="132" y="263"/>
                  </a:cubicBezTo>
                  <a:cubicBezTo>
                    <a:pt x="204" y="263"/>
                    <a:pt x="263" y="204"/>
                    <a:pt x="263" y="131"/>
                  </a:cubicBezTo>
                  <a:cubicBezTo>
                    <a:pt x="263" y="59"/>
                    <a:pt x="204" y="0"/>
                    <a:pt x="132" y="0"/>
                  </a:cubicBezTo>
                  <a:close/>
                  <a:moveTo>
                    <a:pt x="132" y="190"/>
                  </a:moveTo>
                  <a:cubicBezTo>
                    <a:pt x="99" y="190"/>
                    <a:pt x="73" y="164"/>
                    <a:pt x="73" y="131"/>
                  </a:cubicBezTo>
                  <a:cubicBezTo>
                    <a:pt x="73" y="99"/>
                    <a:pt x="99" y="73"/>
                    <a:pt x="132" y="73"/>
                  </a:cubicBezTo>
                  <a:cubicBezTo>
                    <a:pt x="164" y="73"/>
                    <a:pt x="190" y="99"/>
                    <a:pt x="190" y="131"/>
                  </a:cubicBezTo>
                  <a:cubicBezTo>
                    <a:pt x="190" y="164"/>
                    <a:pt x="164" y="190"/>
                    <a:pt x="132" y="190"/>
                  </a:cubicBezTo>
                  <a:close/>
                </a:path>
              </a:pathLst>
            </a:custGeom>
            <a:solidFill>
              <a:srgbClr val="E9EEF4"/>
            </a:solidFill>
            <a:ln>
              <a:noFill/>
            </a:ln>
            <a:extLst>
              <a:ext uri="{91240B29-F687-4F45-9708-019B960494DF}">
                <a14:hiddenLine xmlns:a14="http://schemas.microsoft.com/office/drawing/2010/main" w="9525">
                  <a:solidFill>
                    <a:srgbClr val="000000"/>
                  </a:solidFill>
                  <a:round/>
                </a14:hiddenLine>
              </a:ext>
            </a:extLst>
          </p:spPr>
          <p:txBody>
            <a:bodyPr vert="horz" wrap="square" lIns="91433" tIns="45716" rIns="91433" bIns="45716"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fontAlgn="base"/>
              <a:endParaRPr lang="zh-CN" altLang="en-US" sz="100" strike="noStrike" noProof="1">
                <a:cs typeface="+mn-ea"/>
                <a:sym typeface="+mn-lt"/>
              </a:endParaRPr>
            </a:p>
          </p:txBody>
        </p:sp>
      </p:grpSp>
      <p:sp>
        <p:nvSpPr>
          <p:cNvPr id="113" name="TextBox 112"/>
          <p:cNvSpPr txBox="1"/>
          <p:nvPr/>
        </p:nvSpPr>
        <p:spPr>
          <a:xfrm>
            <a:off x="347663" y="4579938"/>
            <a:ext cx="3132137" cy="977900"/>
          </a:xfrm>
          <a:prstGeom prst="rect">
            <a:avLst/>
          </a:prstGeom>
          <a:noFill/>
          <a:ln w="9525">
            <a:noFill/>
          </a:ln>
        </p:spPr>
        <p:txBody>
          <a:bodyPr wrap="square" lIns="70551" tIns="35276" rIns="70551" bIns="35276"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en-US" altLang="zh-CN" sz="500">
              <a:solidFill>
                <a:srgbClr val="3B3838"/>
              </a:solidFill>
              <a:latin typeface="Calibri" panose="020f0502020204030204" pitchFamily="34" charset="0"/>
              <a:ea typeface="宋体" panose="02010600030101010101" pitchFamily="2" charset="-122"/>
              <a:sym typeface="Calibri" panose="020f0502020204030204" pitchFamily="34" charset="0"/>
            </a:endParaRPr>
          </a:p>
          <a:p>
            <a:pPr>
              <a:lnSpc>
                <a:spcPct val="150000"/>
              </a:lnSpc>
            </a:pPr>
            <a:r>
              <a:rPr lang="zh-CN" altLang="en-US">
                <a:solidFill>
                  <a:srgbClr val="3B3838"/>
                </a:solidFill>
                <a:latin typeface="Calibri" panose="020f0502020204030204" pitchFamily="34" charset="0"/>
                <a:ea typeface="宋体" panose="02010600030101010101" pitchFamily="2" charset="-122"/>
                <a:sym typeface="Calibri" panose="020f0502020204030204" pitchFamily="34" charset="0"/>
              </a:rPr>
              <a:t>恶心、腹泻、厌食、便秘、消化不良是导致停药的主要原因</a:t>
            </a:r>
            <a:endParaRPr lang="zh-CN" altLang="en-US">
              <a:solidFill>
                <a:srgbClr val="3B3838"/>
              </a:solidFill>
              <a:latin typeface="Calibri" panose="020f0502020204030204" pitchFamily="34" charset="0"/>
              <a:ea typeface="宋体" panose="02010600030101010101" pitchFamily="2" charset="-122"/>
              <a:sym typeface="Calibri" panose="020f0502020204030204" pitchFamily="34" charset="0"/>
            </a:endParaRPr>
          </a:p>
        </p:txBody>
      </p:sp>
      <p:sp>
        <p:nvSpPr>
          <p:cNvPr id="114" name="矩形 113"/>
          <p:cNvSpPr/>
          <p:nvPr/>
        </p:nvSpPr>
        <p:spPr>
          <a:xfrm>
            <a:off x="212725" y="3765550"/>
            <a:ext cx="4100513" cy="438150"/>
          </a:xfrm>
          <a:prstGeom prst="rect">
            <a:avLst/>
          </a:prstGeom>
          <a:noFill/>
          <a:ln w="9525">
            <a:noFill/>
          </a:ln>
        </p:spPr>
        <p:txBody>
          <a:bodyPr wrap="square" lIns="70551" tIns="35276" rIns="70551" bIns="35276"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r>
              <a:rPr lang="zh-CN" altLang="en-US" sz="2400" b="1">
                <a:solidFill>
                  <a:schemeClr val="accent2"/>
                </a:solidFill>
                <a:latin typeface="Calibri" panose="020f0502020204030204" pitchFamily="34" charset="0"/>
                <a:ea typeface="宋体" panose="02010600030101010101" pitchFamily="2" charset="-122"/>
                <a:sym typeface="Calibri" panose="020f0502020204030204" pitchFamily="34" charset="0"/>
              </a:rPr>
              <a:t>胃肠道不良反应</a:t>
            </a:r>
            <a:endParaRPr lang="zh-CN" altLang="en-US" sz="2400" b="1">
              <a:solidFill>
                <a:schemeClr val="accent2"/>
              </a:solidFill>
              <a:latin typeface="Calibri" panose="020f0502020204030204" pitchFamily="34" charset="0"/>
              <a:ea typeface="宋体" panose="02010600030101010101" pitchFamily="2" charset="-122"/>
              <a:sym typeface="Calibri" panose="020f0502020204030204" pitchFamily="34" charset="0"/>
            </a:endParaRPr>
          </a:p>
        </p:txBody>
      </p:sp>
      <p:sp>
        <p:nvSpPr>
          <p:cNvPr id="117" name="TextBox 116"/>
          <p:cNvSpPr txBox="1"/>
          <p:nvPr/>
        </p:nvSpPr>
        <p:spPr>
          <a:xfrm>
            <a:off x="9142413" y="2967038"/>
            <a:ext cx="2620962" cy="485775"/>
          </a:xfrm>
          <a:prstGeom prst="rect">
            <a:avLst/>
          </a:prstGeom>
          <a:noFill/>
          <a:ln w="9525">
            <a:noFill/>
          </a:ln>
        </p:spPr>
        <p:txBody>
          <a:bodyPr wrap="square" lIns="70551" tIns="35276" rIns="70551" bIns="35276"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50000"/>
              </a:lnSpc>
            </a:pPr>
            <a:r>
              <a:rPr lang="en-US" altLang="zh-CN">
                <a:solidFill>
                  <a:srgbClr val="3B3838"/>
                </a:solidFill>
                <a:latin typeface="宋体" panose="02010600030101010101" pitchFamily="2" charset="-122"/>
                <a:ea typeface="宋体" panose="02010600030101010101" pitchFamily="2" charset="-122"/>
                <a:sym typeface="Calibri" panose="020f0502020204030204" pitchFamily="34" charset="0"/>
              </a:rPr>
              <a:t>QT间期延长等心律失常</a:t>
            </a:r>
            <a:endParaRPr lang="en-US" altLang="zh-CN">
              <a:solidFill>
                <a:srgbClr val="3B3838"/>
              </a:solidFill>
              <a:latin typeface="宋体" panose="02010600030101010101" pitchFamily="2" charset="-122"/>
              <a:ea typeface="宋体" panose="02010600030101010101" pitchFamily="2" charset="-122"/>
              <a:sym typeface="Calibri" panose="020f0502020204030204" pitchFamily="34" charset="0"/>
            </a:endParaRPr>
          </a:p>
        </p:txBody>
      </p:sp>
      <p:sp>
        <p:nvSpPr>
          <p:cNvPr id="118" name="矩形 117"/>
          <p:cNvSpPr/>
          <p:nvPr/>
        </p:nvSpPr>
        <p:spPr>
          <a:xfrm>
            <a:off x="9142413" y="1993900"/>
            <a:ext cx="2998787" cy="439738"/>
          </a:xfrm>
          <a:prstGeom prst="rect">
            <a:avLst/>
          </a:prstGeom>
          <a:noFill/>
          <a:ln w="9525">
            <a:noFill/>
          </a:ln>
        </p:spPr>
        <p:txBody>
          <a:bodyPr wrap="square" lIns="70551" tIns="35276" rIns="70551" bIns="35276"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400" b="1">
                <a:solidFill>
                  <a:schemeClr val="accent1"/>
                </a:solidFill>
                <a:latin typeface="Calibri" panose="020f0502020204030204" pitchFamily="34" charset="0"/>
                <a:ea typeface="宋体" panose="02010600030101010101" pitchFamily="2" charset="-122"/>
                <a:sym typeface="Calibri" panose="020f0502020204030204" pitchFamily="34" charset="0"/>
              </a:rPr>
              <a:t>心血管不良反应</a:t>
            </a:r>
            <a:endParaRPr lang="zh-CN" altLang="en-US" sz="2400" b="1">
              <a:solidFill>
                <a:schemeClr val="accent1"/>
              </a:solidFill>
              <a:latin typeface="Calibri" panose="020f0502020204030204" pitchFamily="34" charset="0"/>
              <a:ea typeface="宋体" panose="02010600030101010101" pitchFamily="2" charset="-122"/>
              <a:sym typeface="Calibri" panose="020f0502020204030204" pitchFamily="34" charset="0"/>
            </a:endParaRPr>
          </a:p>
        </p:txBody>
      </p:sp>
      <p:cxnSp>
        <p:nvCxnSpPr>
          <p:cNvPr id="131" name="肘形连接符 130"/>
          <p:cNvCxnSpPr/>
          <p:nvPr/>
        </p:nvCxnSpPr>
        <p:spPr>
          <a:xfrm rot="10800000">
            <a:off x="1108075" y="4203700"/>
            <a:ext cx="3802063" cy="376238"/>
          </a:xfrm>
          <a:prstGeom prst="bentConnector3">
            <a:avLst>
              <a:gd name="adj1" fmla="val 49983"/>
            </a:avLst>
          </a:prstGeom>
          <a:ln>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cxnSp>
        <p:nvCxnSpPr>
          <p:cNvPr id="135" name="肘形连接符 134"/>
          <p:cNvCxnSpPr/>
          <p:nvPr/>
        </p:nvCxnSpPr>
        <p:spPr>
          <a:xfrm flipV="1">
            <a:off x="8134350" y="2673350"/>
            <a:ext cx="2901950" cy="511175"/>
          </a:xfrm>
          <a:prstGeom prst="bentConnector3">
            <a:avLst>
              <a:gd name="adj1" fmla="val 27839"/>
            </a:avLst>
          </a:prstGeom>
          <a:ln>
            <a:solidFill>
              <a:schemeClr val="tx1">
                <a:lumMod val="50000"/>
                <a:lumOff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96265" name="灯片编号占位符 1"/>
          <p:cNvSpPr>
            <a:spLocks noGrp="1"/>
          </p:cNvSpPr>
          <p:nvPr>
            <p:ph type="sldNum" sz="quarter" idx="4294967295"/>
          </p:nvPr>
        </p:nvSpPr>
        <p:spPr>
          <a:xfrm>
            <a:off x="10194925" y="6405563"/>
            <a:ext cx="628650" cy="512762"/>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a:buSzTx/>
            </a:pPr>
            <a:fld id="{9A0DB2DC-4C9A-4742-B13C-FB6460FD3503}" type="slidenum">
              <a:rPr lang="zh-CN" altLang="en-US" sz="100"/>
              <a:t>32</a:t>
            </a:fld>
            <a:endParaRPr lang="zh-CN" altLang="en-US" sz="100"/>
          </a:p>
        </p:txBody>
      </p:sp>
      <p:sp>
        <p:nvSpPr>
          <p:cNvPr id="55" name="Rectangle 14"/>
          <p:cNvSpPr/>
          <p:nvPr/>
        </p:nvSpPr>
        <p:spPr bwMode="auto">
          <a:xfrm>
            <a:off x="932575" y="579011"/>
            <a:ext cx="9725605" cy="480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type="none" w="med" len="med"/>
                <a:tailEnd type="none" w="med" len="med"/>
              </a14:hiddenLine>
            </a:ext>
          </a:extLst>
        </p:spPr>
        <p:txBody>
          <a:bodyPr lIns="0" tIns="0" rIns="0" bIns="0" anchor="t"/>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l" fontAlgn="base">
              <a:lnSpc>
                <a:spcPct val="125000"/>
              </a:lnSpc>
              <a:spcBef>
                <a:spcPct val="0"/>
              </a:spcBef>
              <a:spcAft>
                <a:spcPct val="0"/>
              </a:spcAft>
            </a:pPr>
            <a:r>
              <a:rPr lang="zh-CN" altLang="en-US" sz="2800" strike="noStrike" noProof="1">
                <a:ln w="22225">
                  <a:solidFill>
                    <a:schemeClr val="accent2"/>
                  </a:solidFill>
                  <a:prstDash val="solid"/>
                </a:ln>
                <a:solidFill>
                  <a:schemeClr val="accent2">
                    <a:lumMod val="40000"/>
                    <a:lumOff val="60000"/>
                  </a:schemeClr>
                </a:solidFill>
                <a:effectLst/>
                <a:latin typeface="微软雅黑" panose="020b0503020204020204" pitchFamily="34" charset="-122"/>
                <a:ea typeface="宋体" panose="02010600030101010101" pitchFamily="2" charset="-122"/>
                <a:cs typeface="Lato Light" charset="0"/>
                <a:sym typeface="Lato Light" charset="0"/>
              </a:rPr>
              <a:t>安全性</a:t>
            </a:r>
            <a:endParaRPr lang="zh-CN" altLang="en-US" sz="2800" strike="noStrike" noProof="1">
              <a:ln w="22225">
                <a:solidFill>
                  <a:schemeClr val="accent2"/>
                </a:solidFill>
                <a:prstDash val="solid"/>
              </a:ln>
              <a:solidFill>
                <a:schemeClr val="accent2">
                  <a:lumMod val="40000"/>
                  <a:lumOff val="60000"/>
                </a:schemeClr>
              </a:solidFill>
              <a:effectLst/>
              <a:latin typeface="微软雅黑" panose="020b0503020204020204" pitchFamily="34" charset="-122"/>
              <a:cs typeface="Lato Light" charset="0"/>
              <a:sym typeface="Lato Light" charset="0"/>
            </a:endParaRPr>
          </a:p>
        </p:txBody>
      </p:sp>
      <p:sp>
        <p:nvSpPr>
          <p:cNvPr id="5" name="圆角矩形 4"/>
          <p:cNvSpPr/>
          <p:nvPr/>
        </p:nvSpPr>
        <p:spPr>
          <a:xfrm>
            <a:off x="3771900" y="5081588"/>
            <a:ext cx="8369300" cy="1455738"/>
          </a:xfrm>
          <a:prstGeom prst="roundRect">
            <a:avLst>
              <a:gd name="adj" fmla="val 16667"/>
            </a:avLst>
          </a:prstGeom>
          <a:solidFill>
            <a:srgbClr val="FFFF00"/>
          </a:solidFill>
          <a:ln w="9525" cap="flat" cmpd="sng">
            <a:solidFill>
              <a:srgbClr val="4383C3"/>
            </a:solidFill>
            <a:prstDash val="solid"/>
            <a:round/>
            <a:headEnd type="none" w="med" len="med"/>
            <a:tailEnd type="none" w="med" len="med"/>
          </a:ln>
        </p:spPr>
        <p:txBody>
          <a:bodyPr wrap="square" lIns="91440" tIns="45720" rIns="91440" bIns="45720" anchor="t"/>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342900" indent="-342900" algn="just" fontAlgn="base">
              <a:lnSpc>
                <a:spcPct val="150000"/>
              </a:lnSpc>
              <a:buFont typeface="Arial" pitchFamily="34" charset="0"/>
              <a:buChar char="•"/>
            </a:pPr>
            <a:r>
              <a:rPr lang="zh-CN" altLang="en-US" sz="1800" b="1" strike="noStrike" noProof="1">
                <a:solidFill>
                  <a:schemeClr val="bg2">
                    <a:lumMod val="25000"/>
                  </a:schemeClr>
                </a:solidFill>
                <a:latin typeface="微软雅黑" panose="020b0503020204020204" pitchFamily="34" charset="-122"/>
                <a:ea typeface="宋体" panose="02010600030101010101" pitchFamily="2" charset="-122"/>
                <a:cs typeface="+mn-cs"/>
                <a:sym typeface="宋体" panose="02010600030101010101" pitchFamily="2" charset="-122"/>
              </a:rPr>
              <a:t>注意阿奇霉素的输注时间</a:t>
            </a:r>
            <a:endParaRPr lang="zh-CN" altLang="en-US" sz="1800" b="1" strike="noStrike" noProof="1">
              <a:solidFill>
                <a:schemeClr val="bg2">
                  <a:lumMod val="25000"/>
                </a:schemeClr>
              </a:solidFill>
              <a:latin typeface="微软雅黑" panose="020b0503020204020204" pitchFamily="34" charset="-122"/>
              <a:sym typeface="宋体" panose="02010600030101010101" pitchFamily="2" charset="-122"/>
            </a:endParaRPr>
          </a:p>
          <a:p>
            <a:pPr marL="342900" indent="-342900" algn="just" fontAlgn="base">
              <a:lnSpc>
                <a:spcPct val="150000"/>
              </a:lnSpc>
              <a:buFont typeface="Arial" pitchFamily="34" charset="0"/>
              <a:buChar char="•"/>
            </a:pPr>
            <a:r>
              <a:rPr lang="zh-CN" altLang="en-US" sz="1800" b="1" strike="noStrike" noProof="1">
                <a:solidFill>
                  <a:schemeClr val="bg2">
                    <a:lumMod val="25000"/>
                  </a:schemeClr>
                </a:solidFill>
                <a:latin typeface="微软雅黑" panose="020b0503020204020204" pitchFamily="34" charset="-122"/>
                <a:ea typeface="宋体" panose="02010600030101010101" pitchFamily="2" charset="-122"/>
                <a:cs typeface="+mn-cs"/>
                <a:sym typeface="宋体" panose="02010600030101010101" pitchFamily="2" charset="-122"/>
              </a:rPr>
              <a:t>红霉素、克拉霉素都是 CYP3A4的强抑制剂，注意药物相互作用问题</a:t>
            </a:r>
            <a:endParaRPr lang="zh-CN" altLang="en-US" sz="1800" b="1" strike="noStrike" noProof="1">
              <a:solidFill>
                <a:schemeClr val="bg2">
                  <a:lumMod val="25000"/>
                </a:schemeClr>
              </a:solidFill>
              <a:latin typeface="微软雅黑" panose="020b0503020204020204" pitchFamily="34" charset="-122"/>
              <a:sym typeface="宋体" panose="02010600030101010101" pitchFamily="2" charset="-122"/>
            </a:endParaRPr>
          </a:p>
          <a:p>
            <a:pPr marL="342900" indent="-342900" algn="just" fontAlgn="base">
              <a:lnSpc>
                <a:spcPct val="150000"/>
              </a:lnSpc>
              <a:buFont typeface="Arial" pitchFamily="34" charset="0"/>
              <a:buChar char="•"/>
            </a:pPr>
            <a:r>
              <a:rPr lang="zh-CN" altLang="en-US" sz="1800" b="1" strike="noStrike" noProof="1">
                <a:solidFill>
                  <a:schemeClr val="bg2">
                    <a:lumMod val="25000"/>
                  </a:schemeClr>
                </a:solidFill>
                <a:latin typeface="微软雅黑" panose="020b0503020204020204" pitchFamily="34" charset="-122"/>
                <a:ea typeface="宋体" panose="02010600030101010101" pitchFamily="2" charset="-122"/>
                <a:cs typeface="+mn-cs"/>
                <a:sym typeface="宋体" panose="02010600030101010101" pitchFamily="2" charset="-122"/>
              </a:rPr>
              <a:t>阿奇霉素药物相互作用少</a:t>
            </a:r>
            <a:endParaRPr lang="zh-CN" altLang="en-US" sz="1800" b="1" strike="noStrike" noProof="1">
              <a:solidFill>
                <a:schemeClr val="bg2">
                  <a:lumMod val="25000"/>
                </a:schemeClr>
              </a:solidFill>
              <a:latin typeface="微软雅黑" panose="020b0503020204020204" pitchFamily="34" charset="-122"/>
              <a:sym typeface="宋体" panose="02010600030101010101" pitchFamily="2" charset="-122"/>
            </a:endParaRPr>
          </a:p>
          <a:p>
            <a:pPr algn="just" fontAlgn="base">
              <a:lnSpc>
                <a:spcPct val="150000"/>
              </a:lnSpc>
            </a:pPr>
            <a:endParaRPr lang="zh-CN" altLang="en-US" sz="2000" b="1" strike="noStrike" noProof="1">
              <a:solidFill>
                <a:schemeClr val="bg1"/>
              </a:solidFill>
              <a:latin typeface="微软雅黑" panose="020b0503020204020204" pitchFamily="34" charset="-122"/>
              <a:ea typeface="微软雅黑" panose="020b0503020204020204" pitchFamily="34" charset="-122"/>
            </a:endParaRPr>
          </a:p>
          <a:p>
            <a:pPr eaLnBrk="0" fontAlgn="base" hangingPunct="0">
              <a:buSzTx/>
            </a:pPr>
            <a:endParaRPr lang="zh-CN" altLang="en-US" sz="2000" b="1" strike="noStrike" noProof="1">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500"/>
                                  </p:stCondLst>
                                  <p:childTnLst>
                                    <p:set>
                                      <p:cBhvr>
                                        <p:cTn id="6" dur="1" fill="hold">
                                          <p:stCondLst>
                                            <p:cond delay="0"/>
                                          </p:stCondLst>
                                        </p:cTn>
                                        <p:tgtEl>
                                          <p:spTgt spid="75"/>
                                        </p:tgtEl>
                                        <p:attrNameLst>
                                          <p:attrName>style.visibility</p:attrName>
                                        </p:attrNameLst>
                                      </p:cBhvr>
                                      <p:to>
                                        <p:strVal val="visible"/>
                                      </p:to>
                                    </p:set>
                                    <p:animEffect transition="in" filter="fade">
                                      <p:cBhvr>
                                        <p:cTn id="7" dur="500"/>
                                        <p:tgtEl>
                                          <p:spTgt spid="75"/>
                                        </p:tgtEl>
                                      </p:cBhvr>
                                    </p:animEffect>
                                  </p:childTnLst>
                                </p:cTn>
                              </p:par>
                              <p:par>
                                <p:cTn id="8" presetID="8" presetClass="emph" presetSubtype="0" dur="7500" repeatCount="indefinite" fill="hold" nodeType="withEffect">
                                  <p:stCondLst>
                                    <p:cond delay="500"/>
                                  </p:stCondLst>
                                  <p:childTnLst>
                                    <p:animRot by="76680000">
                                      <p:cBhvr>
                                        <p:cTn id="9" dur="7500" fill="hold"/>
                                        <p:tgtEl>
                                          <p:spTgt spid="75"/>
                                        </p:tgtEl>
                                        <p:attrNameLst>
                                          <p:attrName>r</p:attrName>
                                        </p:attrNameLst>
                                      </p:cBhvr>
                                    </p:animRot>
                                  </p:childTnLst>
                                </p:cTn>
                              </p:par>
                              <p:par>
                                <p:cTn id="10" presetID="22" presetClass="entr" presetSubtype="2" dur="500" fill="hold" nodeType="withEffect">
                                  <p:stCondLst>
                                    <p:cond delay="500"/>
                                  </p:stCondLst>
                                  <p:childTnLst>
                                    <p:set>
                                      <p:cBhvr>
                                        <p:cTn id="11" dur="1" fill="hold">
                                          <p:stCondLst>
                                            <p:cond delay="0"/>
                                          </p:stCondLst>
                                        </p:cTn>
                                        <p:tgtEl>
                                          <p:spTgt spid="131"/>
                                        </p:tgtEl>
                                        <p:attrNameLst>
                                          <p:attrName>style.visibility</p:attrName>
                                        </p:attrNameLst>
                                      </p:cBhvr>
                                      <p:to>
                                        <p:strVal val="visible"/>
                                      </p:to>
                                    </p:set>
                                    <p:animEffect transition="in" filter="wipe(right)">
                                      <p:cBhvr>
                                        <p:cTn id="12" dur="500"/>
                                        <p:tgtEl>
                                          <p:spTgt spid="131"/>
                                        </p:tgtEl>
                                      </p:cBhvr>
                                    </p:animEffect>
                                  </p:childTnLst>
                                </p:cTn>
                              </p:par>
                              <p:par>
                                <p:cTn id="13" presetID="53" presetClass="entr" presetSubtype="16" dur="500" fill="hold" grpId="0" nodeType="withEffect">
                                  <p:stCondLst>
                                    <p:cond delay="500"/>
                                  </p:stCondLst>
                                  <p:childTnLst>
                                    <p:set>
                                      <p:cBhvr>
                                        <p:cTn id="14" dur="1" fill="hold">
                                          <p:stCondLst>
                                            <p:cond delay="0"/>
                                          </p:stCondLst>
                                        </p:cTn>
                                        <p:tgtEl>
                                          <p:spTgt spid="113"/>
                                        </p:tgtEl>
                                        <p:attrNameLst>
                                          <p:attrName>style.visibility</p:attrName>
                                        </p:attrNameLst>
                                      </p:cBhvr>
                                      <p:to>
                                        <p:strVal val="visible"/>
                                      </p:to>
                                    </p:set>
                                    <p:anim calcmode="lin" valueType="num">
                                      <p:cBhvr>
                                        <p:cTn id="15" dur="500" fill="hold"/>
                                        <p:tgtEl>
                                          <p:spTgt spid="113"/>
                                        </p:tgtEl>
                                        <p:attrNameLst>
                                          <p:attrName>ppt_w</p:attrName>
                                        </p:attrNameLst>
                                      </p:cBhvr>
                                      <p:tavLst>
                                        <p:tav tm="0">
                                          <p:val>
                                            <p:fltVal val="0"/>
                                          </p:val>
                                        </p:tav>
                                        <p:tav tm="100000">
                                          <p:val>
                                            <p:strVal val="#ppt_w"/>
                                          </p:val>
                                        </p:tav>
                                      </p:tavLst>
                                    </p:anim>
                                    <p:anim calcmode="lin" valueType="num">
                                      <p:cBhvr>
                                        <p:cTn id="16" dur="500" fill="hold"/>
                                        <p:tgtEl>
                                          <p:spTgt spid="113"/>
                                        </p:tgtEl>
                                        <p:attrNameLst>
                                          <p:attrName>ppt_h</p:attrName>
                                        </p:attrNameLst>
                                      </p:cBhvr>
                                      <p:tavLst>
                                        <p:tav tm="0">
                                          <p:val>
                                            <p:fltVal val="0"/>
                                          </p:val>
                                        </p:tav>
                                        <p:tav tm="100000">
                                          <p:val>
                                            <p:strVal val="#ppt_h"/>
                                          </p:val>
                                        </p:tav>
                                      </p:tavLst>
                                    </p:anim>
                                    <p:animEffect transition="in" filter="fade">
                                      <p:cBhvr>
                                        <p:cTn id="17" dur="500"/>
                                        <p:tgtEl>
                                          <p:spTgt spid="113"/>
                                        </p:tgtEl>
                                      </p:cBhvr>
                                    </p:animEffect>
                                  </p:childTnLst>
                                </p:cTn>
                              </p:par>
                              <p:par>
                                <p:cTn id="18" presetID="42" presetClass="entr" presetSubtype="0" dur="1000" fill="hold" grpId="0" nodeType="withEffect">
                                  <p:stCondLst>
                                    <p:cond delay="500"/>
                                  </p:stCondLst>
                                  <p:childTnLst>
                                    <p:set>
                                      <p:cBhvr>
                                        <p:cTn id="19" dur="1" fill="hold">
                                          <p:stCondLst>
                                            <p:cond delay="0"/>
                                          </p:stCondLst>
                                        </p:cTn>
                                        <p:tgtEl>
                                          <p:spTgt spid="114"/>
                                        </p:tgtEl>
                                        <p:attrNameLst>
                                          <p:attrName>style.visibility</p:attrName>
                                        </p:attrNameLst>
                                      </p:cBhvr>
                                      <p:to>
                                        <p:strVal val="visible"/>
                                      </p:to>
                                    </p:set>
                                    <p:animEffect transition="in" filter="fade">
                                      <p:cBhvr>
                                        <p:cTn id="20" dur="1000"/>
                                        <p:tgtEl>
                                          <p:spTgt spid="114"/>
                                        </p:tgtEl>
                                      </p:cBhvr>
                                    </p:animEffect>
                                    <p:anim calcmode="lin" valueType="num">
                                      <p:cBhvr>
                                        <p:cTn id="21" dur="1000" fill="hold"/>
                                        <p:tgtEl>
                                          <p:spTgt spid="114"/>
                                        </p:tgtEl>
                                        <p:attrNameLst>
                                          <p:attrName>ppt_x</p:attrName>
                                        </p:attrNameLst>
                                      </p:cBhvr>
                                      <p:tavLst>
                                        <p:tav tm="0">
                                          <p:val>
                                            <p:strVal val="#ppt_x"/>
                                          </p:val>
                                        </p:tav>
                                        <p:tav tm="100000">
                                          <p:val>
                                            <p:strVal val="#ppt_x"/>
                                          </p:val>
                                        </p:tav>
                                      </p:tavLst>
                                    </p:anim>
                                    <p:anim calcmode="lin" valueType="num">
                                      <p:cBhvr>
                                        <p:cTn id="22" dur="1000" fill="hold"/>
                                        <p:tgtEl>
                                          <p:spTgt spid="114"/>
                                        </p:tgtEl>
                                        <p:attrNameLst>
                                          <p:attrName>ppt_y</p:attrName>
                                        </p:attrNameLst>
                                      </p:cBhvr>
                                      <p:tavLst>
                                        <p:tav tm="0">
                                          <p:val>
                                            <p:strVal val="#ppt_y+.1"/>
                                          </p:val>
                                        </p:tav>
                                        <p:tav tm="100000">
                                          <p:val>
                                            <p:strVal val="#ppt_y"/>
                                          </p:val>
                                        </p:tav>
                                      </p:tavLst>
                                    </p:anim>
                                  </p:childTnLst>
                                </p:cTn>
                              </p:par>
                              <p:par>
                                <p:cTn id="23" presetID="10" presetClass="entr" presetSubtype="0" dur="500" fill="hold" nodeType="withEffect">
                                  <p:stCondLst>
                                    <p:cond delay="1500"/>
                                  </p:stCondLst>
                                  <p:childTnLst>
                                    <p:set>
                                      <p:cBhvr>
                                        <p:cTn id="24" dur="1" fill="hold">
                                          <p:stCondLst>
                                            <p:cond delay="0"/>
                                          </p:stCondLst>
                                        </p:cTn>
                                        <p:tgtEl>
                                          <p:spTgt spid="81"/>
                                        </p:tgtEl>
                                        <p:attrNameLst>
                                          <p:attrName>style.visibility</p:attrName>
                                        </p:attrNameLst>
                                      </p:cBhvr>
                                      <p:to>
                                        <p:strVal val="visible"/>
                                      </p:to>
                                    </p:set>
                                    <p:animEffect transition="in" filter="fade">
                                      <p:cBhvr>
                                        <p:cTn id="25" dur="500"/>
                                        <p:tgtEl>
                                          <p:spTgt spid="81"/>
                                        </p:tgtEl>
                                      </p:cBhvr>
                                    </p:animEffect>
                                  </p:childTnLst>
                                </p:cTn>
                              </p:par>
                              <p:par>
                                <p:cTn id="26" presetID="8" presetClass="emph" presetSubtype="0" dur="6500" repeatCount="indefinite" fill="hold" nodeType="withEffect">
                                  <p:stCondLst>
                                    <p:cond delay="1500"/>
                                  </p:stCondLst>
                                  <p:childTnLst>
                                    <p:animRot by="86400000">
                                      <p:cBhvr>
                                        <p:cTn id="27" dur="6500" fill="hold"/>
                                        <p:tgtEl>
                                          <p:spTgt spid="81"/>
                                        </p:tgtEl>
                                        <p:attrNameLst>
                                          <p:attrName>r</p:attrName>
                                        </p:attrNameLst>
                                      </p:cBhvr>
                                    </p:animRot>
                                  </p:childTnLst>
                                </p:cTn>
                              </p:par>
                              <p:par>
                                <p:cTn id="28" presetID="53" presetClass="entr" presetSubtype="16" dur="500" fill="hold" grpId="0" nodeType="withEffect">
                                  <p:stCondLst>
                                    <p:cond delay="1500"/>
                                  </p:stCondLst>
                                  <p:childTnLst>
                                    <p:set>
                                      <p:cBhvr>
                                        <p:cTn id="29" dur="1" fill="hold">
                                          <p:stCondLst>
                                            <p:cond delay="0"/>
                                          </p:stCondLst>
                                        </p:cTn>
                                        <p:tgtEl>
                                          <p:spTgt spid="117"/>
                                        </p:tgtEl>
                                        <p:attrNameLst>
                                          <p:attrName>style.visibility</p:attrName>
                                        </p:attrNameLst>
                                      </p:cBhvr>
                                      <p:to>
                                        <p:strVal val="visible"/>
                                      </p:to>
                                    </p:set>
                                    <p:anim calcmode="lin" valueType="num">
                                      <p:cBhvr>
                                        <p:cTn id="30" dur="500" fill="hold"/>
                                        <p:tgtEl>
                                          <p:spTgt spid="117"/>
                                        </p:tgtEl>
                                        <p:attrNameLst>
                                          <p:attrName>ppt_w</p:attrName>
                                        </p:attrNameLst>
                                      </p:cBhvr>
                                      <p:tavLst>
                                        <p:tav tm="0">
                                          <p:val>
                                            <p:fltVal val="0"/>
                                          </p:val>
                                        </p:tav>
                                        <p:tav tm="100000">
                                          <p:val>
                                            <p:strVal val="#ppt_w"/>
                                          </p:val>
                                        </p:tav>
                                      </p:tavLst>
                                    </p:anim>
                                    <p:anim calcmode="lin" valueType="num">
                                      <p:cBhvr>
                                        <p:cTn id="31" dur="500" fill="hold"/>
                                        <p:tgtEl>
                                          <p:spTgt spid="117"/>
                                        </p:tgtEl>
                                        <p:attrNameLst>
                                          <p:attrName>ppt_h</p:attrName>
                                        </p:attrNameLst>
                                      </p:cBhvr>
                                      <p:tavLst>
                                        <p:tav tm="0">
                                          <p:val>
                                            <p:fltVal val="0"/>
                                          </p:val>
                                        </p:tav>
                                        <p:tav tm="100000">
                                          <p:val>
                                            <p:strVal val="#ppt_h"/>
                                          </p:val>
                                        </p:tav>
                                      </p:tavLst>
                                    </p:anim>
                                    <p:animEffect transition="in" filter="fade">
                                      <p:cBhvr>
                                        <p:cTn id="32" dur="500"/>
                                        <p:tgtEl>
                                          <p:spTgt spid="117"/>
                                        </p:tgtEl>
                                      </p:cBhvr>
                                    </p:animEffect>
                                  </p:childTnLst>
                                </p:cTn>
                              </p:par>
                              <p:par>
                                <p:cTn id="33" presetID="42" presetClass="entr" presetSubtype="0" dur="1000" fill="hold" grpId="0" nodeType="withEffect">
                                  <p:stCondLst>
                                    <p:cond delay="1500"/>
                                  </p:stCondLst>
                                  <p:childTnLst>
                                    <p:set>
                                      <p:cBhvr>
                                        <p:cTn id="34" dur="1" fill="hold">
                                          <p:stCondLst>
                                            <p:cond delay="0"/>
                                          </p:stCondLst>
                                        </p:cTn>
                                        <p:tgtEl>
                                          <p:spTgt spid="118"/>
                                        </p:tgtEl>
                                        <p:attrNameLst>
                                          <p:attrName>style.visibility</p:attrName>
                                        </p:attrNameLst>
                                      </p:cBhvr>
                                      <p:to>
                                        <p:strVal val="visible"/>
                                      </p:to>
                                    </p:set>
                                    <p:animEffect transition="in" filter="fade">
                                      <p:cBhvr>
                                        <p:cTn id="35" dur="1000"/>
                                        <p:tgtEl>
                                          <p:spTgt spid="118"/>
                                        </p:tgtEl>
                                      </p:cBhvr>
                                    </p:animEffect>
                                    <p:anim calcmode="lin" valueType="num">
                                      <p:cBhvr>
                                        <p:cTn id="36" dur="1000" fill="hold"/>
                                        <p:tgtEl>
                                          <p:spTgt spid="118"/>
                                        </p:tgtEl>
                                        <p:attrNameLst>
                                          <p:attrName>ppt_x</p:attrName>
                                        </p:attrNameLst>
                                      </p:cBhvr>
                                      <p:tavLst>
                                        <p:tav tm="0">
                                          <p:val>
                                            <p:strVal val="#ppt_x"/>
                                          </p:val>
                                        </p:tav>
                                        <p:tav tm="100000">
                                          <p:val>
                                            <p:strVal val="#ppt_x"/>
                                          </p:val>
                                        </p:tav>
                                      </p:tavLst>
                                    </p:anim>
                                    <p:anim calcmode="lin" valueType="num">
                                      <p:cBhvr>
                                        <p:cTn id="37" dur="1000" fill="hold"/>
                                        <p:tgtEl>
                                          <p:spTgt spid="118"/>
                                        </p:tgtEl>
                                        <p:attrNameLst>
                                          <p:attrName>ppt_y</p:attrName>
                                        </p:attrNameLst>
                                      </p:cBhvr>
                                      <p:tavLst>
                                        <p:tav tm="0">
                                          <p:val>
                                            <p:strVal val="#ppt_y+.1"/>
                                          </p:val>
                                        </p:tav>
                                        <p:tav tm="100000">
                                          <p:val>
                                            <p:strVal val="#ppt_y"/>
                                          </p:val>
                                        </p:tav>
                                      </p:tavLst>
                                    </p:anim>
                                  </p:childTnLst>
                                </p:cTn>
                              </p:par>
                              <p:par>
                                <p:cTn id="38" presetID="22" presetClass="entr" presetSubtype="2" dur="500" fill="hold" nodeType="withEffect">
                                  <p:stCondLst>
                                    <p:cond delay="500"/>
                                  </p:stCondLst>
                                  <p:childTnLst>
                                    <p:set>
                                      <p:cBhvr>
                                        <p:cTn id="39" dur="1" fill="hold">
                                          <p:stCondLst>
                                            <p:cond delay="0"/>
                                          </p:stCondLst>
                                        </p:cTn>
                                        <p:tgtEl>
                                          <p:spTgt spid="135"/>
                                        </p:tgtEl>
                                        <p:attrNameLst>
                                          <p:attrName>style.visibility</p:attrName>
                                        </p:attrNameLst>
                                      </p:cBhvr>
                                      <p:to>
                                        <p:strVal val="visible"/>
                                      </p:to>
                                    </p:set>
                                    <p:animEffect transition="in" filter="wipe(right)">
                                      <p:cBhvr>
                                        <p:cTn id="40" dur="500"/>
                                        <p:tgtEl>
                                          <p:spTgt spid="135"/>
                                        </p:tgtEl>
                                      </p:cBhvr>
                                    </p:animEffect>
                                  </p:childTnLst>
                                </p:cTn>
                              </p:par>
                              <p:par>
                                <p:cTn id="41" presetID="16" presetClass="entr" presetSubtype="37" dur="400" fill="hold" grpId="0" nodeType="withEffect">
                                  <p:stCondLst>
                                    <p:cond delay="0"/>
                                  </p:stCondLst>
                                  <p:childTnLst>
                                    <p:set>
                                      <p:cBhvr>
                                        <p:cTn id="42" dur="1" fill="hold">
                                          <p:stCondLst>
                                            <p:cond delay="0"/>
                                          </p:stCondLst>
                                        </p:cTn>
                                        <p:tgtEl>
                                          <p:spTgt spid="55"/>
                                        </p:tgtEl>
                                        <p:attrNameLst>
                                          <p:attrName>style.visibility</p:attrName>
                                        </p:attrNameLst>
                                      </p:cBhvr>
                                      <p:to>
                                        <p:strVal val="visible"/>
                                      </p:to>
                                    </p:set>
                                    <p:animEffect transition="in" filter="barn(outVertical)">
                                      <p:cBhvr>
                                        <p:cTn id="43" dur="400"/>
                                        <p:tgtEl>
                                          <p:spTgt spid="55"/>
                                        </p:tgtEl>
                                      </p:cBhvr>
                                    </p:animEffect>
                                  </p:childTnLst>
                                </p:cTn>
                              </p:par>
                            </p:childTnLst>
                          </p:cTn>
                        </p:par>
                      </p:childTnLst>
                    </p:cTn>
                  </p:par>
                  <p:par>
                    <p:cTn id="44" fill="hold" nodeType="clickPar">
                      <p:stCondLst>
                        <p:cond delay="indefinite"/>
                        <p:cond evt="onBegin" delay="0">
                          <p:tn val="43"/>
                        </p:cond>
                      </p:stCondLst>
                      <p:childTnLst>
                        <p:par>
                          <p:cTn id="45" fill="hold">
                            <p:stCondLst>
                              <p:cond delay="0"/>
                            </p:stCondLst>
                            <p:childTnLst>
                              <p:par>
                                <p:cTn id="46" presetID="2" presetClass="entr" presetSubtype="4" dur="500" fill="hold" grpId="0" nodeType="clickEffect">
                                  <p:stCondLst>
                                    <p:cond delay="0"/>
                                  </p:stCondLst>
                                  <p:childTnLst>
                                    <p:set>
                                      <p:cBhvr>
                                        <p:cTn id="47" dur="1" fill="hold">
                                          <p:stCondLst>
                                            <p:cond delay="0"/>
                                          </p:stCondLst>
                                        </p:cTn>
                                        <p:tgtEl>
                                          <p:spTgt spid="5"/>
                                        </p:tgtEl>
                                        <p:attrNameLst>
                                          <p:attrName>style.visibility</p:attrName>
                                        </p:attrNameLst>
                                      </p:cBhvr>
                                      <p:to>
                                        <p:strVal val="visible"/>
                                      </p:to>
                                    </p:set>
                                    <p:anim calcmode="lin" valueType="num">
                                      <p:cBhvr>
                                        <p:cTn id="48" dur="500" fill="hold"/>
                                        <p:tgtEl>
                                          <p:spTgt spid="5"/>
                                        </p:tgtEl>
                                        <p:attrNameLst>
                                          <p:attrName>ppt_x</p:attrName>
                                        </p:attrNameLst>
                                      </p:cBhvr>
                                      <p:tavLst>
                                        <p:tav tm="0">
                                          <p:val>
                                            <p:strVal val="#ppt_x"/>
                                          </p:val>
                                        </p:tav>
                                        <p:tav tm="100000">
                                          <p:val>
                                            <p:strVal val="#ppt_x"/>
                                          </p:val>
                                        </p:tav>
                                      </p:tavLst>
                                    </p:anim>
                                    <p:anim calcmode="lin" valueType="num">
                                      <p:cBhvr>
                                        <p:cTn id="4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 grpId="0"/>
      <p:bldP spid="114" grpId="0"/>
      <p:bldP spid="117" grpId="0"/>
      <p:bldP spid="118" grpId="0"/>
      <p:bldP spid="55" grpId="0"/>
      <p:bldP spid="5" grpId="0"/>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grpSp>
        <p:nvGrpSpPr>
          <p:cNvPr id="34" name="组合 33"/>
          <p:cNvGrpSpPr/>
          <p:nvPr/>
        </p:nvGrpSpPr>
        <p:grpSpPr>
          <a:xfrm>
            <a:off x="6110288" y="1646238"/>
            <a:ext cx="4343400" cy="1143000"/>
            <a:chOff x="4304043" y="1286668"/>
            <a:chExt cx="3837944" cy="2757793"/>
          </a:xfrm>
        </p:grpSpPr>
        <p:sp>
          <p:nvSpPr>
            <p:cNvPr id="35" name="圆角矩形 34"/>
            <p:cNvSpPr/>
            <p:nvPr/>
          </p:nvSpPr>
          <p:spPr>
            <a:xfrm>
              <a:off x="4304043" y="1286668"/>
              <a:ext cx="3837944" cy="2757793"/>
            </a:xfrm>
            <a:prstGeom prst="roundRect">
              <a:avLst/>
            </a:prstGeom>
            <a:noFill/>
            <a:ln w="28575" cap="flat" cmpd="sng" algn="ctr">
              <a:noFill/>
              <a:prstDash val="solid"/>
            </a:ln>
            <a:effectLst/>
          </p:spPr>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cs typeface="+mn-ea"/>
                <a:sym typeface="Impact" panose="020b0806030902050204" pitchFamily="34" charset="0"/>
              </a:endParaRPr>
            </a:p>
          </p:txBody>
        </p:sp>
        <p:sp>
          <p:nvSpPr>
            <p:cNvPr id="36" name="圆角矩形 35"/>
            <p:cNvSpPr/>
            <p:nvPr/>
          </p:nvSpPr>
          <p:spPr>
            <a:xfrm>
              <a:off x="4351931" y="1367703"/>
              <a:ext cx="3742172" cy="2595722"/>
            </a:xfrm>
            <a:prstGeom prst="roundRect">
              <a:avLst/>
            </a:prstGeom>
            <a:noFill/>
            <a:ln w="28575" cap="flat" cmpd="sng" algn="ctr">
              <a:noFill/>
              <a:prstDash val="solid"/>
            </a:ln>
            <a:effectLst/>
          </p:spPr>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cs typeface="+mn-ea"/>
                <a:sym typeface="Impact" panose="020b0806030902050204" pitchFamily="34" charset="0"/>
              </a:endParaRPr>
            </a:p>
          </p:txBody>
        </p:sp>
      </p:grpSp>
      <p:grpSp>
        <p:nvGrpSpPr>
          <p:cNvPr id="37" name="组合 36"/>
          <p:cNvGrpSpPr/>
          <p:nvPr/>
        </p:nvGrpSpPr>
        <p:grpSpPr>
          <a:xfrm>
            <a:off x="3317875" y="2428875"/>
            <a:ext cx="1341438" cy="2641600"/>
            <a:chOff x="2210594" y="1810545"/>
            <a:chExt cx="1005703" cy="1981199"/>
          </a:xfrm>
        </p:grpSpPr>
        <p:cxnSp>
          <p:nvCxnSpPr>
            <p:cNvPr id="98310" name="直接连接符 37"/>
            <p:cNvCxnSpPr/>
            <p:nvPr/>
          </p:nvCxnSpPr>
          <p:spPr>
            <a:xfrm>
              <a:off x="2210594" y="3160810"/>
              <a:ext cx="1005703" cy="630934"/>
            </a:xfrm>
            <a:prstGeom prst="line">
              <a:avLst/>
            </a:prstGeom>
            <a:ln w="12700" cap="flat" cmpd="sng">
              <a:solidFill>
                <a:srgbClr val="5F5F5F"/>
              </a:solidFill>
              <a:prstDash val="dash"/>
              <a:round/>
              <a:headEnd type="none" w="med" len="med"/>
              <a:tailEnd type="none" w="med" len="med"/>
            </a:ln>
          </p:spPr>
        </p:cxnSp>
        <p:cxnSp>
          <p:nvCxnSpPr>
            <p:cNvPr id="98311" name="直接连接符 38"/>
            <p:cNvCxnSpPr/>
            <p:nvPr/>
          </p:nvCxnSpPr>
          <p:spPr>
            <a:xfrm flipV="1">
              <a:off x="2346670" y="2801144"/>
              <a:ext cx="777103" cy="1"/>
            </a:xfrm>
            <a:prstGeom prst="line">
              <a:avLst/>
            </a:prstGeom>
            <a:ln w="12700" cap="flat" cmpd="sng">
              <a:solidFill>
                <a:srgbClr val="5F5F5F"/>
              </a:solidFill>
              <a:prstDash val="dash"/>
              <a:round/>
              <a:headEnd type="none" w="med" len="med"/>
              <a:tailEnd type="none" w="med" len="med"/>
            </a:ln>
          </p:spPr>
        </p:cxnSp>
        <p:cxnSp>
          <p:nvCxnSpPr>
            <p:cNvPr id="98312" name="直接连接符 39"/>
            <p:cNvCxnSpPr/>
            <p:nvPr/>
          </p:nvCxnSpPr>
          <p:spPr>
            <a:xfrm flipV="1">
              <a:off x="2210594" y="1810545"/>
              <a:ext cx="943881" cy="581419"/>
            </a:xfrm>
            <a:prstGeom prst="line">
              <a:avLst/>
            </a:prstGeom>
            <a:ln w="12700" cap="flat" cmpd="sng">
              <a:solidFill>
                <a:srgbClr val="5F5F5F"/>
              </a:solidFill>
              <a:prstDash val="dash"/>
              <a:round/>
              <a:headEnd type="none" w="med" len="med"/>
              <a:tailEnd type="none" w="med" len="med"/>
            </a:ln>
          </p:spPr>
        </p:cxnSp>
      </p:grpSp>
      <p:grpSp>
        <p:nvGrpSpPr>
          <p:cNvPr id="41" name="组合 40"/>
          <p:cNvGrpSpPr/>
          <p:nvPr/>
        </p:nvGrpSpPr>
        <p:grpSpPr>
          <a:xfrm>
            <a:off x="1489075" y="2622550"/>
            <a:ext cx="2268538" cy="2268538"/>
            <a:chOff x="304800" y="673100"/>
            <a:chExt cx="4000500" cy="4000500"/>
          </a:xfrm>
        </p:grpSpPr>
        <p:sp>
          <p:nvSpPr>
            <p:cNvPr id="42" name="同心圆 41"/>
            <p:cNvSpPr/>
            <p:nvPr/>
          </p:nvSpPr>
          <p:spPr>
            <a:xfrm>
              <a:off x="304800" y="673100"/>
              <a:ext cx="4000500" cy="4000500"/>
            </a:xfrm>
            <a:prstGeom prst="donut">
              <a:avLst>
                <a:gd name="adj" fmla="val 4879"/>
              </a:avLst>
            </a:prstGeom>
            <a:gradFill>
              <a:gsLst>
                <a:gs pos="0">
                  <a:sysClr val="window" lastClr="FFFFFF"/>
                </a:gs>
                <a:gs pos="55000">
                  <a:sysClr val="window" lastClr="FFFFFF">
                    <a:lumMod val="95000"/>
                  </a:sysClr>
                </a:gs>
                <a:gs pos="100000">
                  <a:sysClr val="window" lastClr="FFFFFF">
                    <a:lumMod val="65000"/>
                  </a:sysClr>
                </a:gs>
              </a:gsLst>
              <a:lin ang="8100000" scaled="0"/>
            </a:gradFill>
            <a:ln w="25400" cap="flat" cmpd="sng" algn="ctr">
              <a:noFill/>
              <a:prstDash val="solid"/>
            </a:ln>
            <a:effectLst/>
          </p:spPr>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ysClr val="windowText" lastClr="000000"/>
                </a:solidFill>
                <a:effectLst/>
                <a:uLnTx/>
                <a:uFillTx/>
                <a:latin typeface="Impact" panose="020b0806030902050204" pitchFamily="34" charset="0"/>
                <a:ea typeface="微软雅黑" panose="020b0503020204020204" pitchFamily="34" charset="-122"/>
                <a:cs typeface="+mn-ea"/>
                <a:sym typeface="Impact" panose="020b0806030902050204" pitchFamily="34" charset="0"/>
              </a:endParaRPr>
            </a:p>
          </p:txBody>
        </p:sp>
        <p:sp>
          <p:nvSpPr>
            <p:cNvPr id="43" name="椭圆 42"/>
            <p:cNvSpPr/>
            <p:nvPr/>
          </p:nvSpPr>
          <p:spPr>
            <a:xfrm>
              <a:off x="392112" y="760412"/>
              <a:ext cx="3825874" cy="3825874"/>
            </a:xfrm>
            <a:prstGeom prst="ellipse">
              <a:avLst/>
            </a:prstGeom>
            <a:solidFill>
              <a:srgbClr val="4383C3"/>
            </a:solidFill>
            <a:ln w="25400" cap="flat" cmpd="sng" algn="ctr">
              <a:noFill/>
              <a:prstDash val="solid"/>
            </a:ln>
            <a:effectLst/>
          </p:spPr>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cs typeface="+mn-ea"/>
                <a:sym typeface="Impact" panose="020b0806030902050204" pitchFamily="34" charset="0"/>
              </a:endParaRPr>
            </a:p>
          </p:txBody>
        </p:sp>
      </p:grpSp>
      <p:grpSp>
        <p:nvGrpSpPr>
          <p:cNvPr id="44" name="组合 43"/>
          <p:cNvGrpSpPr/>
          <p:nvPr/>
        </p:nvGrpSpPr>
        <p:grpSpPr>
          <a:xfrm>
            <a:off x="4525328" y="1499553"/>
            <a:ext cx="1255712" cy="1255712"/>
            <a:chOff x="304800" y="673100"/>
            <a:chExt cx="4000500" cy="4000500"/>
          </a:xfrm>
          <a:gradFill>
            <a:gsLst>
              <a:gs pos="0">
                <a:srgbClr val="FECF40"/>
              </a:gs>
              <a:gs pos="100000">
                <a:srgbClr val="846C21"/>
              </a:gs>
            </a:gsLst>
            <a:lin ang="8100000" scaled="0"/>
          </a:gradFill>
        </p:grpSpPr>
        <p:sp>
          <p:nvSpPr>
            <p:cNvPr id="45" name="同心圆 44"/>
            <p:cNvSpPr/>
            <p:nvPr/>
          </p:nvSpPr>
          <p:spPr>
            <a:xfrm>
              <a:off x="304800" y="673100"/>
              <a:ext cx="4000500" cy="4000500"/>
            </a:xfrm>
            <a:prstGeom prst="donut">
              <a:avLst>
                <a:gd name="adj" fmla="val 4879"/>
              </a:avLst>
            </a:prstGeom>
            <a:grpFill/>
            <a:ln w="25400" cap="flat" cmpd="sng" algn="ctr">
              <a:noFill/>
              <a:prstDash val="solid"/>
            </a:ln>
            <a:effectLst/>
          </p:spPr>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1C9292"/>
                </a:solidFill>
                <a:effectLst/>
                <a:uLnTx/>
                <a:uFillTx/>
                <a:latin typeface="Impact" panose="020b0806030902050204" pitchFamily="34" charset="0"/>
                <a:ea typeface="微软雅黑" panose="020b0503020204020204" pitchFamily="34" charset="-122"/>
                <a:cs typeface="+mn-ea"/>
                <a:sym typeface="Impact" panose="020b0806030902050204" pitchFamily="34" charset="0"/>
              </a:endParaRPr>
            </a:p>
          </p:txBody>
        </p:sp>
        <p:sp>
          <p:nvSpPr>
            <p:cNvPr id="46" name="椭圆 45"/>
            <p:cNvSpPr/>
            <p:nvPr/>
          </p:nvSpPr>
          <p:spPr>
            <a:xfrm>
              <a:off x="392112" y="760412"/>
              <a:ext cx="3825874" cy="3825874"/>
            </a:xfrm>
            <a:prstGeom prst="ellipse">
              <a:avLst/>
            </a:prstGeom>
            <a:grpFill/>
            <a:ln w="25400" cap="flat" cmpd="sng" algn="ctr">
              <a:noFill/>
              <a:prstDash val="solid"/>
            </a:ln>
            <a:effectLst/>
          </p:spPr>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1C9292"/>
                </a:solidFill>
                <a:effectLst/>
                <a:uLnTx/>
                <a:uFillTx/>
                <a:latin typeface="Impact" panose="020b0806030902050204" pitchFamily="34" charset="0"/>
                <a:ea typeface="微软雅黑" panose="020b0503020204020204" pitchFamily="34" charset="-122"/>
                <a:cs typeface="+mn-ea"/>
                <a:sym typeface="Impact" panose="020b0806030902050204" pitchFamily="34" charset="0"/>
              </a:endParaRPr>
            </a:p>
          </p:txBody>
        </p:sp>
      </p:grpSp>
      <p:grpSp>
        <p:nvGrpSpPr>
          <p:cNvPr id="47" name="组合 46"/>
          <p:cNvGrpSpPr/>
          <p:nvPr/>
        </p:nvGrpSpPr>
        <p:grpSpPr>
          <a:xfrm>
            <a:off x="4525963" y="3081338"/>
            <a:ext cx="1255712" cy="1255712"/>
            <a:chOff x="304800" y="673100"/>
            <a:chExt cx="4000500" cy="4000500"/>
          </a:xfrm>
        </p:grpSpPr>
        <p:sp>
          <p:nvSpPr>
            <p:cNvPr id="48" name="同心圆 47"/>
            <p:cNvSpPr/>
            <p:nvPr/>
          </p:nvSpPr>
          <p:spPr>
            <a:xfrm>
              <a:off x="304800" y="673100"/>
              <a:ext cx="4000500" cy="4000500"/>
            </a:xfrm>
            <a:prstGeom prst="donut">
              <a:avLst>
                <a:gd name="adj" fmla="val 4879"/>
              </a:avLst>
            </a:prstGeom>
            <a:gradFill>
              <a:gsLst>
                <a:gs pos="0">
                  <a:sysClr val="window" lastClr="FFFFFF"/>
                </a:gs>
                <a:gs pos="55000">
                  <a:sysClr val="window" lastClr="FFFFFF">
                    <a:lumMod val="95000"/>
                  </a:sysClr>
                </a:gs>
                <a:gs pos="100000">
                  <a:sysClr val="window" lastClr="FFFFFF">
                    <a:lumMod val="65000"/>
                  </a:sysClr>
                </a:gs>
              </a:gsLst>
              <a:lin ang="8100000" scaled="0"/>
            </a:gradFill>
            <a:ln w="25400" cap="flat" cmpd="sng" algn="ctr">
              <a:noFill/>
              <a:prstDash val="solid"/>
            </a:ln>
            <a:effectLst/>
          </p:spPr>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1C9292"/>
                </a:solidFill>
                <a:effectLst/>
                <a:uLnTx/>
                <a:uFillTx/>
                <a:latin typeface="Impact" panose="020b0806030902050204" pitchFamily="34" charset="0"/>
                <a:ea typeface="微软雅黑" panose="020b0503020204020204" pitchFamily="34" charset="-122"/>
                <a:cs typeface="+mn-ea"/>
                <a:sym typeface="Impact" panose="020b0806030902050204" pitchFamily="34" charset="0"/>
              </a:endParaRPr>
            </a:p>
          </p:txBody>
        </p:sp>
        <p:sp>
          <p:nvSpPr>
            <p:cNvPr id="49" name="椭圆 48"/>
            <p:cNvSpPr/>
            <p:nvPr/>
          </p:nvSpPr>
          <p:spPr>
            <a:xfrm>
              <a:off x="392112" y="760412"/>
              <a:ext cx="3825874" cy="3825874"/>
            </a:xfrm>
            <a:prstGeom prst="ellipse">
              <a:avLst/>
            </a:prstGeom>
            <a:gradFill>
              <a:gsLst>
                <a:gs pos="0">
                  <a:srgbClr val="9EE256"/>
                </a:gs>
                <a:gs pos="100000">
                  <a:srgbClr val="52762D"/>
                </a:gs>
              </a:gsLst>
              <a:lin ang="8100000" scaled="0"/>
            </a:gradFill>
            <a:ln w="25400" cap="flat" cmpd="sng" algn="ctr">
              <a:noFill/>
              <a:prstDash val="solid"/>
            </a:ln>
            <a:effectLst/>
          </p:spPr>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1C9292"/>
                </a:solidFill>
                <a:effectLst/>
                <a:uLnTx/>
                <a:uFillTx/>
                <a:latin typeface="Impact" panose="020b0806030902050204" pitchFamily="34" charset="0"/>
                <a:ea typeface="微软雅黑" panose="020b0503020204020204" pitchFamily="34" charset="-122"/>
                <a:cs typeface="+mn-ea"/>
                <a:sym typeface="Impact" panose="020b0806030902050204" pitchFamily="34" charset="0"/>
              </a:endParaRPr>
            </a:p>
          </p:txBody>
        </p:sp>
      </p:grpSp>
      <p:grpSp>
        <p:nvGrpSpPr>
          <p:cNvPr id="50" name="组合 49"/>
          <p:cNvGrpSpPr/>
          <p:nvPr/>
        </p:nvGrpSpPr>
        <p:grpSpPr>
          <a:xfrm>
            <a:off x="4545008" y="4605333"/>
            <a:ext cx="1255717" cy="1255717"/>
            <a:chOff x="304800" y="673100"/>
            <a:chExt cx="4000500" cy="4000500"/>
          </a:xfrm>
          <a:gradFill>
            <a:gsLst>
              <a:gs pos="0">
                <a:srgbClr val="7B32B2"/>
              </a:gs>
              <a:gs pos="100000">
                <a:srgbClr val="401A5D"/>
              </a:gs>
            </a:gsLst>
            <a:lin ang="8100000" scaled="0"/>
          </a:gradFill>
        </p:grpSpPr>
        <p:sp>
          <p:nvSpPr>
            <p:cNvPr id="51" name="同心圆 50"/>
            <p:cNvSpPr/>
            <p:nvPr/>
          </p:nvSpPr>
          <p:spPr>
            <a:xfrm>
              <a:off x="304800" y="673100"/>
              <a:ext cx="4000500" cy="4000500"/>
            </a:xfrm>
            <a:prstGeom prst="donut">
              <a:avLst>
                <a:gd name="adj" fmla="val 4879"/>
              </a:avLst>
            </a:prstGeom>
            <a:grpFill/>
            <a:ln w="25400" cap="flat" cmpd="sng" algn="ctr">
              <a:noFill/>
              <a:prstDash val="solid"/>
            </a:ln>
            <a:effectLst/>
          </p:spPr>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1C9292"/>
                </a:solidFill>
                <a:effectLst/>
                <a:uLnTx/>
                <a:uFillTx/>
                <a:latin typeface="Impact" panose="020b0806030902050204" pitchFamily="34" charset="0"/>
                <a:ea typeface="微软雅黑" panose="020b0503020204020204" pitchFamily="34" charset="-122"/>
                <a:cs typeface="+mn-ea"/>
                <a:sym typeface="Impact" panose="020b0806030902050204" pitchFamily="34" charset="0"/>
              </a:endParaRPr>
            </a:p>
          </p:txBody>
        </p:sp>
        <p:sp>
          <p:nvSpPr>
            <p:cNvPr id="52" name="椭圆 51"/>
            <p:cNvSpPr/>
            <p:nvPr/>
          </p:nvSpPr>
          <p:spPr>
            <a:xfrm>
              <a:off x="392112" y="760412"/>
              <a:ext cx="3825874" cy="3825874"/>
            </a:xfrm>
            <a:prstGeom prst="ellipse">
              <a:avLst/>
            </a:prstGeom>
            <a:grpFill/>
            <a:ln w="25400" cap="flat" cmpd="sng" algn="ctr">
              <a:noFill/>
              <a:prstDash val="solid"/>
            </a:ln>
            <a:effectLst/>
          </p:spPr>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1C9292"/>
                </a:solidFill>
                <a:effectLst/>
                <a:uLnTx/>
                <a:uFillTx/>
                <a:latin typeface="Impact" panose="020b0806030902050204" pitchFamily="34" charset="0"/>
                <a:ea typeface="微软雅黑" panose="020b0503020204020204" pitchFamily="34" charset="-122"/>
                <a:cs typeface="+mn-ea"/>
                <a:sym typeface="Impact" panose="020b0806030902050204" pitchFamily="34" charset="0"/>
              </a:endParaRPr>
            </a:p>
          </p:txBody>
        </p:sp>
      </p:grpSp>
      <p:sp>
        <p:nvSpPr>
          <p:cNvPr id="53" name="文本框 37"/>
          <p:cNvSpPr>
            <a:spLocks noChangeArrowheads="1"/>
          </p:cNvSpPr>
          <p:nvPr/>
        </p:nvSpPr>
        <p:spPr bwMode="auto">
          <a:xfrm>
            <a:off x="1892300" y="3406775"/>
            <a:ext cx="1462088" cy="604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lvl="0" indent="0" algn="l" defTabSz="914400" rtl="0" eaLnBrk="1" fontAlgn="base" latinLnBrk="0" hangingPunct="1">
              <a:lnSpc>
                <a:spcPct val="100000"/>
              </a:lnSpc>
              <a:spcBef>
                <a:spcPct val="20000"/>
              </a:spcBef>
              <a:spcAft>
                <a:spcPct val="0"/>
              </a:spcAft>
              <a:buFont typeface="Arial" pitchFamily="34" charset="0"/>
              <a:buChar char="•"/>
              <a:defRPr sz="32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lvl="1" indent="-285750" algn="l" defTabSz="91440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lvl="2" indent="-228600" algn="l" defTabSz="914400" rtl="0" eaLnBrk="1" fontAlgn="base" latinLnBrk="0" hangingPunct="1">
              <a:lnSpc>
                <a:spcPct val="100000"/>
              </a:lnSpc>
              <a:spcBef>
                <a:spcPct val="20000"/>
              </a:spcBef>
              <a:spcAft>
                <a:spcPct val="0"/>
              </a:spcAft>
              <a:buFont typeface="Arial" pitchFamily="34" charset="0"/>
              <a:buChar char="•"/>
              <a:defRPr sz="24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lvl="3"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lvl="4"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lvl="5"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lvl="6"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lvl="7"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lvl="8"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marL="0" marR="0" lvl="0" indent="0" algn="ctr" defTabSz="914400" eaLnBrk="1" fontAlgn="auto" latinLnBrk="0" hangingPunct="1">
              <a:lnSpc>
                <a:spcPct val="100000"/>
              </a:lnSpc>
              <a:spcBef>
                <a:spcPct val="0"/>
              </a:spcBef>
              <a:spcAft>
                <a:spcPct val="0"/>
              </a:spcAft>
              <a:buClrTx/>
              <a:buSzTx/>
              <a:buFont typeface="Arial" pitchFamily="34" charset="0"/>
              <a:buNone/>
              <a:defRPr/>
            </a:pPr>
            <a:r>
              <a:rPr kumimoji="0" lang="zh-CN" altLang="en-US" sz="3335" b="1" i="0" u="none" strike="noStrike" kern="0" cap="none" spc="0" normalizeH="0" baseline="0" noProof="0">
                <a:ln>
                  <a:noFill/>
                </a:ln>
                <a:solidFill>
                  <a:schemeClr val="bg1"/>
                </a:solidFill>
                <a:effectLst/>
                <a:uLnTx/>
                <a:uFillTx/>
                <a:latin typeface="Impact" panose="020b0806030902050204" pitchFamily="34" charset="0"/>
                <a:ea typeface="微软雅黑" panose="020b0503020204020204" pitchFamily="34" charset="-122"/>
                <a:cs typeface="+mn-ea"/>
                <a:sym typeface="Impact" panose="020b0806030902050204" pitchFamily="34" charset="0"/>
              </a:rPr>
              <a:t>抗菌谱</a:t>
            </a:r>
            <a:endParaRPr kumimoji="0" lang="zh-CN" altLang="en-US" sz="3335" b="1" i="0" u="none" strike="noStrike" kern="0" cap="none" spc="0" normalizeH="0" baseline="0" noProof="0">
              <a:ln>
                <a:noFill/>
              </a:ln>
              <a:solidFill>
                <a:schemeClr val="bg1"/>
              </a:solidFill>
              <a:effectLst/>
              <a:uLnTx/>
              <a:uFillTx/>
              <a:latin typeface="Impact" panose="020b0806030902050204" pitchFamily="34" charset="0"/>
              <a:cs typeface="+mn-ea"/>
              <a:sym typeface="Impact" panose="020b0806030902050204" pitchFamily="34" charset="0"/>
            </a:endParaRPr>
          </a:p>
        </p:txBody>
      </p:sp>
      <p:sp>
        <p:nvSpPr>
          <p:cNvPr id="54" name="文本框 37"/>
          <p:cNvSpPr>
            <a:spLocks noChangeArrowheads="1"/>
          </p:cNvSpPr>
          <p:nvPr/>
        </p:nvSpPr>
        <p:spPr bwMode="auto">
          <a:xfrm>
            <a:off x="4602163" y="1814513"/>
            <a:ext cx="11017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lvl="0" indent="0" algn="l" defTabSz="914400" rtl="0" eaLnBrk="1" fontAlgn="base" latinLnBrk="0" hangingPunct="1">
              <a:lnSpc>
                <a:spcPct val="100000"/>
              </a:lnSpc>
              <a:spcBef>
                <a:spcPct val="20000"/>
              </a:spcBef>
              <a:spcAft>
                <a:spcPct val="0"/>
              </a:spcAft>
              <a:buFont typeface="Arial" pitchFamily="34" charset="0"/>
              <a:buChar char="•"/>
              <a:defRPr sz="32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lvl="1" indent="-285750" algn="l" defTabSz="91440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lvl="2" indent="-228600" algn="l" defTabSz="914400" rtl="0" eaLnBrk="1" fontAlgn="base" latinLnBrk="0" hangingPunct="1">
              <a:lnSpc>
                <a:spcPct val="100000"/>
              </a:lnSpc>
              <a:spcBef>
                <a:spcPct val="20000"/>
              </a:spcBef>
              <a:spcAft>
                <a:spcPct val="0"/>
              </a:spcAft>
              <a:buFont typeface="Arial" pitchFamily="34" charset="0"/>
              <a:buChar char="•"/>
              <a:defRPr sz="24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lvl="3"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lvl="4"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lvl="5"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lvl="6"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lvl="7"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lvl="8"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marL="0" marR="0" lvl="0" indent="0" algn="ctr" defTabSz="914400" eaLnBrk="1" fontAlgn="auto" latinLnBrk="0" hangingPunct="1">
              <a:lnSpc>
                <a:spcPct val="100000"/>
              </a:lnSpc>
              <a:spcBef>
                <a:spcPct val="0"/>
              </a:spcBef>
              <a:spcAft>
                <a:spcPct val="0"/>
              </a:spcAft>
              <a:buClrTx/>
              <a:buSzTx/>
              <a:buFont typeface="Arial" pitchFamily="34" charset="0"/>
              <a:buNone/>
              <a:defRPr/>
            </a:pPr>
            <a:r>
              <a:rPr kumimoji="0" lang="zh-CN" altLang="en-US" sz="2400" b="1" i="0" u="none" strike="noStrike" kern="0" cap="none" spc="0" normalizeH="0" baseline="0" noProof="0">
                <a:ln>
                  <a:noFill/>
                </a:ln>
                <a:solidFill>
                  <a:schemeClr val="bg1"/>
                </a:solidFill>
                <a:effectLst/>
                <a:uLnTx/>
                <a:uFillTx/>
                <a:latin typeface="宋体" panose="02010600030101010101" pitchFamily="2" charset="-122"/>
                <a:ea typeface="宋体" panose="02010600030101010101" pitchFamily="2" charset="-122"/>
                <a:cs typeface="宋体" panose="02010600030101010101" pitchFamily="2" charset="-122"/>
                <a:sym typeface="Impact" panose="020b0806030902050204" pitchFamily="34" charset="0"/>
              </a:rPr>
              <a:t>G+球菌</a:t>
            </a:r>
            <a:endParaRPr kumimoji="0" lang="zh-CN" altLang="en-US" sz="2400" b="1" i="0" u="none" strike="noStrike" kern="0" cap="none" spc="0" normalizeH="0" baseline="0" noProof="0">
              <a:ln>
                <a:noFill/>
              </a:ln>
              <a:solidFill>
                <a:schemeClr val="bg1"/>
              </a:solidFill>
              <a:effectLst/>
              <a:uLnTx/>
              <a:uFillTx/>
              <a:latin typeface="宋体" panose="02010600030101010101" pitchFamily="2" charset="-122"/>
              <a:ea typeface="宋体" panose="02010600030101010101" pitchFamily="2" charset="-122"/>
              <a:cs typeface="宋体" panose="02010600030101010101" pitchFamily="2" charset="-122"/>
              <a:sym typeface="Impact" panose="020b0806030902050204" pitchFamily="34" charset="0"/>
            </a:endParaRPr>
          </a:p>
        </p:txBody>
      </p:sp>
      <p:sp>
        <p:nvSpPr>
          <p:cNvPr id="55" name="文本框 37"/>
          <p:cNvSpPr>
            <a:spLocks noChangeArrowheads="1"/>
          </p:cNvSpPr>
          <p:nvPr/>
        </p:nvSpPr>
        <p:spPr bwMode="auto">
          <a:xfrm>
            <a:off x="4602163" y="3448050"/>
            <a:ext cx="11017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lvl="0" indent="0" algn="l" defTabSz="914400" rtl="0" eaLnBrk="1" fontAlgn="base" latinLnBrk="0" hangingPunct="1">
              <a:lnSpc>
                <a:spcPct val="100000"/>
              </a:lnSpc>
              <a:spcBef>
                <a:spcPct val="20000"/>
              </a:spcBef>
              <a:spcAft>
                <a:spcPct val="0"/>
              </a:spcAft>
              <a:buFont typeface="Arial" pitchFamily="34" charset="0"/>
              <a:buChar char="•"/>
              <a:defRPr sz="32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lvl="1" indent="-285750" algn="l" defTabSz="91440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lvl="2" indent="-228600" algn="l" defTabSz="914400" rtl="0" eaLnBrk="1" fontAlgn="base" latinLnBrk="0" hangingPunct="1">
              <a:lnSpc>
                <a:spcPct val="100000"/>
              </a:lnSpc>
              <a:spcBef>
                <a:spcPct val="20000"/>
              </a:spcBef>
              <a:spcAft>
                <a:spcPct val="0"/>
              </a:spcAft>
              <a:buFont typeface="Arial" pitchFamily="34" charset="0"/>
              <a:buChar char="•"/>
              <a:defRPr sz="24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lvl="3"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lvl="4"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lvl="5"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lvl="6"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lvl="7"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lvl="8"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marL="0" marR="0" lvl="0" indent="0" algn="ctr" defTabSz="914400" eaLnBrk="1" fontAlgn="auto" latinLnBrk="0" hangingPunct="1">
              <a:lnSpc>
                <a:spcPct val="100000"/>
              </a:lnSpc>
              <a:spcBef>
                <a:spcPct val="0"/>
              </a:spcBef>
              <a:spcAft>
                <a:spcPct val="0"/>
              </a:spcAft>
              <a:buClrTx/>
              <a:buSzTx/>
              <a:buFont typeface="Arial" pitchFamily="34" charset="0"/>
              <a:buNone/>
              <a:defRPr/>
            </a:pPr>
            <a:r>
              <a:rPr kumimoji="0" lang="zh-CN" altLang="en-US" sz="2400" b="1" i="0" u="none" strike="noStrike" kern="0" cap="none" spc="0" normalizeH="0" baseline="0" noProof="0">
                <a:ln>
                  <a:noFill/>
                </a:ln>
                <a:solidFill>
                  <a:schemeClr val="bg1"/>
                </a:solidFill>
                <a:effectLst/>
                <a:uLnTx/>
                <a:uFillTx/>
                <a:latin typeface="Impact" panose="020b0806030902050204" pitchFamily="34" charset="0"/>
                <a:ea typeface="微软雅黑" panose="020b0503020204020204" pitchFamily="34" charset="-122"/>
                <a:cs typeface="+mn-ea"/>
                <a:sym typeface="Impact" panose="020b0806030902050204" pitchFamily="34" charset="0"/>
              </a:rPr>
              <a:t>厌氧菌</a:t>
            </a:r>
            <a:endParaRPr kumimoji="0" lang="zh-CN" altLang="en-US" sz="2400" b="1" i="0" u="none" strike="noStrike" kern="0" cap="none" spc="0" normalizeH="0" baseline="0" noProof="0">
              <a:ln>
                <a:noFill/>
              </a:ln>
              <a:solidFill>
                <a:schemeClr val="bg1"/>
              </a:solidFill>
              <a:effectLst/>
              <a:uLnTx/>
              <a:uFillTx/>
              <a:latin typeface="Impact" panose="020b0806030902050204" pitchFamily="34" charset="0"/>
              <a:ea typeface="微软雅黑" panose="020b0503020204020204" pitchFamily="34" charset="-122"/>
              <a:cs typeface="+mn-ea"/>
              <a:sym typeface="Impact" panose="020b0806030902050204" pitchFamily="34" charset="0"/>
            </a:endParaRPr>
          </a:p>
        </p:txBody>
      </p:sp>
      <p:sp>
        <p:nvSpPr>
          <p:cNvPr id="56" name="文本框 37"/>
          <p:cNvSpPr>
            <a:spLocks noChangeArrowheads="1"/>
          </p:cNvSpPr>
          <p:nvPr/>
        </p:nvSpPr>
        <p:spPr bwMode="auto">
          <a:xfrm>
            <a:off x="4622800" y="4818063"/>
            <a:ext cx="11001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lvl="0" indent="0" algn="l" defTabSz="914400" rtl="0" eaLnBrk="1" fontAlgn="base" latinLnBrk="0" hangingPunct="1">
              <a:lnSpc>
                <a:spcPct val="100000"/>
              </a:lnSpc>
              <a:spcBef>
                <a:spcPct val="20000"/>
              </a:spcBef>
              <a:spcAft>
                <a:spcPct val="0"/>
              </a:spcAft>
              <a:buFont typeface="Arial" pitchFamily="34" charset="0"/>
              <a:buChar char="•"/>
              <a:defRPr sz="32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lvl="1" indent="-285750" algn="l" defTabSz="91440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lvl="2" indent="-228600" algn="l" defTabSz="914400" rtl="0" eaLnBrk="1" fontAlgn="base" latinLnBrk="0" hangingPunct="1">
              <a:lnSpc>
                <a:spcPct val="100000"/>
              </a:lnSpc>
              <a:spcBef>
                <a:spcPct val="20000"/>
              </a:spcBef>
              <a:spcAft>
                <a:spcPct val="0"/>
              </a:spcAft>
              <a:buFont typeface="Arial" pitchFamily="34" charset="0"/>
              <a:buChar char="•"/>
              <a:defRPr sz="24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lvl="3"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lvl="4"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lvl="5"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lvl="6"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lvl="7"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lvl="8"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marL="0" marR="0" lvl="0" indent="0" algn="ctr" defTabSz="914400" eaLnBrk="1" fontAlgn="auto" latinLnBrk="0" hangingPunct="1">
              <a:lnSpc>
                <a:spcPct val="100000"/>
              </a:lnSpc>
              <a:spcBef>
                <a:spcPct val="0"/>
              </a:spcBef>
              <a:spcAft>
                <a:spcPct val="0"/>
              </a:spcAft>
              <a:buClrTx/>
              <a:buSzTx/>
              <a:buFont typeface="Arial" pitchFamily="34" charset="0"/>
              <a:buNone/>
              <a:defRPr/>
            </a:pPr>
            <a:r>
              <a:rPr kumimoji="0" lang="zh-CN" altLang="en-US" sz="2400" b="1" i="0" u="none" strike="noStrike" kern="0" cap="none" spc="0" normalizeH="0" baseline="0" noProof="0">
                <a:ln>
                  <a:noFill/>
                </a:ln>
                <a:solidFill>
                  <a:schemeClr val="bg1"/>
                </a:solidFill>
                <a:effectLst/>
                <a:uLnTx/>
                <a:uFillTx/>
                <a:latin typeface="Impact" panose="020b0806030902050204" pitchFamily="34" charset="0"/>
                <a:ea typeface="微软雅黑" panose="020b0503020204020204" pitchFamily="34" charset="-122"/>
                <a:cs typeface="+mn-ea"/>
                <a:sym typeface="Impact" panose="020b0806030902050204" pitchFamily="34" charset="0"/>
              </a:rPr>
              <a:t>其他</a:t>
            </a:r>
            <a:endParaRPr kumimoji="0" lang="zh-CN" altLang="en-US" sz="2400" b="1" i="0" u="none" strike="noStrike" kern="0" cap="none" spc="0" normalizeH="0" baseline="0" noProof="0">
              <a:ln>
                <a:noFill/>
              </a:ln>
              <a:solidFill>
                <a:schemeClr val="bg1"/>
              </a:solidFill>
              <a:effectLst/>
              <a:uLnTx/>
              <a:uFillTx/>
              <a:latin typeface="Impact" panose="020b0806030902050204" pitchFamily="34" charset="0"/>
              <a:cs typeface="+mn-ea"/>
              <a:sym typeface="Impact" panose="020b0806030902050204" pitchFamily="34" charset="0"/>
            </a:endParaRPr>
          </a:p>
          <a:p>
            <a:pPr marL="0" marR="0" lvl="0" indent="0" algn="ctr" defTabSz="914400" eaLnBrk="1" fontAlgn="auto" latinLnBrk="0" hangingPunct="1">
              <a:lnSpc>
                <a:spcPct val="100000"/>
              </a:lnSpc>
              <a:spcBef>
                <a:spcPct val="0"/>
              </a:spcBef>
              <a:spcAft>
                <a:spcPct val="0"/>
              </a:spcAft>
              <a:buClrTx/>
              <a:buSzTx/>
              <a:buFont typeface="Arial" pitchFamily="34" charset="0"/>
              <a:buNone/>
              <a:defRPr/>
            </a:pPr>
            <a:r>
              <a:rPr kumimoji="0" lang="zh-CN" altLang="en-US" sz="2400" b="1" i="0" u="none" strike="noStrike" kern="0" cap="none" spc="0" normalizeH="0" baseline="0" noProof="0">
                <a:ln>
                  <a:noFill/>
                </a:ln>
                <a:solidFill>
                  <a:schemeClr val="bg1"/>
                </a:solidFill>
                <a:effectLst/>
                <a:uLnTx/>
                <a:uFillTx/>
                <a:latin typeface="Impact" panose="020b0806030902050204" pitchFamily="34" charset="0"/>
                <a:ea typeface="微软雅黑" panose="020b0503020204020204" pitchFamily="34" charset="-122"/>
                <a:cs typeface="+mn-ea"/>
                <a:sym typeface="Impact" panose="020b0806030902050204" pitchFamily="34" charset="0"/>
              </a:rPr>
              <a:t>病原体</a:t>
            </a:r>
            <a:endParaRPr kumimoji="0" lang="zh-CN" altLang="en-US" sz="2400" b="1" i="0" u="none" strike="noStrike" kern="0" cap="none" spc="0" normalizeH="0" baseline="0" noProof="0">
              <a:ln>
                <a:noFill/>
              </a:ln>
              <a:solidFill>
                <a:schemeClr val="bg1"/>
              </a:solidFill>
              <a:effectLst/>
              <a:uLnTx/>
              <a:uFillTx/>
              <a:latin typeface="Impact" panose="020b0806030902050204" pitchFamily="34" charset="0"/>
              <a:cs typeface="+mn-ea"/>
              <a:sym typeface="Impact" panose="020b0806030902050204" pitchFamily="34" charset="0"/>
            </a:endParaRPr>
          </a:p>
        </p:txBody>
      </p:sp>
      <p:sp>
        <p:nvSpPr>
          <p:cNvPr id="57" name="文本1"/>
          <p:cNvSpPr>
            <a:spLocks noChangeArrowheads="1"/>
          </p:cNvSpPr>
          <p:nvPr/>
        </p:nvSpPr>
        <p:spPr bwMode="gray">
          <a:xfrm>
            <a:off x="6065838" y="1482725"/>
            <a:ext cx="4129088" cy="1189038"/>
          </a:xfrm>
          <a:prstGeom prst="roundRect">
            <a:avLst>
              <a:gd name="adj" fmla="val 11505"/>
            </a:avLst>
          </a:prstGeom>
          <a:noFill/>
          <a:ln w="28575" cap="flat" cmpd="sng" algn="ctr">
            <a:noFill/>
            <a:prstDash val="solid"/>
          </a:ln>
          <a:effectLst/>
        </p:spPr>
        <p:txBody>
          <a:bodyPr lIns="91429" tIns="45715" rIns="91429" bIns="45715"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9pPr>
          </a:lstStyle>
          <a:p>
            <a:pPr marL="0" marR="0" lvl="0" indent="0" algn="l" defTabSz="914400" rtl="0" eaLnBrk="1" fontAlgn="base" latinLnBrk="0" hangingPunct="1">
              <a:lnSpc>
                <a:spcPct val="120000"/>
              </a:lnSpc>
              <a:spcBef>
                <a:spcPct val="0"/>
              </a:spcBef>
              <a:spcAft>
                <a:spcPct val="0"/>
              </a:spcAft>
              <a:buClrTx/>
              <a:buSzTx/>
              <a:buFontTx/>
              <a:buNone/>
              <a:defRPr/>
            </a:pPr>
            <a:r>
              <a:rPr kumimoji="0" lang="zh-CN" altLang="en-US" sz="2000" b="0" i="0" u="none" strike="noStrike" kern="1200" cap="none" spc="0" normalizeH="0" baseline="0" noProof="0">
                <a:ln>
                  <a:noFill/>
                </a:ln>
                <a:solidFill>
                  <a:schemeClr val="bg2">
                    <a:lumMod val="25000"/>
                  </a:schemeClr>
                </a:solidFill>
                <a:effectLst/>
                <a:uLnTx/>
                <a:uFillTx/>
                <a:latin typeface="宋体" panose="02010600030101010101" pitchFamily="2" charset="-122"/>
                <a:ea typeface="宋体" panose="02010600030101010101" pitchFamily="2" charset="-122"/>
                <a:cs typeface="宋体" panose="02010600030101010101" pitchFamily="2" charset="-122"/>
                <a:sym typeface="Impact" panose="020b0806030902050204" pitchFamily="34" charset="0"/>
              </a:rPr>
              <a:t>金葡菌敏感（包括部分</a:t>
            </a:r>
            <a:r>
              <a:rPr kumimoji="0" lang="en-US" altLang="zh-CN" sz="2000" b="0" i="0" u="none" strike="noStrike" kern="1200" cap="none" spc="0" normalizeH="0" baseline="0" noProof="0">
                <a:ln>
                  <a:noFill/>
                </a:ln>
                <a:solidFill>
                  <a:schemeClr val="bg2">
                    <a:lumMod val="25000"/>
                  </a:schemeClr>
                </a:solidFill>
                <a:effectLst/>
                <a:uLnTx/>
                <a:uFillTx/>
                <a:latin typeface="宋体" panose="02010600030101010101" pitchFamily="2" charset="-122"/>
                <a:ea typeface="宋体" panose="02010600030101010101" pitchFamily="2" charset="-122"/>
                <a:cs typeface="宋体" panose="02010600030101010101" pitchFamily="2" charset="-122"/>
                <a:sym typeface="Impact" panose="020b0806030902050204" pitchFamily="34" charset="0"/>
              </a:rPr>
              <a:t>MRSA</a:t>
            </a:r>
            <a:r>
              <a:rPr kumimoji="0" lang="zh-CN" altLang="en-US" sz="2000" b="0" i="0" u="none" strike="noStrike" kern="1200" cap="none" spc="0" normalizeH="0" baseline="0" noProof="0">
                <a:ln>
                  <a:noFill/>
                </a:ln>
                <a:solidFill>
                  <a:schemeClr val="bg2">
                    <a:lumMod val="25000"/>
                  </a:schemeClr>
                </a:solidFill>
                <a:effectLst/>
                <a:uLnTx/>
                <a:uFillTx/>
                <a:latin typeface="宋体" panose="02010600030101010101" pitchFamily="2" charset="-122"/>
                <a:ea typeface="宋体" panose="02010600030101010101" pitchFamily="2" charset="-122"/>
                <a:cs typeface="宋体" panose="02010600030101010101" pitchFamily="2" charset="-122"/>
                <a:sym typeface="Impact" panose="020b0806030902050204" pitchFamily="34" charset="0"/>
              </a:rPr>
              <a:t>）</a:t>
            </a:r>
            <a:endParaRPr kumimoji="0" lang="zh-CN" altLang="en-US" sz="2000" b="0" i="0" u="none" strike="noStrike" kern="1200" cap="none" spc="0" normalizeH="0" baseline="0" noProof="0">
              <a:ln>
                <a:noFill/>
              </a:ln>
              <a:solidFill>
                <a:schemeClr val="bg2">
                  <a:lumMod val="25000"/>
                </a:schemeClr>
              </a:solidFill>
              <a:effectLst/>
              <a:uLnTx/>
              <a:uFillTx/>
              <a:latin typeface="宋体" panose="02010600030101010101" pitchFamily="2" charset="-122"/>
              <a:ea typeface="宋体" panose="02010600030101010101" pitchFamily="2" charset="-122"/>
              <a:cs typeface="宋体" panose="02010600030101010101" pitchFamily="2" charset="-122"/>
              <a:sym typeface="Impact" panose="020b0806030902050204" pitchFamily="34" charset="0"/>
            </a:endParaRPr>
          </a:p>
          <a:p>
            <a:pPr marL="0" marR="0" lvl="0" indent="0" algn="l" defTabSz="914400" rtl="0" eaLnBrk="1" fontAlgn="base" latinLnBrk="0" hangingPunct="1">
              <a:lnSpc>
                <a:spcPct val="120000"/>
              </a:lnSpc>
              <a:spcBef>
                <a:spcPct val="0"/>
              </a:spcBef>
              <a:spcAft>
                <a:spcPct val="0"/>
              </a:spcAft>
              <a:buClrTx/>
              <a:buSzTx/>
              <a:buFontTx/>
              <a:buNone/>
              <a:defRPr/>
            </a:pPr>
            <a:r>
              <a:rPr kumimoji="0" lang="zh-CN" altLang="en-US" sz="2000" b="0" i="0" u="none" strike="noStrike" kern="1200" cap="none" spc="0" normalizeH="0" baseline="0" noProof="0">
                <a:ln>
                  <a:noFill/>
                </a:ln>
                <a:solidFill>
                  <a:schemeClr val="bg2">
                    <a:lumMod val="25000"/>
                  </a:schemeClr>
                </a:solidFill>
                <a:effectLst/>
                <a:uLnTx/>
                <a:uFillTx/>
                <a:latin typeface="宋体" panose="02010600030101010101" pitchFamily="2" charset="-122"/>
                <a:ea typeface="宋体" panose="02010600030101010101" pitchFamily="2" charset="-122"/>
                <a:cs typeface="宋体" panose="02010600030101010101" pitchFamily="2" charset="-122"/>
                <a:sym typeface="Impact" panose="020b0806030902050204" pitchFamily="34" charset="0"/>
              </a:rPr>
              <a:t>链球菌目前耐药高</a:t>
            </a:r>
            <a:endParaRPr kumimoji="0" lang="zh-CN" altLang="en-US" sz="2000" b="0" i="0" u="none" strike="noStrike" kern="1200" cap="none" spc="0" normalizeH="0" baseline="0" noProof="0">
              <a:ln>
                <a:noFill/>
              </a:ln>
              <a:solidFill>
                <a:schemeClr val="bg2">
                  <a:lumMod val="25000"/>
                </a:schemeClr>
              </a:solidFill>
              <a:effectLst/>
              <a:uLnTx/>
              <a:uFillTx/>
              <a:latin typeface="宋体" panose="02010600030101010101" pitchFamily="2" charset="-122"/>
              <a:ea typeface="宋体" panose="02010600030101010101" pitchFamily="2" charset="-122"/>
              <a:cs typeface="宋体" panose="02010600030101010101" pitchFamily="2" charset="-122"/>
              <a:sym typeface="Impact" panose="020b0806030902050204" pitchFamily="34" charset="0"/>
            </a:endParaRPr>
          </a:p>
          <a:p>
            <a:pPr marL="0" marR="0" lvl="0" indent="0" algn="l" defTabSz="914400" rtl="0" eaLnBrk="1" fontAlgn="base" latinLnBrk="0" hangingPunct="1">
              <a:lnSpc>
                <a:spcPct val="120000"/>
              </a:lnSpc>
              <a:spcBef>
                <a:spcPct val="0"/>
              </a:spcBef>
              <a:spcAft>
                <a:spcPct val="0"/>
              </a:spcAft>
              <a:buClrTx/>
              <a:buSzTx/>
              <a:buFontTx/>
              <a:buNone/>
              <a:defRPr/>
            </a:pPr>
            <a:r>
              <a:rPr kumimoji="0" lang="zh-CN" altLang="en-US" sz="2000" b="0" i="0" u="none" strike="noStrike" kern="1200" cap="none" spc="0" normalizeH="0" baseline="0" noProof="0">
                <a:ln>
                  <a:noFill/>
                </a:ln>
                <a:solidFill>
                  <a:schemeClr val="bg2">
                    <a:lumMod val="25000"/>
                  </a:schemeClr>
                </a:solidFill>
                <a:effectLst/>
                <a:uLnTx/>
                <a:uFillTx/>
                <a:latin typeface="宋体" panose="02010600030101010101" pitchFamily="2" charset="-122"/>
                <a:ea typeface="宋体" panose="02010600030101010101" pitchFamily="2" charset="-122"/>
                <a:cs typeface="宋体" panose="02010600030101010101" pitchFamily="2" charset="-122"/>
                <a:sym typeface="Impact" panose="020b0806030902050204" pitchFamily="34" charset="0"/>
              </a:rPr>
              <a:t>肠球菌固有耐药</a:t>
            </a:r>
            <a:endParaRPr kumimoji="0" lang="zh-CN" altLang="en-US" sz="2000" b="0" i="0" u="none" strike="noStrike" kern="1200" cap="none" spc="0" normalizeH="0" baseline="0" noProof="0">
              <a:ln>
                <a:noFill/>
              </a:ln>
              <a:solidFill>
                <a:schemeClr val="bg2">
                  <a:lumMod val="25000"/>
                </a:schemeClr>
              </a:solidFill>
              <a:effectLst/>
              <a:uLnTx/>
              <a:uFillTx/>
              <a:latin typeface="宋体" panose="02010600030101010101" pitchFamily="2" charset="-122"/>
              <a:ea typeface="宋体" panose="02010600030101010101" pitchFamily="2" charset="-122"/>
              <a:cs typeface="宋体" panose="02010600030101010101" pitchFamily="2" charset="-122"/>
              <a:sym typeface="Impact" panose="020b0806030902050204" pitchFamily="34" charset="0"/>
            </a:endParaRPr>
          </a:p>
        </p:txBody>
      </p:sp>
      <p:grpSp>
        <p:nvGrpSpPr>
          <p:cNvPr id="58" name="组合 57"/>
          <p:cNvGrpSpPr/>
          <p:nvPr/>
        </p:nvGrpSpPr>
        <p:grpSpPr>
          <a:xfrm>
            <a:off x="6110288" y="3200400"/>
            <a:ext cx="4343400" cy="1143000"/>
            <a:chOff x="4304043" y="1286668"/>
            <a:chExt cx="3837944" cy="2757793"/>
          </a:xfrm>
        </p:grpSpPr>
        <p:sp>
          <p:nvSpPr>
            <p:cNvPr id="59" name="圆角矩形 58"/>
            <p:cNvSpPr/>
            <p:nvPr/>
          </p:nvSpPr>
          <p:spPr>
            <a:xfrm>
              <a:off x="4304043" y="1286668"/>
              <a:ext cx="3837944" cy="2757793"/>
            </a:xfrm>
            <a:prstGeom prst="roundRect">
              <a:avLst/>
            </a:prstGeom>
            <a:noFill/>
            <a:ln w="28575" cap="flat" cmpd="sng" algn="ctr">
              <a:noFill/>
              <a:prstDash val="solid"/>
            </a:ln>
            <a:effectLst/>
          </p:spPr>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cs typeface="+mn-ea"/>
                <a:sym typeface="Impact" panose="020b0806030902050204" pitchFamily="34" charset="0"/>
              </a:endParaRPr>
            </a:p>
          </p:txBody>
        </p:sp>
        <p:sp>
          <p:nvSpPr>
            <p:cNvPr id="60" name="圆角矩形 59"/>
            <p:cNvSpPr/>
            <p:nvPr/>
          </p:nvSpPr>
          <p:spPr>
            <a:xfrm>
              <a:off x="4351931" y="1367703"/>
              <a:ext cx="3742172" cy="2595722"/>
            </a:xfrm>
            <a:prstGeom prst="roundRect">
              <a:avLst/>
            </a:prstGeom>
            <a:noFill/>
            <a:ln w="28575" cap="flat" cmpd="sng" algn="ctr">
              <a:noFill/>
              <a:prstDash val="solid"/>
            </a:ln>
            <a:effectLst/>
          </p:spPr>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cs typeface="+mn-ea"/>
                <a:sym typeface="Impact" panose="020b0806030902050204" pitchFamily="34" charset="0"/>
              </a:endParaRPr>
            </a:p>
          </p:txBody>
        </p:sp>
      </p:grpSp>
      <p:sp>
        <p:nvSpPr>
          <p:cNvPr id="61" name="文本1"/>
          <p:cNvSpPr>
            <a:spLocks noChangeArrowheads="1"/>
          </p:cNvSpPr>
          <p:nvPr/>
        </p:nvSpPr>
        <p:spPr bwMode="gray">
          <a:xfrm>
            <a:off x="6065838" y="3203575"/>
            <a:ext cx="4129088" cy="1189038"/>
          </a:xfrm>
          <a:prstGeom prst="roundRect">
            <a:avLst>
              <a:gd name="adj" fmla="val 11505"/>
            </a:avLst>
          </a:prstGeom>
          <a:noFill/>
          <a:ln w="28575" cap="flat" cmpd="sng" algn="ctr">
            <a:noFill/>
            <a:prstDash val="solid"/>
          </a:ln>
          <a:effectLst/>
        </p:spPr>
        <p:txBody>
          <a:bodyPr lIns="91429" tIns="45715" rIns="91429" bIns="45715"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9pPr>
          </a:lstStyle>
          <a:p>
            <a:pPr marL="0" marR="0" lvl="0" indent="0" algn="l" defTabSz="914400" rtl="0" eaLnBrk="1" fontAlgn="base" latinLnBrk="0" hangingPunct="1">
              <a:lnSpc>
                <a:spcPct val="120000"/>
              </a:lnSpc>
              <a:spcBef>
                <a:spcPct val="0"/>
              </a:spcBef>
              <a:spcAft>
                <a:spcPct val="0"/>
              </a:spcAft>
              <a:buClrTx/>
              <a:buSzTx/>
              <a:buFontTx/>
              <a:buNone/>
              <a:defRPr/>
            </a:pPr>
            <a:r>
              <a:rPr kumimoji="0" lang="zh-CN" altLang="en-US" sz="2000" b="0" i="0" u="none" strike="noStrike" kern="1200" cap="none" spc="0" normalizeH="0" baseline="0" noProof="0">
                <a:ln>
                  <a:noFill/>
                </a:ln>
                <a:solidFill>
                  <a:schemeClr val="bg2">
                    <a:lumMod val="25000"/>
                  </a:schemeClr>
                </a:solidFill>
                <a:effectLst/>
                <a:uLnTx/>
                <a:uFillTx/>
                <a:latin typeface="Impact" panose="020b0806030902050204" pitchFamily="34" charset="0"/>
                <a:ea typeface="微软雅黑" panose="020b0503020204020204" pitchFamily="34" charset="-122"/>
                <a:cs typeface="+mn-ea"/>
                <a:sym typeface="Impact" panose="020b0806030902050204" pitchFamily="34" charset="0"/>
              </a:rPr>
              <a:t>作用强，但脆弱拟杆菌耐药率高</a:t>
            </a:r>
            <a:endParaRPr kumimoji="0" lang="zh-CN" altLang="en-US" sz="2000" b="0" i="0" u="none" strike="noStrike" kern="1200" cap="none" spc="0" normalizeH="0" baseline="0" noProof="0">
              <a:ln>
                <a:noFill/>
              </a:ln>
              <a:solidFill>
                <a:schemeClr val="bg2">
                  <a:lumMod val="25000"/>
                </a:schemeClr>
              </a:solidFill>
              <a:effectLst/>
              <a:uLnTx/>
              <a:uFillTx/>
              <a:latin typeface="Impact" panose="020b0806030902050204" pitchFamily="34" charset="0"/>
              <a:ea typeface="微软雅黑" panose="020b0503020204020204" pitchFamily="34" charset="-122"/>
              <a:cs typeface="+mn-ea"/>
              <a:sym typeface="Impact" panose="020b0806030902050204" pitchFamily="34" charset="0"/>
            </a:endParaRPr>
          </a:p>
          <a:p>
            <a:pPr marL="0" marR="0" lvl="0" indent="0" algn="l" defTabSz="914400" rtl="0" eaLnBrk="1" fontAlgn="base" latinLnBrk="0" hangingPunct="1">
              <a:lnSpc>
                <a:spcPct val="120000"/>
              </a:lnSpc>
              <a:spcBef>
                <a:spcPct val="0"/>
              </a:spcBef>
              <a:spcAft>
                <a:spcPct val="0"/>
              </a:spcAft>
              <a:buClrTx/>
              <a:buSzTx/>
              <a:buFontTx/>
              <a:buNone/>
              <a:defRPr/>
            </a:pPr>
            <a:r>
              <a:rPr kumimoji="0" lang="zh-CN" altLang="en-US" sz="2000" b="0" i="0" u="none" strike="noStrike" kern="1200" cap="none" spc="0" normalizeH="0" baseline="0" noProof="0">
                <a:ln>
                  <a:noFill/>
                </a:ln>
                <a:solidFill>
                  <a:schemeClr val="bg2">
                    <a:lumMod val="25000"/>
                  </a:schemeClr>
                </a:solidFill>
                <a:effectLst/>
                <a:uLnTx/>
                <a:uFillTx/>
                <a:latin typeface="Impact" panose="020b0806030902050204" pitchFamily="34" charset="0"/>
                <a:ea typeface="微软雅黑" panose="020b0503020204020204" pitchFamily="34" charset="-122"/>
                <a:cs typeface="+mn-ea"/>
                <a:sym typeface="Impact" panose="020b0806030902050204" pitchFamily="34" charset="0"/>
              </a:rPr>
              <a:t>丙酸痤疮杆菌有效</a:t>
            </a:r>
            <a:endParaRPr kumimoji="0" lang="zh-CN" altLang="en-US" sz="2000" b="0" i="0" u="none" strike="noStrike" kern="1200" cap="none" spc="0" normalizeH="0" baseline="0" noProof="0">
              <a:ln>
                <a:noFill/>
              </a:ln>
              <a:solidFill>
                <a:schemeClr val="bg2">
                  <a:lumMod val="25000"/>
                </a:schemeClr>
              </a:solidFill>
              <a:effectLst/>
              <a:uLnTx/>
              <a:uFillTx/>
              <a:latin typeface="Impact" panose="020b0806030902050204" pitchFamily="34" charset="0"/>
              <a:ea typeface="微软雅黑" panose="020b0503020204020204" pitchFamily="34" charset="-122"/>
              <a:cs typeface="+mn-ea"/>
              <a:sym typeface="Impact" panose="020b0806030902050204" pitchFamily="34" charset="0"/>
            </a:endParaRPr>
          </a:p>
        </p:txBody>
      </p:sp>
      <p:grpSp>
        <p:nvGrpSpPr>
          <p:cNvPr id="62" name="组合 61"/>
          <p:cNvGrpSpPr/>
          <p:nvPr/>
        </p:nvGrpSpPr>
        <p:grpSpPr>
          <a:xfrm>
            <a:off x="6110288" y="4719638"/>
            <a:ext cx="4343400" cy="1143000"/>
            <a:chOff x="4304043" y="1286668"/>
            <a:chExt cx="3837944" cy="2757793"/>
          </a:xfrm>
        </p:grpSpPr>
        <p:sp>
          <p:nvSpPr>
            <p:cNvPr id="63" name="圆角矩形 62"/>
            <p:cNvSpPr/>
            <p:nvPr/>
          </p:nvSpPr>
          <p:spPr>
            <a:xfrm>
              <a:off x="4304043" y="1286668"/>
              <a:ext cx="3837944" cy="2757793"/>
            </a:xfrm>
            <a:prstGeom prst="roundRect">
              <a:avLst/>
            </a:prstGeom>
            <a:noFill/>
            <a:ln w="28575" cap="flat" cmpd="sng" algn="ctr">
              <a:noFill/>
              <a:prstDash val="solid"/>
            </a:ln>
            <a:effectLst/>
          </p:spPr>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cs typeface="+mn-ea"/>
                <a:sym typeface="Impact" panose="020b0806030902050204" pitchFamily="34" charset="0"/>
              </a:endParaRPr>
            </a:p>
          </p:txBody>
        </p:sp>
        <p:sp>
          <p:nvSpPr>
            <p:cNvPr id="64" name="圆角矩形 63"/>
            <p:cNvSpPr/>
            <p:nvPr/>
          </p:nvSpPr>
          <p:spPr>
            <a:xfrm>
              <a:off x="4351931" y="1367703"/>
              <a:ext cx="3742172" cy="2595722"/>
            </a:xfrm>
            <a:prstGeom prst="roundRect">
              <a:avLst/>
            </a:prstGeom>
            <a:noFill/>
            <a:ln w="28575" cap="flat" cmpd="sng" algn="ctr">
              <a:noFill/>
              <a:prstDash val="solid"/>
            </a:ln>
            <a:effectLst/>
          </p:spPr>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cs typeface="+mn-ea"/>
                <a:sym typeface="Impact" panose="020b0806030902050204" pitchFamily="34" charset="0"/>
              </a:endParaRPr>
            </a:p>
          </p:txBody>
        </p:sp>
      </p:grpSp>
      <p:sp>
        <p:nvSpPr>
          <p:cNvPr id="65" name="文本1"/>
          <p:cNvSpPr>
            <a:spLocks noChangeArrowheads="1"/>
          </p:cNvSpPr>
          <p:nvPr/>
        </p:nvSpPr>
        <p:spPr bwMode="gray">
          <a:xfrm>
            <a:off x="6110288" y="4695825"/>
            <a:ext cx="4129088" cy="1189038"/>
          </a:xfrm>
          <a:prstGeom prst="roundRect">
            <a:avLst>
              <a:gd name="adj" fmla="val 11505"/>
            </a:avLst>
          </a:prstGeom>
          <a:noFill/>
          <a:ln w="28575" cap="flat" cmpd="sng" algn="ctr">
            <a:noFill/>
            <a:prstDash val="solid"/>
          </a:ln>
          <a:effectLst/>
        </p:spPr>
        <p:txBody>
          <a:bodyPr lIns="91429" tIns="45715" rIns="91429" bIns="45715"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9pPr>
          </a:lstStyle>
          <a:p>
            <a:pPr marL="0" marR="0" lvl="0" indent="0" algn="l" defTabSz="914400" rtl="0" eaLnBrk="1" fontAlgn="base" latinLnBrk="0" hangingPunct="1">
              <a:lnSpc>
                <a:spcPct val="120000"/>
              </a:lnSpc>
              <a:spcBef>
                <a:spcPct val="0"/>
              </a:spcBef>
              <a:spcAft>
                <a:spcPct val="0"/>
              </a:spcAft>
              <a:buClrTx/>
              <a:buSzTx/>
              <a:buFontTx/>
              <a:buNone/>
              <a:defRPr/>
            </a:pPr>
            <a:r>
              <a:rPr kumimoji="0" lang="zh-CN" altLang="en-US" sz="2000" b="0" i="0" u="none" strike="noStrike" kern="1200" cap="none" spc="0" normalizeH="0" baseline="0" noProof="0">
                <a:ln>
                  <a:noFill/>
                </a:ln>
                <a:solidFill>
                  <a:schemeClr val="bg2">
                    <a:lumMod val="25000"/>
                  </a:schemeClr>
                </a:solidFill>
                <a:effectLst/>
                <a:uLnTx/>
                <a:uFillTx/>
                <a:latin typeface="宋体" panose="02010600030101010101" pitchFamily="2" charset="-122"/>
                <a:ea typeface="宋体" panose="02010600030101010101" pitchFamily="2" charset="-122"/>
                <a:cs typeface="+mn-ea"/>
                <a:sym typeface="Impact" panose="020b0806030902050204" pitchFamily="34" charset="0"/>
              </a:rPr>
              <a:t>耶氏肺孢子菌的治疗</a:t>
            </a:r>
            <a:endParaRPr kumimoji="0" lang="zh-CN" altLang="en-US" sz="2000" b="0" i="0" u="none" strike="noStrike" kern="1200" cap="none" spc="0" normalizeH="0" baseline="0" noProof="0">
              <a:ln>
                <a:noFill/>
              </a:ln>
              <a:solidFill>
                <a:schemeClr val="bg2">
                  <a:lumMod val="25000"/>
                </a:schemeClr>
              </a:solidFill>
              <a:effectLst/>
              <a:uLnTx/>
              <a:uFillTx/>
              <a:latin typeface="宋体" panose="02010600030101010101" pitchFamily="2" charset="-122"/>
              <a:ea typeface="宋体" panose="02010600030101010101" pitchFamily="2" charset="-122"/>
              <a:cs typeface="+mn-ea"/>
              <a:sym typeface="Impact" panose="020b0806030902050204" pitchFamily="34" charset="0"/>
            </a:endParaRPr>
          </a:p>
          <a:p>
            <a:pPr marL="0" marR="0" lvl="0" indent="0" algn="l" defTabSz="914400" rtl="0" eaLnBrk="1" fontAlgn="base" latinLnBrk="0" hangingPunct="1">
              <a:lnSpc>
                <a:spcPct val="120000"/>
              </a:lnSpc>
              <a:spcBef>
                <a:spcPct val="0"/>
              </a:spcBef>
              <a:spcAft>
                <a:spcPct val="0"/>
              </a:spcAft>
              <a:buClrTx/>
              <a:buSzTx/>
              <a:buFontTx/>
              <a:buNone/>
              <a:defRPr/>
            </a:pPr>
            <a:r>
              <a:rPr kumimoji="0" lang="zh-CN" altLang="en-US" sz="2000" b="0" i="0" u="none" strike="noStrike" kern="1200" cap="none" spc="0" normalizeH="0" baseline="0" noProof="0">
                <a:ln>
                  <a:noFill/>
                </a:ln>
                <a:solidFill>
                  <a:schemeClr val="bg2">
                    <a:lumMod val="25000"/>
                  </a:schemeClr>
                </a:solidFill>
                <a:effectLst/>
                <a:uLnTx/>
                <a:uFillTx/>
                <a:latin typeface="宋体" panose="02010600030101010101" pitchFamily="2" charset="-122"/>
                <a:ea typeface="宋体" panose="02010600030101010101" pitchFamily="2" charset="-122"/>
                <a:cs typeface="+mn-ea"/>
                <a:sym typeface="Impact" panose="020b0806030902050204" pitchFamily="34" charset="0"/>
              </a:rPr>
              <a:t>（与伯氨喹联合）</a:t>
            </a:r>
            <a:endParaRPr kumimoji="0" lang="zh-CN" altLang="en-US" sz="2000" b="0" i="0" u="none" strike="noStrike" kern="1200" cap="none" spc="0" normalizeH="0" baseline="0" noProof="0">
              <a:ln>
                <a:noFill/>
              </a:ln>
              <a:solidFill>
                <a:schemeClr val="bg2">
                  <a:lumMod val="25000"/>
                </a:schemeClr>
              </a:solidFill>
              <a:effectLst/>
              <a:uLnTx/>
              <a:uFillTx/>
              <a:latin typeface="宋体" panose="02010600030101010101" pitchFamily="2" charset="-122"/>
              <a:ea typeface="宋体" panose="02010600030101010101" pitchFamily="2" charset="-122"/>
              <a:cs typeface="+mn-ea"/>
              <a:sym typeface="Impact" panose="020b0806030902050204" pitchFamily="34" charset="0"/>
            </a:endParaRPr>
          </a:p>
        </p:txBody>
      </p:sp>
      <p:sp>
        <p:nvSpPr>
          <p:cNvPr id="98334" name="灯片编号占位符 3"/>
          <p:cNvSpPr>
            <a:spLocks noGrp="1"/>
          </p:cNvSpPr>
          <p:nvPr>
            <p:ph type="sldNum" sz="quarter" idx="4294967295"/>
          </p:nvPr>
        </p:nvSpPr>
        <p:spPr>
          <a:xfrm>
            <a:off x="10194925" y="6405563"/>
            <a:ext cx="628650" cy="512762"/>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a:buSzTx/>
            </a:pPr>
            <a:fld id="{9A0DB2DC-4C9A-4742-B13C-FB6460FD3503}" type="slidenum">
              <a:rPr lang="zh-CN" altLang="en-US" sz="100">
                <a:latin typeface="Impact" panose="020b0806030902050204" pitchFamily="34" charset="0"/>
                <a:sym typeface="Impact" panose="020b0806030902050204" pitchFamily="34" charset="0"/>
              </a:rPr>
              <a:t>33</a:t>
            </a:fld>
            <a:endParaRPr lang="zh-CN" altLang="en-US" sz="100">
              <a:latin typeface="Impact" panose="020b0806030902050204" pitchFamily="34" charset="0"/>
              <a:sym typeface="Impact" panose="020b0806030902050204" pitchFamily="34" charset="0"/>
            </a:endParaRPr>
          </a:p>
        </p:txBody>
      </p:sp>
      <p:sp>
        <p:nvSpPr>
          <p:cNvPr id="98335" name="文本框 24"/>
          <p:cNvSpPr txBox="1"/>
          <p:nvPr/>
        </p:nvSpPr>
        <p:spPr>
          <a:xfrm>
            <a:off x="469900" y="517525"/>
            <a:ext cx="10248900" cy="5842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02060"/>
                </a:solidFill>
                <a:latin typeface="微软雅黑" panose="020b0503020204020204" pitchFamily="34" charset="-122"/>
                <a:ea typeface="微软雅黑" panose="020b0503020204020204" pitchFamily="34" charset="-122"/>
              </a:rPr>
              <a:t>（九）林可酰胺类</a:t>
            </a:r>
            <a:r>
              <a:rPr lang="en-US" altLang="zh-CN" sz="3200" b="1">
                <a:solidFill>
                  <a:srgbClr val="002060"/>
                </a:solidFill>
                <a:latin typeface="微软雅黑" panose="020b0503020204020204" pitchFamily="34" charset="-122"/>
                <a:ea typeface="微软雅黑" panose="020b0503020204020204" pitchFamily="34" charset="-122"/>
              </a:rPr>
              <a:t>——</a:t>
            </a:r>
            <a:r>
              <a:rPr lang="zh-CN" altLang="en-US" sz="3200" b="1">
                <a:solidFill>
                  <a:srgbClr val="002060"/>
                </a:solidFill>
                <a:latin typeface="微软雅黑" panose="020b0503020204020204" pitchFamily="34" charset="-122"/>
                <a:ea typeface="宋体" panose="02010600030101010101" pitchFamily="2" charset="-122"/>
              </a:rPr>
              <a:t>克林霉素</a:t>
            </a:r>
            <a:endParaRPr lang="zh-CN" altLang="en-US" sz="3200" b="1">
              <a:solidFill>
                <a:srgbClr val="002060"/>
              </a:solidFill>
              <a:latin typeface="微软雅黑" panose="020b0503020204020204" pitchFamily="34" charset="-122"/>
              <a:ea typeface="宋体" panose="02010600030101010101" pitchFamily="2" charset="-122"/>
            </a:endParaRP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nodeType="afterEffect">
                                  <p:stCondLst>
                                    <p:cond delay="0"/>
                                  </p:stCondLst>
                                  <p:childTnLst>
                                    <p:set>
                                      <p:cBhvr>
                                        <p:cTn id="6" dur="1" fill="hold">
                                          <p:stCondLst>
                                            <p:cond delay="0"/>
                                          </p:stCondLst>
                                        </p:cTn>
                                        <p:tgtEl>
                                          <p:spTgt spid="41"/>
                                        </p:tgtEl>
                                        <p:attrNameLst>
                                          <p:attrName>style.visibility</p:attrName>
                                        </p:attrNameLst>
                                      </p:cBhvr>
                                      <p:to>
                                        <p:strVal val="visible"/>
                                      </p:to>
                                    </p:set>
                                    <p:anim calcmode="lin" valueType="num">
                                      <p:cBhvr>
                                        <p:cTn id="7" dur="500" fill="hold"/>
                                        <p:tgtEl>
                                          <p:spTgt spid="41"/>
                                        </p:tgtEl>
                                        <p:attrNameLst>
                                          <p:attrName>ppt_x</p:attrName>
                                        </p:attrNameLst>
                                      </p:cBhvr>
                                      <p:tavLst>
                                        <p:tav tm="0">
                                          <p:val>
                                            <p:strVal val="0-#ppt_w/2"/>
                                          </p:val>
                                        </p:tav>
                                        <p:tav tm="100000">
                                          <p:val>
                                            <p:strVal val="#ppt_x"/>
                                          </p:val>
                                        </p:tav>
                                      </p:tavLst>
                                    </p:anim>
                                    <p:anim calcmode="lin" valueType="num">
                                      <p:cBhvr>
                                        <p:cTn id="8" dur="500" fill="hold"/>
                                        <p:tgtEl>
                                          <p:spTgt spid="41"/>
                                        </p:tgtEl>
                                        <p:attrNameLst>
                                          <p:attrName>ppt_y</p:attrName>
                                        </p:attrNameLst>
                                      </p:cBhvr>
                                      <p:tavLst>
                                        <p:tav tm="0">
                                          <p:val>
                                            <p:strVal val="#ppt_y"/>
                                          </p:val>
                                        </p:tav>
                                        <p:tav tm="100000">
                                          <p:val>
                                            <p:strVal val="#ppt_y"/>
                                          </p:val>
                                        </p:tav>
                                      </p:tavLst>
                                    </p:anim>
                                  </p:childTnLst>
                                </p:cTn>
                              </p:par>
                              <p:par>
                                <p:cTn id="9" presetID="2" presetClass="entr" presetSubtype="3" dur="500" fill="hold" nodeType="withEffect">
                                  <p:stCondLst>
                                    <p:cond delay="0"/>
                                  </p:stCondLst>
                                  <p:childTnLst>
                                    <p:set>
                                      <p:cBhvr>
                                        <p:cTn id="10" dur="1" fill="hold">
                                          <p:stCondLst>
                                            <p:cond delay="0"/>
                                          </p:stCondLst>
                                        </p:cTn>
                                        <p:tgtEl>
                                          <p:spTgt spid="44"/>
                                        </p:tgtEl>
                                        <p:attrNameLst>
                                          <p:attrName>style.visibility</p:attrName>
                                        </p:attrNameLst>
                                      </p:cBhvr>
                                      <p:to>
                                        <p:strVal val="visible"/>
                                      </p:to>
                                    </p:set>
                                    <p:anim calcmode="lin" valueType="num">
                                      <p:cBhvr>
                                        <p:cTn id="11" dur="500" fill="hold"/>
                                        <p:tgtEl>
                                          <p:spTgt spid="44"/>
                                        </p:tgtEl>
                                        <p:attrNameLst>
                                          <p:attrName>ppt_x</p:attrName>
                                        </p:attrNameLst>
                                      </p:cBhvr>
                                      <p:tavLst>
                                        <p:tav tm="0">
                                          <p:val>
                                            <p:strVal val="1+#ppt_w/2"/>
                                          </p:val>
                                        </p:tav>
                                        <p:tav tm="100000">
                                          <p:val>
                                            <p:strVal val="#ppt_x"/>
                                          </p:val>
                                        </p:tav>
                                      </p:tavLst>
                                    </p:anim>
                                    <p:anim calcmode="lin" valueType="num">
                                      <p:cBhvr>
                                        <p:cTn id="12" dur="500" fill="hold"/>
                                        <p:tgtEl>
                                          <p:spTgt spid="44"/>
                                        </p:tgtEl>
                                        <p:attrNameLst>
                                          <p:attrName>ppt_y</p:attrName>
                                        </p:attrNameLst>
                                      </p:cBhvr>
                                      <p:tavLst>
                                        <p:tav tm="0">
                                          <p:val>
                                            <p:strVal val="0-#ppt_h/2"/>
                                          </p:val>
                                        </p:tav>
                                        <p:tav tm="100000">
                                          <p:val>
                                            <p:strVal val="#ppt_y"/>
                                          </p:val>
                                        </p:tav>
                                      </p:tavLst>
                                    </p:anim>
                                  </p:childTnLst>
                                </p:cTn>
                              </p:par>
                              <p:par>
                                <p:cTn id="13" presetID="2" presetClass="entr" presetSubtype="2" dur="500" fill="hold" nodeType="withEffect">
                                  <p:stCondLst>
                                    <p:cond delay="200"/>
                                  </p:stCondLst>
                                  <p:childTnLst>
                                    <p:set>
                                      <p:cBhvr>
                                        <p:cTn id="14" dur="1" fill="hold">
                                          <p:stCondLst>
                                            <p:cond delay="0"/>
                                          </p:stCondLst>
                                        </p:cTn>
                                        <p:tgtEl>
                                          <p:spTgt spid="47"/>
                                        </p:tgtEl>
                                        <p:attrNameLst>
                                          <p:attrName>style.visibility</p:attrName>
                                        </p:attrNameLst>
                                      </p:cBhvr>
                                      <p:to>
                                        <p:strVal val="visible"/>
                                      </p:to>
                                    </p:set>
                                    <p:anim calcmode="lin" valueType="num">
                                      <p:cBhvr>
                                        <p:cTn id="15" dur="500" fill="hold"/>
                                        <p:tgtEl>
                                          <p:spTgt spid="47"/>
                                        </p:tgtEl>
                                        <p:attrNameLst>
                                          <p:attrName>ppt_x</p:attrName>
                                        </p:attrNameLst>
                                      </p:cBhvr>
                                      <p:tavLst>
                                        <p:tav tm="0">
                                          <p:val>
                                            <p:strVal val="1+#ppt_w/2"/>
                                          </p:val>
                                        </p:tav>
                                        <p:tav tm="100000">
                                          <p:val>
                                            <p:strVal val="#ppt_x"/>
                                          </p:val>
                                        </p:tav>
                                      </p:tavLst>
                                    </p:anim>
                                    <p:anim calcmode="lin" valueType="num">
                                      <p:cBhvr>
                                        <p:cTn id="16" dur="500" fill="hold"/>
                                        <p:tgtEl>
                                          <p:spTgt spid="47"/>
                                        </p:tgtEl>
                                        <p:attrNameLst>
                                          <p:attrName>ppt_y</p:attrName>
                                        </p:attrNameLst>
                                      </p:cBhvr>
                                      <p:tavLst>
                                        <p:tav tm="0">
                                          <p:val>
                                            <p:strVal val="#ppt_y"/>
                                          </p:val>
                                        </p:tav>
                                        <p:tav tm="100000">
                                          <p:val>
                                            <p:strVal val="#ppt_y"/>
                                          </p:val>
                                        </p:tav>
                                      </p:tavLst>
                                    </p:anim>
                                  </p:childTnLst>
                                </p:cTn>
                              </p:par>
                              <p:par>
                                <p:cTn id="17" presetID="2" presetClass="entr" presetSubtype="6" dur="500" fill="hold" nodeType="withEffect">
                                  <p:stCondLst>
                                    <p:cond delay="400"/>
                                  </p:stCondLst>
                                  <p:childTnLst>
                                    <p:set>
                                      <p:cBhvr>
                                        <p:cTn id="18" dur="1" fill="hold">
                                          <p:stCondLst>
                                            <p:cond delay="0"/>
                                          </p:stCondLst>
                                        </p:cTn>
                                        <p:tgtEl>
                                          <p:spTgt spid="50"/>
                                        </p:tgtEl>
                                        <p:attrNameLst>
                                          <p:attrName>style.visibility</p:attrName>
                                        </p:attrNameLst>
                                      </p:cBhvr>
                                      <p:to>
                                        <p:strVal val="visible"/>
                                      </p:to>
                                    </p:set>
                                    <p:anim calcmode="lin" valueType="num">
                                      <p:cBhvr>
                                        <p:cTn id="19" dur="500" fill="hold"/>
                                        <p:tgtEl>
                                          <p:spTgt spid="50"/>
                                        </p:tgtEl>
                                        <p:attrNameLst>
                                          <p:attrName>ppt_x</p:attrName>
                                        </p:attrNameLst>
                                      </p:cBhvr>
                                      <p:tavLst>
                                        <p:tav tm="0">
                                          <p:val>
                                            <p:strVal val="1+#ppt_w/2"/>
                                          </p:val>
                                        </p:tav>
                                        <p:tav tm="100000">
                                          <p:val>
                                            <p:strVal val="#ppt_x"/>
                                          </p:val>
                                        </p:tav>
                                      </p:tavLst>
                                    </p:anim>
                                    <p:anim calcmode="lin" valueType="num">
                                      <p:cBhvr>
                                        <p:cTn id="20" dur="500" fill="hold"/>
                                        <p:tgtEl>
                                          <p:spTgt spid="50"/>
                                        </p:tgtEl>
                                        <p:attrNameLst>
                                          <p:attrName>ppt_y</p:attrName>
                                        </p:attrNameLst>
                                      </p:cBhvr>
                                      <p:tavLst>
                                        <p:tav tm="0">
                                          <p:val>
                                            <p:strVal val="1+#ppt_h/2"/>
                                          </p:val>
                                        </p:tav>
                                        <p:tav tm="100000">
                                          <p:val>
                                            <p:strVal val="#ppt_y"/>
                                          </p:val>
                                        </p:tav>
                                      </p:tavLst>
                                    </p:anim>
                                  </p:childTnLst>
                                </p:cTn>
                              </p:par>
                            </p:childTnLst>
                          </p:cTn>
                        </p:par>
                        <p:par>
                          <p:cTn id="21" fill="hold" nodeType="afterGroup">
                            <p:stCondLst>
                              <p:cond delay="900"/>
                            </p:stCondLst>
                            <p:childTnLst>
                              <p:par>
                                <p:cTn id="22" presetID="22" presetClass="entr" presetSubtype="8" dur="500" fill="hold" nodeType="afterEffect">
                                  <p:stCondLst>
                                    <p:cond delay="0"/>
                                  </p:stCondLst>
                                  <p:childTnLst>
                                    <p:set>
                                      <p:cBhvr>
                                        <p:cTn id="23" dur="1" fill="hold">
                                          <p:stCondLst>
                                            <p:cond delay="0"/>
                                          </p:stCondLst>
                                        </p:cTn>
                                        <p:tgtEl>
                                          <p:spTgt spid="37"/>
                                        </p:tgtEl>
                                        <p:attrNameLst>
                                          <p:attrName>style.visibility</p:attrName>
                                        </p:attrNameLst>
                                      </p:cBhvr>
                                      <p:to>
                                        <p:strVal val="visible"/>
                                      </p:to>
                                    </p:set>
                                    <p:animEffect transition="in" filter="wipe(left)">
                                      <p:cBhvr>
                                        <p:cTn id="24" dur="500"/>
                                        <p:tgtEl>
                                          <p:spTgt spid="37"/>
                                        </p:tgtEl>
                                      </p:cBhvr>
                                    </p:animEffect>
                                  </p:childTnLst>
                                </p:cTn>
                              </p:par>
                            </p:childTnLst>
                          </p:cTn>
                        </p:par>
                        <p:par>
                          <p:cTn id="25" fill="hold" nodeType="afterGroup">
                            <p:stCondLst>
                              <p:cond delay="1400"/>
                            </p:stCondLst>
                            <p:childTnLst>
                              <p:par>
                                <p:cTn id="26" presetID="53" presetClass="entr" presetSubtype="16" dur="500" fill="hold" grpId="0" nodeType="afterEffect">
                                  <p:stCondLst>
                                    <p:cond delay="0"/>
                                  </p:stCondLst>
                                  <p:childTnLst>
                                    <p:set>
                                      <p:cBhvr>
                                        <p:cTn id="27" dur="1" fill="hold">
                                          <p:stCondLst>
                                            <p:cond delay="0"/>
                                          </p:stCondLst>
                                        </p:cTn>
                                        <p:tgtEl>
                                          <p:spTgt spid="53"/>
                                        </p:tgtEl>
                                        <p:attrNameLst>
                                          <p:attrName>style.visibility</p:attrName>
                                        </p:attrNameLst>
                                      </p:cBhvr>
                                      <p:to>
                                        <p:strVal val="visible"/>
                                      </p:to>
                                    </p:set>
                                    <p:anim calcmode="lin" valueType="num">
                                      <p:cBhvr>
                                        <p:cTn id="28" dur="500" fill="hold"/>
                                        <p:tgtEl>
                                          <p:spTgt spid="53"/>
                                        </p:tgtEl>
                                        <p:attrNameLst>
                                          <p:attrName>ppt_w</p:attrName>
                                        </p:attrNameLst>
                                      </p:cBhvr>
                                      <p:tavLst>
                                        <p:tav tm="0">
                                          <p:val>
                                            <p:fltVal val="0"/>
                                          </p:val>
                                        </p:tav>
                                        <p:tav tm="100000">
                                          <p:val>
                                            <p:strVal val="#ppt_w"/>
                                          </p:val>
                                        </p:tav>
                                      </p:tavLst>
                                    </p:anim>
                                    <p:anim calcmode="lin" valueType="num">
                                      <p:cBhvr>
                                        <p:cTn id="29" dur="500" fill="hold"/>
                                        <p:tgtEl>
                                          <p:spTgt spid="53"/>
                                        </p:tgtEl>
                                        <p:attrNameLst>
                                          <p:attrName>ppt_h</p:attrName>
                                        </p:attrNameLst>
                                      </p:cBhvr>
                                      <p:tavLst>
                                        <p:tav tm="0">
                                          <p:val>
                                            <p:fltVal val="0"/>
                                          </p:val>
                                        </p:tav>
                                        <p:tav tm="100000">
                                          <p:val>
                                            <p:strVal val="#ppt_h"/>
                                          </p:val>
                                        </p:tav>
                                      </p:tavLst>
                                    </p:anim>
                                    <p:animEffect transition="in" filter="fade">
                                      <p:cBhvr>
                                        <p:cTn id="30" dur="500"/>
                                        <p:tgtEl>
                                          <p:spTgt spid="53"/>
                                        </p:tgtEl>
                                      </p:cBhvr>
                                    </p:animEffect>
                                  </p:childTnLst>
                                </p:cTn>
                              </p:par>
                            </p:childTnLst>
                          </p:cTn>
                        </p:par>
                        <p:par>
                          <p:cTn id="31" fill="hold" nodeType="afterGroup">
                            <p:stCondLst>
                              <p:cond delay="1900"/>
                            </p:stCondLst>
                            <p:childTnLst>
                              <p:par>
                                <p:cTn id="32" presetID="53" presetClass="entr" presetSubtype="16" dur="500" fill="hold" grpId="0" nodeType="afterEffect">
                                  <p:stCondLst>
                                    <p:cond delay="0"/>
                                  </p:stCondLst>
                                  <p:childTnLst>
                                    <p:set>
                                      <p:cBhvr>
                                        <p:cTn id="33" dur="1" fill="hold">
                                          <p:stCondLst>
                                            <p:cond delay="0"/>
                                          </p:stCondLst>
                                        </p:cTn>
                                        <p:tgtEl>
                                          <p:spTgt spid="54"/>
                                        </p:tgtEl>
                                        <p:attrNameLst>
                                          <p:attrName>style.visibility</p:attrName>
                                        </p:attrNameLst>
                                      </p:cBhvr>
                                      <p:to>
                                        <p:strVal val="visible"/>
                                      </p:to>
                                    </p:set>
                                    <p:anim calcmode="lin" valueType="num">
                                      <p:cBhvr>
                                        <p:cTn id="34" dur="500" fill="hold"/>
                                        <p:tgtEl>
                                          <p:spTgt spid="54"/>
                                        </p:tgtEl>
                                        <p:attrNameLst>
                                          <p:attrName>ppt_w</p:attrName>
                                        </p:attrNameLst>
                                      </p:cBhvr>
                                      <p:tavLst>
                                        <p:tav tm="0">
                                          <p:val>
                                            <p:fltVal val="0"/>
                                          </p:val>
                                        </p:tav>
                                        <p:tav tm="100000">
                                          <p:val>
                                            <p:strVal val="#ppt_w"/>
                                          </p:val>
                                        </p:tav>
                                      </p:tavLst>
                                    </p:anim>
                                    <p:anim calcmode="lin" valueType="num">
                                      <p:cBhvr>
                                        <p:cTn id="35" dur="500" fill="hold"/>
                                        <p:tgtEl>
                                          <p:spTgt spid="54"/>
                                        </p:tgtEl>
                                        <p:attrNameLst>
                                          <p:attrName>ppt_h</p:attrName>
                                        </p:attrNameLst>
                                      </p:cBhvr>
                                      <p:tavLst>
                                        <p:tav tm="0">
                                          <p:val>
                                            <p:fltVal val="0"/>
                                          </p:val>
                                        </p:tav>
                                        <p:tav tm="100000">
                                          <p:val>
                                            <p:strVal val="#ppt_h"/>
                                          </p:val>
                                        </p:tav>
                                      </p:tavLst>
                                    </p:anim>
                                    <p:animEffect transition="in" filter="fade">
                                      <p:cBhvr>
                                        <p:cTn id="36" dur="500"/>
                                        <p:tgtEl>
                                          <p:spTgt spid="54"/>
                                        </p:tgtEl>
                                      </p:cBhvr>
                                    </p:animEffect>
                                  </p:childTnLst>
                                </p:cTn>
                              </p:par>
                            </p:childTnLst>
                          </p:cTn>
                        </p:par>
                        <p:par>
                          <p:cTn id="37" fill="hold" nodeType="afterGroup">
                            <p:stCondLst>
                              <p:cond delay="2400"/>
                            </p:stCondLst>
                            <p:childTnLst>
                              <p:par>
                                <p:cTn id="38" presetID="53" presetClass="entr" presetSubtype="16" dur="500" fill="hold" grpId="0" nodeType="afterEffect">
                                  <p:stCondLst>
                                    <p:cond delay="0"/>
                                  </p:stCondLst>
                                  <p:childTnLst>
                                    <p:set>
                                      <p:cBhvr>
                                        <p:cTn id="39" dur="1" fill="hold">
                                          <p:stCondLst>
                                            <p:cond delay="0"/>
                                          </p:stCondLst>
                                        </p:cTn>
                                        <p:tgtEl>
                                          <p:spTgt spid="55"/>
                                        </p:tgtEl>
                                        <p:attrNameLst>
                                          <p:attrName>style.visibility</p:attrName>
                                        </p:attrNameLst>
                                      </p:cBhvr>
                                      <p:to>
                                        <p:strVal val="visible"/>
                                      </p:to>
                                    </p:set>
                                    <p:anim calcmode="lin" valueType="num">
                                      <p:cBhvr>
                                        <p:cTn id="40" dur="500" fill="hold"/>
                                        <p:tgtEl>
                                          <p:spTgt spid="55"/>
                                        </p:tgtEl>
                                        <p:attrNameLst>
                                          <p:attrName>ppt_w</p:attrName>
                                        </p:attrNameLst>
                                      </p:cBhvr>
                                      <p:tavLst>
                                        <p:tav tm="0">
                                          <p:val>
                                            <p:fltVal val="0"/>
                                          </p:val>
                                        </p:tav>
                                        <p:tav tm="100000">
                                          <p:val>
                                            <p:strVal val="#ppt_w"/>
                                          </p:val>
                                        </p:tav>
                                      </p:tavLst>
                                    </p:anim>
                                    <p:anim calcmode="lin" valueType="num">
                                      <p:cBhvr>
                                        <p:cTn id="41" dur="500" fill="hold"/>
                                        <p:tgtEl>
                                          <p:spTgt spid="55"/>
                                        </p:tgtEl>
                                        <p:attrNameLst>
                                          <p:attrName>ppt_h</p:attrName>
                                        </p:attrNameLst>
                                      </p:cBhvr>
                                      <p:tavLst>
                                        <p:tav tm="0">
                                          <p:val>
                                            <p:fltVal val="0"/>
                                          </p:val>
                                        </p:tav>
                                        <p:tav tm="100000">
                                          <p:val>
                                            <p:strVal val="#ppt_h"/>
                                          </p:val>
                                        </p:tav>
                                      </p:tavLst>
                                    </p:anim>
                                    <p:animEffect transition="in" filter="fade">
                                      <p:cBhvr>
                                        <p:cTn id="42" dur="500"/>
                                        <p:tgtEl>
                                          <p:spTgt spid="55"/>
                                        </p:tgtEl>
                                      </p:cBhvr>
                                    </p:animEffect>
                                  </p:childTnLst>
                                </p:cTn>
                              </p:par>
                            </p:childTnLst>
                          </p:cTn>
                        </p:par>
                        <p:par>
                          <p:cTn id="43" fill="hold" nodeType="afterGroup">
                            <p:stCondLst>
                              <p:cond delay="2900"/>
                            </p:stCondLst>
                            <p:childTnLst>
                              <p:par>
                                <p:cTn id="44" presetID="53" presetClass="entr" presetSubtype="16" dur="500" fill="hold" grpId="0" nodeType="afterEffect">
                                  <p:stCondLst>
                                    <p:cond delay="0"/>
                                  </p:stCondLst>
                                  <p:childTnLst>
                                    <p:set>
                                      <p:cBhvr>
                                        <p:cTn id="45" dur="1" fill="hold">
                                          <p:stCondLst>
                                            <p:cond delay="0"/>
                                          </p:stCondLst>
                                        </p:cTn>
                                        <p:tgtEl>
                                          <p:spTgt spid="56"/>
                                        </p:tgtEl>
                                        <p:attrNameLst>
                                          <p:attrName>style.visibility</p:attrName>
                                        </p:attrNameLst>
                                      </p:cBhvr>
                                      <p:to>
                                        <p:strVal val="visible"/>
                                      </p:to>
                                    </p:set>
                                    <p:anim calcmode="lin" valueType="num">
                                      <p:cBhvr>
                                        <p:cTn id="46" dur="500" fill="hold"/>
                                        <p:tgtEl>
                                          <p:spTgt spid="56"/>
                                        </p:tgtEl>
                                        <p:attrNameLst>
                                          <p:attrName>ppt_w</p:attrName>
                                        </p:attrNameLst>
                                      </p:cBhvr>
                                      <p:tavLst>
                                        <p:tav tm="0">
                                          <p:val>
                                            <p:fltVal val="0"/>
                                          </p:val>
                                        </p:tav>
                                        <p:tav tm="100000">
                                          <p:val>
                                            <p:strVal val="#ppt_w"/>
                                          </p:val>
                                        </p:tav>
                                      </p:tavLst>
                                    </p:anim>
                                    <p:anim calcmode="lin" valueType="num">
                                      <p:cBhvr>
                                        <p:cTn id="47" dur="500" fill="hold"/>
                                        <p:tgtEl>
                                          <p:spTgt spid="56"/>
                                        </p:tgtEl>
                                        <p:attrNameLst>
                                          <p:attrName>ppt_h</p:attrName>
                                        </p:attrNameLst>
                                      </p:cBhvr>
                                      <p:tavLst>
                                        <p:tav tm="0">
                                          <p:val>
                                            <p:fltVal val="0"/>
                                          </p:val>
                                        </p:tav>
                                        <p:tav tm="100000">
                                          <p:val>
                                            <p:strVal val="#ppt_h"/>
                                          </p:val>
                                        </p:tav>
                                      </p:tavLst>
                                    </p:anim>
                                    <p:animEffect transition="in" filter="fade">
                                      <p:cBhvr>
                                        <p:cTn id="48" dur="500"/>
                                        <p:tgtEl>
                                          <p:spTgt spid="56"/>
                                        </p:tgtEl>
                                      </p:cBhvr>
                                    </p:animEffect>
                                  </p:childTnLst>
                                </p:cTn>
                              </p:par>
                            </p:childTnLst>
                          </p:cTn>
                        </p:par>
                        <p:par>
                          <p:cTn id="49" fill="hold" nodeType="afterGroup">
                            <p:stCondLst>
                              <p:cond delay="3400"/>
                            </p:stCondLst>
                            <p:childTnLst>
                              <p:par>
                                <p:cTn id="50" presetID="42" presetClass="entr" presetSubtype="0" dur="500" fill="hold" nodeType="afterEffect">
                                  <p:stCondLst>
                                    <p:cond delay="0"/>
                                  </p:stCondLst>
                                  <p:childTnLst>
                                    <p:set>
                                      <p:cBhvr>
                                        <p:cTn id="51" dur="1" fill="hold">
                                          <p:stCondLst>
                                            <p:cond delay="0"/>
                                          </p:stCondLst>
                                        </p:cTn>
                                        <p:tgtEl>
                                          <p:spTgt spid="34"/>
                                        </p:tgtEl>
                                        <p:attrNameLst>
                                          <p:attrName>style.visibility</p:attrName>
                                        </p:attrNameLst>
                                      </p:cBhvr>
                                      <p:to>
                                        <p:strVal val="visible"/>
                                      </p:to>
                                    </p:set>
                                    <p:animEffect transition="in" filter="fade">
                                      <p:cBhvr>
                                        <p:cTn id="52" dur="500"/>
                                        <p:tgtEl>
                                          <p:spTgt spid="34"/>
                                        </p:tgtEl>
                                      </p:cBhvr>
                                    </p:animEffect>
                                    <p:anim calcmode="lin" valueType="num">
                                      <p:cBhvr>
                                        <p:cTn id="53" dur="500" fill="hold"/>
                                        <p:tgtEl>
                                          <p:spTgt spid="34"/>
                                        </p:tgtEl>
                                        <p:attrNameLst>
                                          <p:attrName>ppt_x</p:attrName>
                                        </p:attrNameLst>
                                      </p:cBhvr>
                                      <p:tavLst>
                                        <p:tav tm="0">
                                          <p:val>
                                            <p:strVal val="#ppt_x"/>
                                          </p:val>
                                        </p:tav>
                                        <p:tav tm="100000">
                                          <p:val>
                                            <p:strVal val="#ppt_x"/>
                                          </p:val>
                                        </p:tav>
                                      </p:tavLst>
                                    </p:anim>
                                    <p:anim calcmode="lin" valueType="num">
                                      <p:cBhvr>
                                        <p:cTn id="54" dur="500" fill="hold"/>
                                        <p:tgtEl>
                                          <p:spTgt spid="34"/>
                                        </p:tgtEl>
                                        <p:attrNameLst>
                                          <p:attrName>ppt_y</p:attrName>
                                        </p:attrNameLst>
                                      </p:cBhvr>
                                      <p:tavLst>
                                        <p:tav tm="0">
                                          <p:val>
                                            <p:strVal val="#ppt_y+.1"/>
                                          </p:val>
                                        </p:tav>
                                        <p:tav tm="100000">
                                          <p:val>
                                            <p:strVal val="#ppt_y"/>
                                          </p:val>
                                        </p:tav>
                                      </p:tavLst>
                                    </p:anim>
                                  </p:childTnLst>
                                </p:cTn>
                              </p:par>
                            </p:childTnLst>
                          </p:cTn>
                        </p:par>
                        <p:par>
                          <p:cTn id="55" fill="hold" nodeType="afterGroup">
                            <p:stCondLst>
                              <p:cond delay="3900"/>
                            </p:stCondLst>
                            <p:childTnLst>
                              <p:par>
                                <p:cTn id="56" presetID="22" presetClass="entr" presetSubtype="8" dur="500" fill="hold" grpId="0" nodeType="afterEffect">
                                  <p:stCondLst>
                                    <p:cond delay="0"/>
                                  </p:stCondLst>
                                  <p:childTnLst>
                                    <p:set>
                                      <p:cBhvr>
                                        <p:cTn id="57" dur="1" fill="hold">
                                          <p:stCondLst>
                                            <p:cond delay="0"/>
                                          </p:stCondLst>
                                        </p:cTn>
                                        <p:tgtEl>
                                          <p:spTgt spid="57"/>
                                        </p:tgtEl>
                                        <p:attrNameLst>
                                          <p:attrName>style.visibility</p:attrName>
                                        </p:attrNameLst>
                                      </p:cBhvr>
                                      <p:to>
                                        <p:strVal val="visible"/>
                                      </p:to>
                                    </p:set>
                                    <p:animEffect transition="in" filter="wipe(left)">
                                      <p:cBhvr>
                                        <p:cTn id="58" dur="500"/>
                                        <p:tgtEl>
                                          <p:spTgt spid="57"/>
                                        </p:tgtEl>
                                      </p:cBhvr>
                                    </p:animEffect>
                                  </p:childTnLst>
                                </p:cTn>
                              </p:par>
                            </p:childTnLst>
                          </p:cTn>
                        </p:par>
                        <p:par>
                          <p:cTn id="59" fill="hold" nodeType="afterGroup">
                            <p:stCondLst>
                              <p:cond delay="4400"/>
                            </p:stCondLst>
                            <p:childTnLst>
                              <p:par>
                                <p:cTn id="60" presetID="42" presetClass="entr" presetSubtype="0" dur="500" fill="hold" nodeType="afterEffect">
                                  <p:stCondLst>
                                    <p:cond delay="0"/>
                                  </p:stCondLst>
                                  <p:childTnLst>
                                    <p:set>
                                      <p:cBhvr>
                                        <p:cTn id="61" dur="1" fill="hold">
                                          <p:stCondLst>
                                            <p:cond delay="0"/>
                                          </p:stCondLst>
                                        </p:cTn>
                                        <p:tgtEl>
                                          <p:spTgt spid="58"/>
                                        </p:tgtEl>
                                        <p:attrNameLst>
                                          <p:attrName>style.visibility</p:attrName>
                                        </p:attrNameLst>
                                      </p:cBhvr>
                                      <p:to>
                                        <p:strVal val="visible"/>
                                      </p:to>
                                    </p:set>
                                    <p:animEffect transition="in" filter="fade">
                                      <p:cBhvr>
                                        <p:cTn id="62" dur="500"/>
                                        <p:tgtEl>
                                          <p:spTgt spid="58"/>
                                        </p:tgtEl>
                                      </p:cBhvr>
                                    </p:animEffect>
                                    <p:anim calcmode="lin" valueType="num">
                                      <p:cBhvr>
                                        <p:cTn id="63" dur="500" fill="hold"/>
                                        <p:tgtEl>
                                          <p:spTgt spid="58"/>
                                        </p:tgtEl>
                                        <p:attrNameLst>
                                          <p:attrName>ppt_x</p:attrName>
                                        </p:attrNameLst>
                                      </p:cBhvr>
                                      <p:tavLst>
                                        <p:tav tm="0">
                                          <p:val>
                                            <p:strVal val="#ppt_x"/>
                                          </p:val>
                                        </p:tav>
                                        <p:tav tm="100000">
                                          <p:val>
                                            <p:strVal val="#ppt_x"/>
                                          </p:val>
                                        </p:tav>
                                      </p:tavLst>
                                    </p:anim>
                                    <p:anim calcmode="lin" valueType="num">
                                      <p:cBhvr>
                                        <p:cTn id="64" dur="500" fill="hold"/>
                                        <p:tgtEl>
                                          <p:spTgt spid="58"/>
                                        </p:tgtEl>
                                        <p:attrNameLst>
                                          <p:attrName>ppt_y</p:attrName>
                                        </p:attrNameLst>
                                      </p:cBhvr>
                                      <p:tavLst>
                                        <p:tav tm="0">
                                          <p:val>
                                            <p:strVal val="#ppt_y+.1"/>
                                          </p:val>
                                        </p:tav>
                                        <p:tav tm="100000">
                                          <p:val>
                                            <p:strVal val="#ppt_y"/>
                                          </p:val>
                                        </p:tav>
                                      </p:tavLst>
                                    </p:anim>
                                  </p:childTnLst>
                                </p:cTn>
                              </p:par>
                            </p:childTnLst>
                          </p:cTn>
                        </p:par>
                        <p:par>
                          <p:cTn id="65" fill="hold" nodeType="afterGroup">
                            <p:stCondLst>
                              <p:cond delay="4900"/>
                            </p:stCondLst>
                            <p:childTnLst>
                              <p:par>
                                <p:cTn id="66" presetID="22" presetClass="entr" presetSubtype="8" dur="500" fill="hold" grpId="0" nodeType="afterEffect">
                                  <p:stCondLst>
                                    <p:cond delay="0"/>
                                  </p:stCondLst>
                                  <p:childTnLst>
                                    <p:set>
                                      <p:cBhvr>
                                        <p:cTn id="67" dur="1" fill="hold">
                                          <p:stCondLst>
                                            <p:cond delay="0"/>
                                          </p:stCondLst>
                                        </p:cTn>
                                        <p:tgtEl>
                                          <p:spTgt spid="61"/>
                                        </p:tgtEl>
                                        <p:attrNameLst>
                                          <p:attrName>style.visibility</p:attrName>
                                        </p:attrNameLst>
                                      </p:cBhvr>
                                      <p:to>
                                        <p:strVal val="visible"/>
                                      </p:to>
                                    </p:set>
                                    <p:animEffect transition="in" filter="wipe(left)">
                                      <p:cBhvr>
                                        <p:cTn id="68" dur="500"/>
                                        <p:tgtEl>
                                          <p:spTgt spid="61"/>
                                        </p:tgtEl>
                                      </p:cBhvr>
                                    </p:animEffect>
                                  </p:childTnLst>
                                </p:cTn>
                              </p:par>
                            </p:childTnLst>
                          </p:cTn>
                        </p:par>
                        <p:par>
                          <p:cTn id="69" fill="hold" nodeType="afterGroup">
                            <p:stCondLst>
                              <p:cond delay="5400"/>
                            </p:stCondLst>
                            <p:childTnLst>
                              <p:par>
                                <p:cTn id="70" presetID="42" presetClass="entr" presetSubtype="0" dur="500" fill="hold" nodeType="afterEffect">
                                  <p:stCondLst>
                                    <p:cond delay="0"/>
                                  </p:stCondLst>
                                  <p:childTnLst>
                                    <p:set>
                                      <p:cBhvr>
                                        <p:cTn id="71" dur="1" fill="hold">
                                          <p:stCondLst>
                                            <p:cond delay="0"/>
                                          </p:stCondLst>
                                        </p:cTn>
                                        <p:tgtEl>
                                          <p:spTgt spid="62"/>
                                        </p:tgtEl>
                                        <p:attrNameLst>
                                          <p:attrName>style.visibility</p:attrName>
                                        </p:attrNameLst>
                                      </p:cBhvr>
                                      <p:to>
                                        <p:strVal val="visible"/>
                                      </p:to>
                                    </p:set>
                                    <p:animEffect transition="in" filter="fade">
                                      <p:cBhvr>
                                        <p:cTn id="72" dur="500"/>
                                        <p:tgtEl>
                                          <p:spTgt spid="62"/>
                                        </p:tgtEl>
                                      </p:cBhvr>
                                    </p:animEffect>
                                    <p:anim calcmode="lin" valueType="num">
                                      <p:cBhvr>
                                        <p:cTn id="73" dur="500" fill="hold"/>
                                        <p:tgtEl>
                                          <p:spTgt spid="62"/>
                                        </p:tgtEl>
                                        <p:attrNameLst>
                                          <p:attrName>ppt_x</p:attrName>
                                        </p:attrNameLst>
                                      </p:cBhvr>
                                      <p:tavLst>
                                        <p:tav tm="0">
                                          <p:val>
                                            <p:strVal val="#ppt_x"/>
                                          </p:val>
                                        </p:tav>
                                        <p:tav tm="100000">
                                          <p:val>
                                            <p:strVal val="#ppt_x"/>
                                          </p:val>
                                        </p:tav>
                                      </p:tavLst>
                                    </p:anim>
                                    <p:anim calcmode="lin" valueType="num">
                                      <p:cBhvr>
                                        <p:cTn id="74" dur="500" fill="hold"/>
                                        <p:tgtEl>
                                          <p:spTgt spid="62"/>
                                        </p:tgtEl>
                                        <p:attrNameLst>
                                          <p:attrName>ppt_y</p:attrName>
                                        </p:attrNameLst>
                                      </p:cBhvr>
                                      <p:tavLst>
                                        <p:tav tm="0">
                                          <p:val>
                                            <p:strVal val="#ppt_y+.1"/>
                                          </p:val>
                                        </p:tav>
                                        <p:tav tm="100000">
                                          <p:val>
                                            <p:strVal val="#ppt_y"/>
                                          </p:val>
                                        </p:tav>
                                      </p:tavLst>
                                    </p:anim>
                                  </p:childTnLst>
                                </p:cTn>
                              </p:par>
                            </p:childTnLst>
                          </p:cTn>
                        </p:par>
                        <p:par>
                          <p:cTn id="75" fill="hold" nodeType="afterGroup">
                            <p:stCondLst>
                              <p:cond delay="5900"/>
                            </p:stCondLst>
                            <p:childTnLst>
                              <p:par>
                                <p:cTn id="76" presetID="22" presetClass="entr" presetSubtype="8" dur="500" fill="hold" grpId="0" nodeType="afterEffect">
                                  <p:stCondLst>
                                    <p:cond delay="0"/>
                                  </p:stCondLst>
                                  <p:childTnLst>
                                    <p:set>
                                      <p:cBhvr>
                                        <p:cTn id="77" dur="1" fill="hold">
                                          <p:stCondLst>
                                            <p:cond delay="0"/>
                                          </p:stCondLst>
                                        </p:cTn>
                                        <p:tgtEl>
                                          <p:spTgt spid="65"/>
                                        </p:tgtEl>
                                        <p:attrNameLst>
                                          <p:attrName>style.visibility</p:attrName>
                                        </p:attrNameLst>
                                      </p:cBhvr>
                                      <p:to>
                                        <p:strVal val="visible"/>
                                      </p:to>
                                    </p:set>
                                    <p:animEffect transition="in" filter="wipe(left)">
                                      <p:cBhvr>
                                        <p:cTn id="78" dur="500"/>
                                        <p:tgtEl>
                                          <p:spTgt spid="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 grpId="0"/>
      <p:bldP spid="54" grpId="0"/>
      <p:bldP spid="55" grpId="0"/>
      <p:bldP spid="56" grpId="0"/>
      <p:bldP spid="57" grpId="0"/>
      <p:bldP spid="61" grpId="0"/>
      <p:bldP spid="65" grpId="0"/>
    </p:bldLs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https://d.book118.com/056123032204010101</a:t>
            </a:r>
          </a:p>
        </p:txBody>
      </p:sp>
    </p:spTree>
  </p:cSld>
  <p:clrMapOvr>
    <a:masterClrMapping/>
  </p:clrMapOvr>
  <p:transition/>
  <p:timing/>
</p:sld>
</file>

<file path=ppt/tags/tag1.xml><?xml version="1.0" encoding="utf-8"?>
<p:tagLst xmlns:p="http://schemas.openxmlformats.org/presentationml/2006/main">
  <p:tag name="KSO_WM_TAG_VERSION" val="1.0"/>
  <p:tag name="KSO_WM_TEMPLATE_CATEGORY" val="custom"/>
  <p:tag name="KSO_WM_TEMPLATE_INDEX" val="20187164"/>
</p:tagLst>
</file>

<file path=ppt/tags/tag2.xml><?xml version="1.0" encoding="utf-8"?>
<p:tagLst xmlns:p="http://schemas.openxmlformats.org/presentationml/2006/main">
  <p:tag name="KSO_WM_TAG_VERSION" val="1.0"/>
  <p:tag name="KSO_WM_TEMPLATE_CATEGORY" val="custom"/>
  <p:tag name="KSO_WM_TEMPLATE_INDEX" val="20187164"/>
</p:tagLst>
</file>

<file path=ppt/tags/tag3.xml><?xml version="1.0" encoding="utf-8"?>
<p:tagLst xmlns:p="http://schemas.openxmlformats.org/presentationml/2006/main">
  <p:tag name="KSO_WM_BEAUTIFY_FLAG" val="#wm#"/>
  <p:tag name="KSO_WM_TAG_VERSION" val="1.0"/>
  <p:tag name="KSO_WM_TEMPLATE_CATEGORY" val="custom"/>
  <p:tag name="KSO_WM_TEMPLATE_INDEX" val="20187164"/>
  <p:tag name="KSO_WM_TEMPLATE_THUMBS_INDEX" val="1、2、3、4、5"/>
</p:tagLst>
</file>

<file path=ppt/tags/tag4.xml><?xml version="1.0" encoding="utf-8"?>
<p:tagLst xmlns:p="http://schemas.openxmlformats.org/presentationml/2006/main">
  <p:tag name="KSO_WM_TEMPLATE_CATEGORY" val="custom"/>
  <p:tag name="KSO_WM_TEMPLATE_INDEX" val="20187164"/>
</p:tagLst>
</file>

<file path=ppt/tags/tag5.xml><?xml version="1.0" encoding="utf-8"?>
<p:tagLst xmlns:p="http://schemas.openxmlformats.org/presentationml/2006/main">
  <p:tag name="TIMING" val="|10.219|1.312|1.125|1.36|15.422"/>
</p:tagLst>
</file>

<file path=ppt/tags/tag6.xml><?xml version="1.0" encoding="utf-8"?>
<p:tagLst xmlns:p="http://schemas.openxmlformats.org/presentationml/2006/main">
  <p:tag name="TIMING" val="|1.594|1.968"/>
</p:tagLst>
</file>

<file path=ppt/tags/tag7.xml><?xml version="1.0" encoding="utf-8"?>
<p:tagLst xmlns:p="http://schemas.openxmlformats.org/presentationml/2006/main">
  <p:tag name="TIMING" val="|0.844|2.203"/>
</p:tagLst>
</file>

<file path=ppt/tags/tag8.xml><?xml version="1.0" encoding="utf-8"?>
<p:tagLst xmlns:p="http://schemas.openxmlformats.org/presentationml/2006/main">
  <p:tag name="TIMING" val="|0.328|1.266"/>
</p:tagLst>
</file>

<file path=ppt/tags/tag9.xml><?xml version="1.0" encoding="utf-8"?>
<p:tagLst xmlns:p="http://schemas.openxmlformats.org/presentationml/2006/main">
  <p:tag name="TIMING" val="|33.328"/>
</p:tagLst>
</file>

<file path=ppt/tags/tag10.xml><?xml version="1.0" encoding="utf-8"?>
<p:tagLst xmlns:p="http://schemas.openxmlformats.org/presentationml/2006/main">
  <p:tag name="TIMING" val="|0.562"/>
</p:tagLst>
</file>

<file path=ppt/tags/tag11.xml><?xml version="1.0" encoding="utf-8"?>
<p:tagLst xmlns:p="http://schemas.openxmlformats.org/presentationml/2006/main">
  <p:tag name="TIMING" val="|47.438"/>
</p:tagLst>
</file>

<file path=ppt/tags/tag12.xml><?xml version="1.0" encoding="utf-8"?>
<p:tagLst xmlns:p="http://schemas.openxmlformats.org/presentationml/2006/main">
  <p:tag name="KSO_WM_UNIT_PLACING_PICTURE_USER_VIEWPORT" val="{&quot;height&quot;:5715,&quot;width&quot;:13110}"/>
</p:tagLst>
</file>

<file path=ppt/tags/tag13.xml><?xml version="1.0" encoding="utf-8"?>
<p:tagLst xmlns:p="http://schemas.openxmlformats.org/presentationml/2006/main">
  <p:tag name="TIMING" val="|9.141|19.5"/>
</p:tagLst>
</file>

<file path=ppt/tags/tag14.xml><?xml version="1.0" encoding="utf-8"?>
<p:tagLst xmlns:p="http://schemas.openxmlformats.org/presentationml/2006/main">
  <p:tag name="TIMING" val="|1.594|1.547"/>
</p:tagLst>
</file>

<file path=ppt/tags/tag1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8_Office 主题">
  <a:themeElements>
    <a:clrScheme name="8_Office 主题 1">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fontScheme name="8_Office 主题">
      <a:majorFont>
        <a:latin typeface="Calibri Light"/>
        <a:ea typeface="宋体"/>
        <a:cs typeface="Arial"/>
      </a:majorFont>
      <a:minorFont>
        <a:latin typeface="Calibri"/>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Calibri" panose="020F050202020403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Calibri" panose="020F0502020204030204" pitchFamily="34" charset="0"/>
            <a:ea typeface="宋体" panose="02010600030101010101" pitchFamily="2" charset="-122"/>
          </a:defRPr>
        </a:defPPr>
      </a:lstStyle>
    </a:lnDef>
  </a:objectDefaults>
  <a:extraClrSchemeLst>
    <a:extraClrScheme>
      <a:clrScheme name="8_Office 主题 1">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主题5">
  <a:themeElements>
    <a:clrScheme name="房利美">
      <a:dk1>
        <a:srgbClr val="000000"/>
      </a:dk1>
      <a:lt1>
        <a:srgbClr val="FFFFFF"/>
      </a:lt1>
      <a:dk2>
        <a:srgbClr val="768394"/>
      </a:dk2>
      <a:lt2>
        <a:srgbClr val="F0F0F0"/>
      </a:lt2>
      <a:accent1>
        <a:srgbClr val="F3A436"/>
      </a:accent1>
      <a:accent2>
        <a:srgbClr val="0D1734"/>
      </a:accent2>
      <a:accent3>
        <a:srgbClr val="DDDDDD"/>
      </a:accent3>
      <a:accent4>
        <a:srgbClr val="909090"/>
      </a:accent4>
      <a:accent5>
        <a:srgbClr val="CCCCCC"/>
      </a:accent5>
      <a:accent6>
        <a:srgbClr val="4C4C4C"/>
      </a:accent6>
      <a:hlink>
        <a:srgbClr val="4276AA"/>
      </a:hlink>
      <a:folHlink>
        <a:srgbClr val="BFBFBF"/>
      </a:folHlink>
    </a:clrScheme>
    <a:fontScheme name="Arial">
      <a:majorFont>
        <a:latin typeface="Arial"/>
        <a:ea typeface="Arial"/>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Arial"/>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6_Office 主题">
  <a:themeElements>
    <a:clrScheme name="6_Office 主题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6_Office 主题">
      <a:majorFont>
        <a:latin typeface="Calibri"/>
        <a:ea typeface="宋体"/>
        <a:cs typeface="Arial"/>
      </a:majorFont>
      <a:minorFont>
        <a:latin typeface="Calibri"/>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Calibri" panose="020F050202020403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Calibri" panose="020F0502020204030204" pitchFamily="34" charset="0"/>
            <a:ea typeface="宋体" panose="02010600030101010101" pitchFamily="2" charset="-122"/>
          </a:defRPr>
        </a:defPPr>
      </a:lstStyle>
    </a:lnDef>
  </a:objectDefaults>
  <a:extraClrSchemeLst>
    <a:extraClrScheme>
      <a:clrScheme name="6_Office 主题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1_Office 主题">
  <a:themeElements>
    <a:clrScheme name="Office 主题 1">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fontScheme name="Office 主题">
      <a:majorFont>
        <a:latin typeface="Calibri Light"/>
        <a:ea typeface="宋体"/>
        <a:cs typeface="Arial"/>
      </a:majorFont>
      <a:minorFont>
        <a:latin typeface="Calibri"/>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Calibri" panose="020F050202020403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Calibri" panose="020F0502020204030204" pitchFamily="34" charset="0"/>
            <a:ea typeface="宋体" panose="02010600030101010101" pitchFamily="2" charset="-122"/>
          </a:defRPr>
        </a:defPPr>
      </a:lstStyle>
    </a:lnDef>
  </a:objectDefaults>
  <a:extraClrSchemeLst>
    <a:extraClrScheme>
      <a:clrScheme name="Office 主题 1">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r="http://schemas.openxmlformats.org/officeDocument/2006/relationships" xmlns:a="http://schemas.openxmlformats.org/drawingml/2006/main" name="Office 主题">
  <a:themeElements>
    <a:clrScheme name="Office 主题 1">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fontScheme name="Office 主题">
      <a:majorFont>
        <a:latin typeface="Calibri Light"/>
        <a:ea typeface="宋体"/>
        <a:cs typeface="Arial"/>
      </a:majorFont>
      <a:minorFont>
        <a:latin typeface="Calibri"/>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Calibri" panose="020F050202020403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Calibri" panose="020F0502020204030204" pitchFamily="34" charset="0"/>
            <a:ea typeface="宋体" panose="02010600030101010101" pitchFamily="2" charset="-122"/>
          </a:defRPr>
        </a:defPPr>
      </a:lstStyle>
    </a:lnDef>
  </a:objectDefaults>
  <a:extraClrSchemeLst>
    <a:extraClrScheme>
      <a:clrScheme name="Office 主题 1">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r="http://schemas.openxmlformats.org/officeDocument/2006/relationships" xmlns:a="http://schemas.openxmlformats.org/drawingml/2006/main" name="13_Office 主题">
  <a:themeElements>
    <a:clrScheme name="Office 主题 1">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fontScheme name="Office 主题">
      <a:majorFont>
        <a:latin typeface="Calibri Light"/>
        <a:ea typeface="宋体"/>
        <a:cs typeface="Arial"/>
      </a:majorFont>
      <a:minorFont>
        <a:latin typeface="Calibri"/>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Calibri" panose="020F050202020403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Calibri" panose="020F0502020204030204" pitchFamily="34" charset="0"/>
            <a:ea typeface="宋体" panose="02010600030101010101" pitchFamily="2" charset="-122"/>
          </a:defRPr>
        </a:defPPr>
      </a:lstStyle>
    </a:lnDef>
  </a:objectDefaults>
  <a:extraClrSchemeLst>
    <a:extraClrScheme>
      <a:clrScheme name="Office 主题 1">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r="http://schemas.openxmlformats.org/officeDocument/2006/relationships" xmlns:a="http://schemas.openxmlformats.org/drawingml/2006/main" name="14_Office 主题">
  <a:themeElements>
    <a:clrScheme name="Office 主题 1">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fontScheme name="Office 主题">
      <a:majorFont>
        <a:latin typeface="Calibri Light"/>
        <a:ea typeface="宋体"/>
        <a:cs typeface="Arial"/>
      </a:majorFont>
      <a:minorFont>
        <a:latin typeface="Calibri"/>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Calibri" panose="020F050202020403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Calibri" panose="020F0502020204030204" pitchFamily="34" charset="0"/>
            <a:ea typeface="宋体" panose="02010600030101010101" pitchFamily="2" charset="-122"/>
          </a:defRPr>
        </a:defPPr>
      </a:lstStyle>
    </a:lnDef>
  </a:objectDefaults>
  <a:extraClrSchemeLst>
    <a:extraClrScheme>
      <a:clrScheme name="Office 主题 1">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281</Paragraphs>
  <Slides>34</Slides>
  <Notes>23</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34</vt:i4>
      </vt:variant>
    </vt:vector>
  </HeadingPairs>
  <TitlesOfParts>
    <vt:vector baseType="lpstr" size="50">
      <vt:lpstr>Arial</vt:lpstr>
      <vt:lpstr>Calibri</vt:lpstr>
      <vt:lpstr>Calibri Light</vt:lpstr>
      <vt:lpstr>宋体</vt:lpstr>
      <vt:lpstr>黑体</vt:lpstr>
      <vt:lpstr>微软雅黑</vt:lpstr>
      <vt:lpstr>Broadway</vt:lpstr>
      <vt:lpstr>楷体_GB2312</vt:lpstr>
      <vt:lpstr>Adidas Unity</vt:lpstr>
      <vt:lpstr>Gill Sans</vt:lpstr>
      <vt:lpstr>Lato Light</vt:lpstr>
      <vt:lpstr>Lato Regular</vt:lpstr>
      <vt:lpstr>等线</vt:lpstr>
      <vt:lpstr>Wingdings</vt:lpstr>
      <vt:lpstr>Impact</vt:lpstr>
      <vt:lpstr>Office Theme</vt:lpstr>
      <vt:lpstr>PowerPoint Presentation</vt:lpstr>
      <vt:lpstr>PowerPoint Presentation</vt:lpstr>
      <vt:lpstr>PowerPoint Presentation</vt:lpstr>
      <vt:lpstr>抗菌药物的发展导致了细菌耐药性的变迁细菌耐药性的变迁推动了抗菌药物的发展</vt:lpstr>
      <vt:lpstr>当前MDR致病菌感染已成为全球关注的焦点</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2024-09-26T08:19:22.732</cp:lastPrinted>
  <dcterms:created xsi:type="dcterms:W3CDTF">2024-09-26T00:19:22Z</dcterms:created>
  <dcterms:modified xsi:type="dcterms:W3CDTF">2024-09-26T00:19:29Z</dcterms:modified>
</cp:coreProperties>
</file>