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76.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9C720A-44B4-425C-ABBA-48039E3B6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CFC2A-C900-40CD-A611-39D773E4C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B1BA26-4C3F-49CA-AE95-696DA71CD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2D7E9-017D-45FD-8AD1-F5D97E191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DF3F9B-D83B-468C-8C6E-7C67C85FBB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9BEB6D-4C13-4438-9285-42F5D1EF81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BB92BD-63D8-4C1F-BAD9-083723F71A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CBA59D-39C4-4409-9094-31A0BCC0B0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91077-293C-41A2-A690-FB8B5EF6F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729058-2CB4-41E8-B6BF-FD8876DE7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760FE-B099-4BF7-BE02-75B7411EF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97.xml" /><Relationship Id="rId17" Type="http://schemas.openxmlformats.org/officeDocument/2006/relationships/tags" Target="../tags/tag19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image" Target="../media/image29.png" /><Relationship Id="rId13" Type="http://schemas.openxmlformats.org/officeDocument/2006/relationships/tags" Target="../tags/tag20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4.xml" /><Relationship Id="rId17" Type="http://schemas.openxmlformats.org/officeDocument/2006/relationships/tags" Target="../tags/tag215.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image" Target="../media/image29.png" /><Relationship Id="rId13" Type="http://schemas.openxmlformats.org/officeDocument/2006/relationships/tags" Target="../tags/tag232.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image" Target="../media/image21.png" /><Relationship Id="rId7" Type="http://schemas.openxmlformats.org/officeDocument/2006/relationships/tags" Target="../tags/tag228.xml" /><Relationship Id="rId8" Type="http://schemas.openxmlformats.org/officeDocument/2006/relationships/image" Target="../media/image22.png" /><Relationship Id="rId9" Type="http://schemas.openxmlformats.org/officeDocument/2006/relationships/tags" Target="../tags/tag2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1.xml" /><Relationship Id="rId17" Type="http://schemas.openxmlformats.org/officeDocument/2006/relationships/tags" Target="../tags/tag242.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image" Target="../media/image29.png" /><Relationship Id="rId13" Type="http://schemas.openxmlformats.org/officeDocument/2006/relationships/tags" Target="../tags/tag249.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image" Target="../media/image21.png" /><Relationship Id="rId7" Type="http://schemas.openxmlformats.org/officeDocument/2006/relationships/tags" Target="../tags/tag245.xml" /><Relationship Id="rId8" Type="http://schemas.openxmlformats.org/officeDocument/2006/relationships/image" Target="../media/image22.png" /><Relationship Id="rId9" Type="http://schemas.openxmlformats.org/officeDocument/2006/relationships/tags" Target="../tags/tag2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8.xml" /><Relationship Id="rId17" Type="http://schemas.openxmlformats.org/officeDocument/2006/relationships/tags" Target="../tags/tag259.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image" Target="../media/image21.png" /><Relationship Id="rId7" Type="http://schemas.openxmlformats.org/officeDocument/2006/relationships/tags" Target="../tags/tag252.xml" /><Relationship Id="rId8" Type="http://schemas.openxmlformats.org/officeDocument/2006/relationships/image" Target="../media/image22.png" /><Relationship Id="rId9" Type="http://schemas.openxmlformats.org/officeDocument/2006/relationships/tags" Target="../tags/tag2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image" Target="../media/image29.png" /><Relationship Id="rId13" Type="http://schemas.openxmlformats.org/officeDocument/2006/relationships/tags" Target="../tags/tag266.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21.png" /><Relationship Id="rId7" Type="http://schemas.openxmlformats.org/officeDocument/2006/relationships/tags" Target="../tags/tag262.xml" /><Relationship Id="rId8" Type="http://schemas.openxmlformats.org/officeDocument/2006/relationships/image" Target="../media/image22.png" /><Relationship Id="rId9" Type="http://schemas.openxmlformats.org/officeDocument/2006/relationships/tags" Target="../tags/tag26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75.xml" /><Relationship Id="rId17" Type="http://schemas.openxmlformats.org/officeDocument/2006/relationships/tags" Target="../tags/tag276.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image" Target="../media/image21.png" /><Relationship Id="rId7" Type="http://schemas.openxmlformats.org/officeDocument/2006/relationships/tags" Target="../tags/tag269.xml" /><Relationship Id="rId8" Type="http://schemas.openxmlformats.org/officeDocument/2006/relationships/image" Target="../media/image22.png" /><Relationship Id="rId9" Type="http://schemas.openxmlformats.org/officeDocument/2006/relationships/tags" Target="../tags/tag2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image" Target="../media/image29.png" /><Relationship Id="rId13" Type="http://schemas.openxmlformats.org/officeDocument/2006/relationships/tags" Target="../tags/tag283.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image" Target="../media/image21.png" /><Relationship Id="rId7" Type="http://schemas.openxmlformats.org/officeDocument/2006/relationships/tags" Target="../tags/tag279.xml" /><Relationship Id="rId8" Type="http://schemas.openxmlformats.org/officeDocument/2006/relationships/image" Target="../media/image22.png" /><Relationship Id="rId9" Type="http://schemas.openxmlformats.org/officeDocument/2006/relationships/tags" Target="../tags/tag28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2.xml" /><Relationship Id="rId17" Type="http://schemas.openxmlformats.org/officeDocument/2006/relationships/tags" Target="../tags/tag29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21.png" /><Relationship Id="rId7" Type="http://schemas.openxmlformats.org/officeDocument/2006/relationships/tags" Target="../tags/tag286.xml" /><Relationship Id="rId8" Type="http://schemas.openxmlformats.org/officeDocument/2006/relationships/image" Target="../media/image22.png" /><Relationship Id="rId9" Type="http://schemas.openxmlformats.org/officeDocument/2006/relationships/tags" Target="../tags/tag28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8.xml" /><Relationship Id="rId11" Type="http://schemas.openxmlformats.org/officeDocument/2006/relationships/tags" Target="../tags/tag299.xml" /><Relationship Id="rId12" Type="http://schemas.openxmlformats.org/officeDocument/2006/relationships/image" Target="../media/image29.png" /><Relationship Id="rId13" Type="http://schemas.openxmlformats.org/officeDocument/2006/relationships/tags" Target="../tags/tag300.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image" Target="../media/image21.png" /><Relationship Id="rId7" Type="http://schemas.openxmlformats.org/officeDocument/2006/relationships/tags" Target="../tags/tag296.xml" /><Relationship Id="rId8" Type="http://schemas.openxmlformats.org/officeDocument/2006/relationships/image" Target="../media/image22.png" /><Relationship Id="rId9" Type="http://schemas.openxmlformats.org/officeDocument/2006/relationships/tags" Target="../tags/tag29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5.xml" /><Relationship Id="rId11" Type="http://schemas.openxmlformats.org/officeDocument/2006/relationships/tags" Target="../tags/tag306.xml" /><Relationship Id="rId12" Type="http://schemas.openxmlformats.org/officeDocument/2006/relationships/tags" Target="../tags/tag307.xml" /><Relationship Id="rId13" Type="http://schemas.openxmlformats.org/officeDocument/2006/relationships/tags" Target="../tags/tag30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9.xml" /><Relationship Id="rId17" Type="http://schemas.openxmlformats.org/officeDocument/2006/relationships/tags" Target="../tags/tag31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21.png" /><Relationship Id="rId7" Type="http://schemas.openxmlformats.org/officeDocument/2006/relationships/tags" Target="../tags/tag303.xml" /><Relationship Id="rId8" Type="http://schemas.openxmlformats.org/officeDocument/2006/relationships/image" Target="../media/image22.png" /><Relationship Id="rId9" Type="http://schemas.openxmlformats.org/officeDocument/2006/relationships/tags" Target="../tags/tag30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5.xml" /><Relationship Id="rId11" Type="http://schemas.openxmlformats.org/officeDocument/2006/relationships/tags" Target="../tags/tag316.xml" /><Relationship Id="rId12" Type="http://schemas.openxmlformats.org/officeDocument/2006/relationships/image" Target="../media/image29.png" /><Relationship Id="rId13" Type="http://schemas.openxmlformats.org/officeDocument/2006/relationships/tags" Target="../tags/tag317.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21.png" /><Relationship Id="rId7" Type="http://schemas.openxmlformats.org/officeDocument/2006/relationships/tags" Target="../tags/tag313.xml" /><Relationship Id="rId8" Type="http://schemas.openxmlformats.org/officeDocument/2006/relationships/image" Target="../media/image22.png" /><Relationship Id="rId9" Type="http://schemas.openxmlformats.org/officeDocument/2006/relationships/tags" Target="../tags/tag3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tags" Target="../tags/tag324.xml" /><Relationship Id="rId13" Type="http://schemas.openxmlformats.org/officeDocument/2006/relationships/tags" Target="../tags/tag32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6.xml" /><Relationship Id="rId17" Type="http://schemas.openxmlformats.org/officeDocument/2006/relationships/tags" Target="../tags/tag327.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21.png" /><Relationship Id="rId7" Type="http://schemas.openxmlformats.org/officeDocument/2006/relationships/tags" Target="../tags/tag320.xml" /><Relationship Id="rId8" Type="http://schemas.openxmlformats.org/officeDocument/2006/relationships/image" Target="../media/image22.png" /><Relationship Id="rId9" Type="http://schemas.openxmlformats.org/officeDocument/2006/relationships/tags" Target="../tags/tag32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image" Target="../media/image29.png" /><Relationship Id="rId13" Type="http://schemas.openxmlformats.org/officeDocument/2006/relationships/tags" Target="../tags/tag334.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21.png" /><Relationship Id="rId7" Type="http://schemas.openxmlformats.org/officeDocument/2006/relationships/tags" Target="../tags/tag330.xml" /><Relationship Id="rId8" Type="http://schemas.openxmlformats.org/officeDocument/2006/relationships/image" Target="../media/image22.png" /><Relationship Id="rId9" Type="http://schemas.openxmlformats.org/officeDocument/2006/relationships/tags" Target="../tags/tag33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tags" Target="../tags/tag341.xml" /><Relationship Id="rId13" Type="http://schemas.openxmlformats.org/officeDocument/2006/relationships/tags" Target="../tags/tag34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3.xml" /><Relationship Id="rId17" Type="http://schemas.openxmlformats.org/officeDocument/2006/relationships/tags" Target="../tags/tag344.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21.png" /><Relationship Id="rId7" Type="http://schemas.openxmlformats.org/officeDocument/2006/relationships/tags" Target="../tags/tag337.xml" /><Relationship Id="rId8" Type="http://schemas.openxmlformats.org/officeDocument/2006/relationships/image" Target="../media/image22.png" /><Relationship Id="rId9" Type="http://schemas.openxmlformats.org/officeDocument/2006/relationships/tags" Target="../tags/tag33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image" Target="../media/image29.png" /><Relationship Id="rId13" Type="http://schemas.openxmlformats.org/officeDocument/2006/relationships/tags" Target="../tags/tag351.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21.png" /><Relationship Id="rId7" Type="http://schemas.openxmlformats.org/officeDocument/2006/relationships/tags" Target="../tags/tag347.xml" /><Relationship Id="rId8" Type="http://schemas.openxmlformats.org/officeDocument/2006/relationships/image" Target="../media/image22.png" /><Relationship Id="rId9" Type="http://schemas.openxmlformats.org/officeDocument/2006/relationships/tags" Target="../tags/tag34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tags" Target="../tags/tag358.xml" /><Relationship Id="rId13" Type="http://schemas.openxmlformats.org/officeDocument/2006/relationships/tags" Target="../tags/tag35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60.xml" /><Relationship Id="rId17" Type="http://schemas.openxmlformats.org/officeDocument/2006/relationships/tags" Target="../tags/tag361.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21.png" /><Relationship Id="rId7" Type="http://schemas.openxmlformats.org/officeDocument/2006/relationships/tags" Target="../tags/tag354.xml" /><Relationship Id="rId8" Type="http://schemas.openxmlformats.org/officeDocument/2006/relationships/image" Target="../media/image22.png" /><Relationship Id="rId9" Type="http://schemas.openxmlformats.org/officeDocument/2006/relationships/tags" Target="../tags/tag35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6.xml" /><Relationship Id="rId11" Type="http://schemas.openxmlformats.org/officeDocument/2006/relationships/tags" Target="../tags/tag367.xml" /><Relationship Id="rId12" Type="http://schemas.openxmlformats.org/officeDocument/2006/relationships/image" Target="../media/image29.png" /><Relationship Id="rId13" Type="http://schemas.openxmlformats.org/officeDocument/2006/relationships/tags" Target="../tags/tag368.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21.png" /><Relationship Id="rId7" Type="http://schemas.openxmlformats.org/officeDocument/2006/relationships/tags" Target="../tags/tag364.xml" /><Relationship Id="rId8" Type="http://schemas.openxmlformats.org/officeDocument/2006/relationships/image" Target="../media/image22.png" /><Relationship Id="rId9" Type="http://schemas.openxmlformats.org/officeDocument/2006/relationships/tags" Target="../tags/tag36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3.xml" /><Relationship Id="rId11" Type="http://schemas.openxmlformats.org/officeDocument/2006/relationships/tags" Target="../tags/tag374.xml" /><Relationship Id="rId12" Type="http://schemas.openxmlformats.org/officeDocument/2006/relationships/image" Target="../media/image29.png" /><Relationship Id="rId13" Type="http://schemas.openxmlformats.org/officeDocument/2006/relationships/tags" Target="../tags/tag375.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image" Target="../media/image21.png" /><Relationship Id="rId7" Type="http://schemas.openxmlformats.org/officeDocument/2006/relationships/tags" Target="../tags/tag371.xml" /><Relationship Id="rId8" Type="http://schemas.openxmlformats.org/officeDocument/2006/relationships/image" Target="../media/image22.png" /><Relationship Id="rId9" Type="http://schemas.openxmlformats.org/officeDocument/2006/relationships/tags" Target="../tags/tag37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230510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中国城乡生命表编制方法探析</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中国城乡生命表编制方法</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生命表是描述人口生存状态和死亡风险的重要工具，其编制方法对于了解人口健康状况、评估卫生政策以及制定相应的人口政策具有重要意义。在中国，城乡生命表的编制更具特殊意义，因为中国的城乡人口存在明显的生存差异。本次演示将深入探讨中国城乡生命表的编制方法，以期为相关政策制定提供科学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中国城乡生命表编制方法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1、数据来源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1、数据来源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城乡生命表编制的首要步骤是获取高质量的数据。一般来说，数据主要来源于两个方面：一是人口普查和抽样调查数据，包括出生率、死亡率、预期寿命等指标；二是医疗机构和公安部门的死亡登记数据，包括死亡原因、年龄分布等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2、表格设计</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2、表格设计</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在收集到相关数据后，需要将这些数据进行整理和清洗，然后设计生命表表格。表格一般包括年龄、性别、城乡等维度，以及生存率、死亡率、预期寿命等指标。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3、数据采集和处理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3、数据采集和处理</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数据采集主要是指按照设计的表格，从源头收集数据并录入电脑。数据处理则包括数据清洗、统计分析等步骤，以保证数据的准确性和可靠性。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1、社会因素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1、社会因素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社会因素对城乡生命表的影响主要表现在教育、医疗、就业等方面。受教育程度的高低直接影响人口的综合素质和健康水平；医疗资源的分布和医疗水平则影响人口的疾病治疗和健康状况；就业市场的供需关系变化也会影响人口的生存状况和生命预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2、经济因素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2、经济因素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经济发展水平的高低对城乡生命表的影响不言而喻。经济发展带来更好的医疗条件、更完善的公共设施，以及更优厚的社保福利，都会对人口的生存状况和死亡风险产生积极影响。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3、环境因素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3、环境因素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环境因素包括自然环境和居住环境。自然环境如气候、饮食等条件，对人口的生存和健康有着直接影响。居住环境则关系着人口的生活品质和健康状况，如住房条件、空气质量等。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4、人口因素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4、人口因素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人口因素包括人口规模、年龄结构、性别比例等。这些因素都会对生命表的编制产生影响。例如，老龄化社会的到来会导致老年人口的增加，从而影响整体的死亡风险和预期寿命。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1、评估卫生政策效果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1、评估卫生政策效果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通过对比不同时期、不同地区的城乡生命表，可以评估相关卫生政策的效果，为政策制定者提供依据。例如，如果某项公共卫生政策实施后，预期寿命明显提高，则说明该政策有效。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2、制定针对性的人口政策</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2、制定针对性的人口政策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针对不同地区、不同群体的生存差异，可以制定更具针对性的政策。例如，针对农村地区的人口，可以加强医疗援助和公共卫生教育，以提高其健康水平；针对城市中的老龄人口，可以制定鼓励生育政策，以减缓人口老龄化的进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2、制定针对性的人口政策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结论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对中国城乡生命表的编制方法及其影响因素进行了深入探讨。通过了解生命表的编制方法和影响因素，我们可以更好地理解和评估中国城乡人口的生存状况和健康水平，为相关政策的制定提供科学依据。总之，中国城乡生命表的研究具有重要的现实意义和理论价值，应引起更多和深入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https://d.book118.com/056123051032010042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中国城乡生命表编制方法探析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2024-09-09T11:36:20.465</cp:lastPrinted>
  <dcterms:created xsi:type="dcterms:W3CDTF">2024-09-09T03:36:20Z</dcterms:created>
  <dcterms:modified xsi:type="dcterms:W3CDTF">2024-09-09T03:36:28Z</dcterms:modified>
</cp:coreProperties>
</file>