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DE4B9-F680-4DD6-BDBD-7793DF20A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A7CA0-3CC6-4AF7-9192-99E87CF4A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164FC-16E8-4A6F-992E-C8B7E2DE6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5AD3B-0D8B-4095-9909-81A34C915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46F72-DD64-4173-A980-C54E7A76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D9065-0489-4F57-BA08-BDDD5519F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1F2C6-121A-4F62-B659-3001641D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E9DFE-2034-4FBC-8F41-FE245A376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2BD3F-D517-421B-B00A-D40294E1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ADF00-8B96-4B9D-B607-D428A0416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00BD5-268A-4F12-993F-F3B15273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231332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医院药师的演讲稿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药师角色与职责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药品管理与安全用药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临床药学服务与个体化治疗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药物不良反应监测与报告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合理用药宣传与教育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药师角色与职责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药师在医院中的地位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不可或缺的医疗团队成员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药师是医院医疗团队中不可或缺的一员，他们与医生、护士等医务人员紧密合作，共同为患者提供优质的医疗服务。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药物治疗的专家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药师是药物治疗领域的专家，他们具备丰富的药学知识和实践经验，能够为患者提供安全、有效、经济的药物治疗方案。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患者用药安全的守护者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药师负责审核医生开具的处方，确保药物的正确使用，避免药物相互作用和不良反应的发生，从而保障患者的用药安全。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药师主要职责及工作内容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药师需仔细审核医生开具的处方，确保药物选择、剂量、用法等信息的准确无误，并根据处方进行药物的准确调配。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患者用药指导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药师需向患者提供详细的用药指导，包括药物的服用方法、注意事项、可能的不良反应等，确保患者能够正确、安全地使用药物。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药物咨询与信息服务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药师需为患者和医务人员提供药物咨询和信息服务，解答他们在药物治疗过程中的疑问和问题。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药物监测与报告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药师需对患者用药情况进行监测，及时发现并处理药物治疗过程中的问题，同时向医生报告患者的用药情况和治疗效果。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药师与医生之间需建立紧密的合作关系，共同制定患者的药物治疗方案，确保药物治疗的安全、有效、经济。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与医生的紧密合作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药师需与护士协同工作，确保药物的正确使用和患者的用药安全。同时，药师还需对护士进行药物知识和技能的培训，提高护士的药物治疗水平。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与护士的协同工作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药师还需与检验科、影像科等其他医技人员配合，共同为患者的诊断和治疗提供全面的技术支持和服务。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与其他医技人员的配合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与其他医务人员协作关系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药品管理与安全用药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药品采购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药师需根据医院药品目录和临床需求，制定合理的采购计划，确保药品供应及时、质量可靠。同时，药师应关注市场动态，及时调整采购策略，降低采购成本。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药品储存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药师需遵循药品储存规范，对药品进行分类、分区存放，确保药品在适宜的温度、湿度条件下储存，防止药品变质、失效。同时，药师应定期对药品进行盘点、养护，确保药品数量准确、质量完好。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药品配送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药师应根据患者用药需求和医生处方，及时、准确地将药品配送至患者手中。在配送过程中，药师应严格遵守药品交接规范，确保药品安全、无误。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药品采购、储存与配送流程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药师在接收医生处方后，应对处方内容进行仔细审核，包括患者信息、药品名称、规格、用量等。药师应确保处方内容完整、准确，并与医生进行沟通，确保用药安全。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处方审核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药师在调配处方时，应遵循“四查十对”原则，确保调配的药品与处方内容一致。同时，药师应注意药品配伍禁忌和相互作用，避免用药风险。在调配过程中，药师还应关注患者用药史和过敏史等信息，为患者提供个性化的用药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调配规范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处方审核与调配规范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药师应向患者普及合理用药知识，包括药品的适应症、用法用量、不良反应等。通过用药教育，药师可以帮助患者树立正确的用药观念，提高患者用药依从性。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应根据患者具体情况，为其提供个性化的用药指导。例如，对于老年患者或儿童患者等特殊人群，药师应调整用药方案并详细解释用药注意事项；对于需要长期用药的患者，药师应提供定期随访和用药调整建议等服务。通过用药指导，药师可以确保患者安全、有效地使用药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患者用药教育及指导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临床药学服务与个体化治疗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药师通过对患者药物治疗方案的全面评估，确保药物使用安全、有效、经济，并提供用药教育和指导。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药师为患者和医护人员提供药物信息咨询服务，解答与药物治疗相关的问题，促进合理用药。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药物信息咨询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897" r="68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药师负责监测患者用药过程中可能出现的不良反应，及时发现并处理药物相关问题，保障患者用药安全。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药物不良反应监测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临床药学服务内容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药物相互作用评估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药师评估患者所用药物之间可能存在的相互作用，调整药物治疗方案，避免潜在风险。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特殊人群用药指导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药师针对孕妇、儿童、老年人等特殊人群的生理特点和用药需求，提供个性化的用药指导和建议。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基因检测与精准用药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药师利用基因检测技术，为患者制定个性化的药物治疗方案，提高治疗效果，减少不良反应。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个体化治疗方案设计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https://d.book118.com/056123133211010034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2024-09-04T05:50:13.894</cp:lastPrinted>
  <dcterms:created xsi:type="dcterms:W3CDTF">2024-09-03T21:50:13Z</dcterms:created>
  <dcterms:modified xsi:type="dcterms:W3CDTF">2024-09-03T21:50:16Z</dcterms:modified>
</cp:coreProperties>
</file>