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CDC4B-9F0F-46C6-B7F9-8FAA69206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7C95E-E780-4FEA-ACAD-1EBF3E70E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95E33-B62A-439C-9B8C-85F28A182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C1FF5-4D7F-4BB8-8770-03F370331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66B8D8-5966-4A8C-87BD-C27F6169F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903A37-FE3A-4CFA-B796-CE6584DD1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A7D697-4A4A-4512-AA10-6B1E4BD33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D39CD-3D7D-40BA-BED7-1449D7DC3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39DB2-B299-42FF-A1F9-6DC9D60F2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308D7-7E12-4B4A-A86D-37829614B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F9244-B7F6-4A7C-B053-308FE1977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6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23151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物业行业优质服务培训\n## 1.物业行业服务现状及挑战\n### 1.1物业行业服务的现状分析\n### 1.2物业行业服务面临的挑战\n### 1.3业主对物业服务的期望与需求\n## 2.优质服务的重要性及影响\n### 2.1优质服务对物业企业的品牌形象影响\n### 2.2优质服务对物业企业的经济效益影响\n### 2.3优质服务对业主满意度的影响\n## 3.物业行业优质服务培训体系构建\n### 3.1培训课程的设计与制定\n### 3.2培训师资的选拔与培养\n### 3.3培训效果的评价与反馈\n## 4.物业行业优质服务培训实践案例\n### 4.1优秀物业服务企业的培训经验分享\n### 4.2物业行业培训中的创新方法与实践\n### 4.3培训成果在物业服务中的应用与推广\n## 5.提升物业行业优质服务的策略与建议\n### 5.1加强物业服务人员的培训与考核\n### 5.2建立物业服务标准化体系\n### 5.3加强与业主的沟通与互动，提高服务质量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物业行业优质服务培训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物业行业服务现状及挑战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物业服务行业快速发展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物业服务行业市场规模持续扩大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物业服务企业数量不断增加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物业服务类型日益丰富</a:t>
                </a:r>
                <a:endParaRPr/>
              </a:p>
            </p:txBody>
          </p:sp>
          <p:sp>
            <p:nvSpPr>
              <p:cNvPr id="18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物业服务行业竞争加剧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物业服务企业之间的价格竞争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物业服务企业之间的服务品质竞争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物业服务企业之间的创新能力竞争</a:t>
                </a:r>
                <a:endParaRPr/>
              </a:p>
            </p:txBody>
          </p:sp>
          <p:sp>
            <p:nvSpPr>
              <p:cNvPr id="18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物业服务行业服务质量参差不齐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物业服务企业服务水平差距较大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物业服务从业人员素质参差不齐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物业服务项目管理水平不一</a:t>
                </a:r>
                <a:endParaRPr/>
              </a:p>
            </p:txBody>
          </p:sp>
          <p:sp>
            <p:nvSpPr>
              <p:cNvPr id="19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物业行业服务的现状分析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物业行业服务面临的挑战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9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服务品质提升的挑战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如何满足业主日益提高的服务需求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如何提高物业服务人员的综合素质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如何提高物业服务项目的管理水平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服务创新的挑战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如何在激烈的市场竞争中脱颖而出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如何提高物业服务企业的创新能力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如何将科技创新应用于物业服务中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服务成本控制的挑战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如何在提高服务品质的同时控制成本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如何提高物业服务企业的成本效益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如何降低物业服务企业的运营成本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整洁的居住环境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完善的设施维护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及时的维修服务</a:t>
                </a:r>
                <a:endParaRPr/>
              </a:p>
            </p:txBody>
          </p:sp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高品质的服务需求</a:t>
                </a:r>
                <a:endParaRPr/>
              </a:p>
            </p:txBody>
          </p:sp>
        </p:grpSp>
        <p:grpSp>
          <p:nvGrpSpPr>
            <p:cNvPr id="21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畅通的业主反馈渠道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及时的处理业主问题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透明的物业服务过程</a:t>
                </a:r>
                <a:endParaRPr/>
              </a:p>
            </p:txBody>
          </p:sp>
          <p:sp>
            <p:nvSpPr>
              <p:cNvPr id="2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高效的沟通需求</a:t>
                </a:r>
                <a:endParaRPr/>
              </a:p>
            </p:txBody>
          </p:sp>
        </p:grpSp>
        <p:grpSp>
          <p:nvGrpSpPr>
            <p:cNvPr id="22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根据业主需求提供定制化服务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提供多样化的物业服务项目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关注业主的日常生活需求</a:t>
                </a:r>
                <a:endParaRPr/>
              </a:p>
            </p:txBody>
          </p:sp>
          <p:sp>
            <p:nvSpPr>
              <p:cNvPr id="2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个性化的服务需求</a:t>
                </a:r>
                <a:endParaRPr/>
              </a:p>
            </p:txBody>
          </p:sp>
        </p:grpSp>
      </p:grpSp>
      <p:pic>
        <p:nvPicPr>
          <p:cNvPr id="22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业主对物业服务的期望与需求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优质服务的重要性及影响</a:t>
            </a:r>
            <a:endParaRPr/>
          </a:p>
        </p:txBody>
      </p:sp>
      <p:sp>
        <p:nvSpPr>
          <p:cNvPr id="23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3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提高品牌形象</a:t>
                </a:r>
                <a:endParaRPr/>
              </a:p>
            </p:txBody>
          </p:sp>
          <p:sp>
            <p:nvSpPr>
              <p:cNvPr id="23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优质的物业服务能够提高物业企业在市场中的知名度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优质的物业服务能够提高物业企业的口碑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优质的物业服务能够提高物业企业的客户满意度</a:t>
                </a:r>
                <a:endParaRPr/>
              </a:p>
            </p:txBody>
          </p:sp>
        </p:grpSp>
        <p:grpSp>
          <p:nvGrpSpPr>
            <p:cNvPr id="23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增强企业竞争力</a:t>
                </a:r>
                <a:endParaRPr/>
              </a:p>
            </p:txBody>
          </p:sp>
          <p:sp>
            <p:nvSpPr>
              <p:cNvPr id="23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优质的物业服务能够使物业企业在激烈的市场竞争中脱颖而出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优质的物业服务能够提高物业企业的市场份额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优质的物业服务能够提高物业企业的盈利能力</a:t>
                </a:r>
                <a:endParaRPr/>
              </a:p>
            </p:txBody>
          </p:sp>
        </p:grpSp>
        <p:grpSp>
          <p:nvGrpSpPr>
            <p:cNvPr id="24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拓展市场空间</a:t>
                </a:r>
                <a:endParaRPr/>
              </a:p>
            </p:txBody>
          </p:sp>
          <p:sp>
            <p:nvSpPr>
              <p:cNvPr id="2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优质的物业服务能够提高物业企业的市场拓展能力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优质的物业服务能够帮助物业企业开拓新的市场领域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优质的物业服务能够提高物业企业的市场价值</a:t>
                </a:r>
                <a:endParaRPr/>
              </a:p>
            </p:txBody>
          </p:sp>
        </p:grpSp>
      </p:grpSp>
      <p:pic>
        <p:nvPicPr>
          <p:cNvPr id="24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优质服务对物业企业的品牌形象影响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提高经济效益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优质的物业服务能够提高物业企业的收入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优质的物业服务能够降低物业企业的运营成本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优质的物业服务能够提高物业企业的盈利能力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降低投诉率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优质的物业服务能够降低业主的投诉率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优质的物业服务能够减少物业企业的投诉处理成本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优质的物业服务能够提高物业企业的服务质量</a:t>
                </a:r>
                <a:endParaRPr/>
              </a:p>
            </p:txBody>
          </p:sp>
          <p:pic>
            <p:nvPicPr>
              <p:cNvPr id="25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提高业主满意度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优质的物业服务能够提高业主的满意度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优质的物业服务能够提高业主的忠诚度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优质的物业服务能够提高物业企业的市场份额</a:t>
                </a:r>
                <a:endParaRPr/>
              </a:p>
            </p:txBody>
          </p:sp>
          <p:pic>
            <p:nvPicPr>
              <p:cNvPr id="26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优质服务对物业企业的经济效益影响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27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优质的物业服务能够提高业主的生活质量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优质的物业服务能够提高业主的居住舒适度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优质的物业服务能够提高业主的幸福感</a:t>
                </a:r>
                <a:endParaRPr/>
              </a:p>
            </p:txBody>
          </p:sp>
        </p:grpSp>
        <p:grpSp>
          <p:nvGrpSpPr>
            <p:cNvPr id="27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增强信任感</a:t>
                </a:r>
                <a:endParaRPr/>
              </a:p>
            </p:txBody>
          </p:sp>
          <p:sp>
            <p:nvSpPr>
              <p:cNvPr id="2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优质的物业服务能够增强业主对物业企业的信任感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优质的物业服务能够增强业主对物业行业的信任感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优质的物业服务能够增强业主对社会服务的信任感</a:t>
                </a:r>
                <a:endParaRPr/>
              </a:p>
            </p:txBody>
          </p:sp>
        </p:grpSp>
        <p:grpSp>
          <p:nvGrpSpPr>
            <p:cNvPr id="27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提升社区凝聚力</a:t>
                </a:r>
                <a:endParaRPr/>
              </a:p>
            </p:txBody>
          </p:sp>
          <p:sp>
            <p:nvSpPr>
              <p:cNvPr id="27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优质的物业服务能够提高业主之间的凝聚力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优质的物业服务能够提高业主对社区的认同感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优质的物业服务能够提高业主对社区的归属感</a:t>
                </a:r>
                <a:endParaRPr/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优质服务对业主满意度的影响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物业行业优质服务培训体系构建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提高物业服务人员的综合素质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提高物业服务项目的管理水平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提高物业服务企业的创新能力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确定培训目标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物业服务基础知识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物业服务技能操作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物业服务项目管理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设计培训内容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确定培训时间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确定培训地点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确定培训师资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制定培训计划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培训课程的设计与制定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https://d.book118.com/056123151003010054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物业行业优质服务培训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2024-09-20T22:57:42.677</cp:lastPrinted>
  <dcterms:created xsi:type="dcterms:W3CDTF">2024-09-20T14:57:42Z</dcterms:created>
  <dcterms:modified xsi:type="dcterms:W3CDTF">2024-09-20T14:57:44Z</dcterms:modified>
</cp:coreProperties>
</file>