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3BAC0-508D-4FB1-A39D-19E3222F6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4D99F-2AC4-4E1D-A055-F20D2561C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6EF1C-99D1-4B2E-A806-97B3969E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F8FE9-BA00-4FE0-BCB3-4EDED1E9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50959-3EB5-47F9-8DBD-69A57F05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C6A56-830F-44A4-B8F8-36730594E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FEDAC-8651-49C3-803D-2230EE60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32DD1-3AB7-4A2E-9860-9A8D8D28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BA310-ADAA-45FF-BE28-EA17724BA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13C67-291D-41D4-9158-1F63470E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EC305-6B63-4D77-B48A-99907F25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2401401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汽车行业创新营销策略与品牌塑造研究报告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汽车行业营销现状分析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创新营销策略在汽车行业的应用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汽车品牌塑造的关键因素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创新营销策略对品牌塑造的影响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案例分析：成功汽车品牌创新营销策略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技术进步推动营销策略创新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随着互联网、大数据等技术的发展，为企业提供了更多创新的营销手段和工具。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随着汽车市场的竞争日益激烈，企业需要不断创新营销策略以吸引消费者。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品牌塑造对于企业长期发展至关重要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品牌形象和口碑对于汽车企业的长期发展具有重要意义，能够影响消费者的购买决策。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探讨汽车行业创新营销策略与品牌塑造的内在联系，为企业提供实用的建议和指导。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分析汽车行业当前的市场环境、竞争态势和消费者需求，研究成功的创新营销案例，总结出可复制的策略模式。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汽车行业营销现状分析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传统广告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通过电视、广播、报纸等传统媒体进行广告宣传，覆盖面广但成本较高。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组织车展、试驾活动等，与消费者进行面对面互动，提高品牌认知度。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经销商网络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利用经销商网络进行销售和售后服务，便于客户购车和维修。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通过互联网平台进行广告宣传，精准定位目标客户，成本相对较低。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利用社交媒体平台进行品牌推广和互动，提高用户参与度和忠诚度。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458" r="24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建立官方在线商城，提供便捷的购车体验和售后服务，满足消费者需求。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在线商城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通过创造有价值的内容吸引潜在客户，提高品牌知名度和美誉度。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利用大数据分析客户需求，实现精准营销和个性化服务。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与其他产业合作，拓展品牌影响力和市场份额。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创新营销策略在汽车行业的应用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55" b="186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利用社交媒体平台（如微博、微信、抖音等）进行品牌推广和产品宣传，通过互动、分享和传播，提高品牌知名度和用户粘性。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某汽车品牌通过微博平台发布了一系列与目标受众相关的内容，如汽车知识科普、驾驶技巧分享等，吸引了大量粉丝关注，提升了品牌影响力。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08" r="278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通过创造有价值的内容吸引潜在客户，提高用户对品牌的认知度和信任感。内容形式包括文章、视频、图片等。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某汽车品牌制作了一系列关于汽车设计、技术、环保等方面的视频内容，通过专业讲解和实地拍摄，吸引了大量潜在客户的关注和认可。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通过提供实际的产品体验，让消费者深入了解产品特点和优势，提高购买意愿。体验式营销的场所包括实体店、试驾活动等。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某汽车品牌在实体店内设置了试驾区域，让消费者可以亲身体验车辆的性能和舒适度，从而促进销售。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大数据与精准营销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利用大数据技术分析消费者行为和需求，实现精准的目标市场定位和个性化营销策略。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某汽车品牌通过收集和分析用户数据，了解消费者的购车偏好和行为习惯，然后针对不同群体制定个性化的营销方案，提高了营销效果和转化率。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大数据与精准营销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汽车品牌塑造的关键因素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https://d.book118.com/056124014012010034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2024-09-03T00:37:10.666</cp:lastPrinted>
  <dcterms:created xsi:type="dcterms:W3CDTF">2024-09-02T16:37:10Z</dcterms:created>
  <dcterms:modified xsi:type="dcterms:W3CDTF">2024-09-02T16:37:12Z</dcterms:modified>
</cp:coreProperties>
</file>