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931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98.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5.xml" /><Relationship Id="rId2" Type="http://schemas.openxmlformats.org/officeDocument/2006/relationships/tags" Target="../tags/tag6.xml" /><Relationship Id="rId3" Type="http://schemas.openxmlformats.org/officeDocument/2006/relationships/tags" Target="../tags/tag7.xml" /><Relationship Id="rId4" Type="http://schemas.openxmlformats.org/officeDocument/2006/relationships/tags" Target="../tags/tag8.xml" /><Relationship Id="rId5" Type="http://schemas.openxmlformats.org/officeDocument/2006/relationships/tags" Target="../tags/tag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10.xml" /><Relationship Id="rId3" Type="http://schemas.openxmlformats.org/officeDocument/2006/relationships/tags" Target="../tags/tag11.xml" /><Relationship Id="rId4" Type="http://schemas.openxmlformats.org/officeDocument/2006/relationships/tags" Target="../tags/tag12.xml" /><Relationship Id="rId5"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38.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CA535C-0B59-4B60-A546-7F202A16F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DB3493-86FE-4CF4-B7DD-A2C6AC49F6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28C460-D21B-4CD2-8734-FEDE4B5B46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29DBBB-C8F2-4EA3-A753-A0690FBB94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937FA5-9417-4279-825E-2991A122EC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E0C160-8FED-4FF8-93AE-33FAB23996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5922B0-A509-4D3A-AB47-24BE6BAEB3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9FED84-D2A6-4550-9B12-4DA22D8D6A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0678A9-0CA7-41A0-AAD2-91D536DA00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C88C62-5A1F-4933-B19F-6138CF3D9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B73125-072F-4656-A90C-8A9CDE3504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33" name=""/>
        <p:cNvGrpSpPr/>
        <p:nvPr/>
      </p:nvGrpSpPr>
      <p:grpSpPr>
        <a:xfrm>
          <a:off x="0" y="0"/>
          <a:ext cx="0" cy="0"/>
        </a:xfrm>
      </p:grpSpPr>
      <p:pic>
        <p:nvPicPr>
          <p:cNvPr id="2097155" name="图片 10"/>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66" name="标题 1"/>
          <p:cNvSpPr>
            <a:spLocks noGrp="1"/>
          </p:cNvSpPr>
          <p:nvPr>
            <p:ph type="ctrTitle" hasCustomPrompt="1"/>
            <p:custDataLst>
              <p:tags r:id="rId3"/>
            </p:custDataLst>
          </p:nvPr>
        </p:nvSpPr>
        <p:spPr>
          <a:xfrm>
            <a:off x="2292545" y="1840534"/>
            <a:ext cx="7601258" cy="1987554"/>
          </a:xfrm>
        </p:spPr>
        <p:txBody>
          <a:bodyPr anchor="t">
            <a:noAutofit/>
          </a:bodyPr>
          <a:lstStyle>
            <a:lvl1pPr algn="ctr">
              <a:lnSpc>
                <a:spcPct val="100000"/>
              </a:lnSpc>
              <a:defRPr sz="6600">
                <a:solidFill>
                  <a:schemeClr val="lt1">
                    <a:lumMod val="100000"/>
                  </a:schemeClr>
                </a:solidFill>
              </a:defRPr>
            </a:lvl1pPr>
          </a:lstStyle>
          <a:p>
            <a:r>
              <a:rPr lang="zh-CN" altLang="en-US"/>
              <a:t>单击此处</a:t>
            </a:r>
            <a:br>
              <a:rPr lang="en-US" altLang="zh-CN"/>
            </a:br>
            <a:r>
              <a:rPr lang="zh-CN" altLang="en-US"/>
              <a:t>编辑标题样式</a:t>
            </a:r>
            <a:endParaRPr lang="zh-CN" altLang="en-US"/>
          </a:p>
        </p:txBody>
      </p:sp>
      <p:sp>
        <p:nvSpPr>
          <p:cNvPr id="1048668" name="副标题 2"/>
          <p:cNvSpPr>
            <a:spLocks noGrp="1"/>
          </p:cNvSpPr>
          <p:nvPr>
            <p:ph type="subTitle" idx="1"/>
            <p:custDataLst>
              <p:tags r:id="rId4"/>
            </p:custDataLst>
          </p:nvPr>
        </p:nvSpPr>
        <p:spPr>
          <a:xfrm>
            <a:off x="2292545" y="4102538"/>
            <a:ext cx="7601258" cy="711200"/>
          </a:xfrm>
        </p:spPr>
        <p:txBody>
          <a:bodyPr>
            <a:normAutofit/>
          </a:bodyPr>
          <a:lstStyle>
            <a:lvl1pPr marL="0" indent="0" algn="ctr">
              <a:lnSpc>
                <a:spcPct val="100000"/>
              </a:lnSpc>
              <a:buNone/>
              <a:defRPr sz="2400">
                <a:solidFill>
                  <a:schemeClr val="lt1">
                    <a:lumMod val="10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0" name="文本占位符 23"/>
          <p:cNvSpPr>
            <a:spLocks noGrp="1"/>
          </p:cNvSpPr>
          <p:nvPr>
            <p:ph type="body" sz="quarter" idx="17" hasCustomPrompt="1"/>
            <p:custDataLst>
              <p:tags r:id="rId5"/>
            </p:custDataLst>
          </p:nvPr>
        </p:nvSpPr>
        <p:spPr>
          <a:xfrm>
            <a:off x="4721574" y="4834209"/>
            <a:ext cx="2743199" cy="504000"/>
          </a:xfrm>
          <a:prstGeom prst="roundRect">
            <a:avLst>
              <a:gd name="adj" fmla="val 50000"/>
            </a:avLst>
          </a:prstGeom>
          <a:solidFill>
            <a:schemeClr val="accent1"/>
          </a:solidFill>
        </p:spPr>
        <p:txBody>
          <a:bodyPr anchor="ctr">
            <a:normAutofit/>
          </a:bodyPr>
          <a:lstStyle>
            <a:lvl1pPr marL="0" indent="0" algn="ctr">
              <a:lnSpc>
                <a:spcPct val="100000"/>
              </a:lnSpc>
              <a:buNone/>
              <a:defRPr sz="1800">
                <a:solidFill>
                  <a:schemeClr val="lt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72" name="标题 1"/>
          <p:cNvSpPr>
            <a:spLocks noGrp="1"/>
          </p:cNvSpPr>
          <p:nvPr>
            <p:ph type="title"/>
            <p:custDataLst>
              <p:tags r:id="rId1"/>
            </p:custDataLst>
          </p:nvPr>
        </p:nvSpPr>
        <p:spPr>
          <a:xfrm>
            <a:off x="1524000" y="360000"/>
            <a:ext cx="9829800" cy="864000"/>
          </a:xfrm>
        </p:spPr>
        <p:txBody>
          <a:bodyPr>
            <a:normAutofit/>
          </a:bodyPr>
          <a:lstStyle>
            <a:lvl1pPr>
              <a:defRPr sz="3200">
                <a:solidFill>
                  <a:schemeClr val="accent1"/>
                </a:solidFill>
              </a:defRPr>
            </a:lvl1pPr>
          </a:lstStyle>
          <a:p>
            <a:r>
              <a:rPr lang="zh-CN" altLang="en-US"/>
              <a:t>单击此处编辑母版标题样式</a:t>
            </a:r>
            <a:endParaRPr lang="zh-CN" altLang="en-US"/>
          </a:p>
        </p:txBody>
      </p:sp>
      <p:sp>
        <p:nvSpPr>
          <p:cNvPr id="1048674" name="内容占位符 2"/>
          <p:cNvSpPr>
            <a:spLocks noGrp="1"/>
          </p:cNvSpPr>
          <p:nvPr>
            <p:ph idx="1"/>
            <p:custDataLst>
              <p:tags r:id="rId2"/>
            </p:custDataLst>
          </p:nvPr>
        </p:nvSpPr>
        <p:spPr>
          <a:xfrm>
            <a:off x="1524000" y="1364400"/>
            <a:ext cx="98298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78" name="页脚占位符 4"/>
          <p:cNvSpPr>
            <a:spLocks noGrp="1"/>
          </p:cNvSpPr>
          <p:nvPr>
            <p:ph type="ftr" sz="quarter" idx="11"/>
            <p:custDataLst>
              <p:tags r:id="rId4"/>
            </p:custDataLst>
          </p:nvPr>
        </p:nvSpPr>
        <p:spPr/>
        <p:txBody>
          <a:bodyPr/>
          <a:lstStyle/>
          <a:p>
            <a:endParaRPr lang="zh-CN" altLang="en-US"/>
          </a:p>
        </p:txBody>
      </p:sp>
      <p:sp>
        <p:nvSpPr>
          <p:cNvPr id="104868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
    <p:spTree>
      <p:nvGrpSpPr>
        <p:cNvPr id="37" name=""/>
        <p:cNvGrpSpPr/>
        <p:nvPr/>
      </p:nvGrpSpPr>
      <p:grpSpPr>
        <a:xfrm>
          <a:off x="0" y="0"/>
          <a:ext cx="0" cy="0"/>
        </a:xfrm>
      </p:grpSpPr>
      <p:pic>
        <p:nvPicPr>
          <p:cNvPr id="2097157" name="图片 5"/>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82" name="标题 1"/>
          <p:cNvSpPr>
            <a:spLocks noGrp="1"/>
          </p:cNvSpPr>
          <p:nvPr>
            <p:ph type="title" hasCustomPrompt="1"/>
            <p:custDataLst>
              <p:tags r:id="rId3"/>
            </p:custDataLst>
          </p:nvPr>
        </p:nvSpPr>
        <p:spPr>
          <a:xfrm>
            <a:off x="4655999" y="919175"/>
            <a:ext cx="2880000" cy="1081088"/>
          </a:xfrm>
        </p:spPr>
        <p:txBody>
          <a:bodyPr anchor="b">
            <a:normAutofit/>
          </a:bodyPr>
          <a:lstStyle>
            <a:lvl1pPr algn="ctr">
              <a:defRPr sz="6600">
                <a:solidFill>
                  <a:schemeClr val="bg1"/>
                </a:solidFill>
              </a:defRPr>
            </a:lvl1pPr>
          </a:lstStyle>
          <a:p>
            <a:r>
              <a:rPr lang="zh-CN" altLang="en-US"/>
              <a:t>标题</a:t>
            </a:r>
            <a:endParaRPr lang="zh-CN" altLang="en-US"/>
          </a:p>
        </p:txBody>
      </p:sp>
      <p:sp>
        <p:nvSpPr>
          <p:cNvPr id="1048684" name="文本占位符 2"/>
          <p:cNvSpPr>
            <a:spLocks noGrp="1"/>
          </p:cNvSpPr>
          <p:nvPr>
            <p:ph type="body" idx="1" hasCustomPrompt="1"/>
            <p:custDataLst>
              <p:tags r:id="rId4"/>
            </p:custDataLst>
          </p:nvPr>
        </p:nvSpPr>
        <p:spPr>
          <a:xfrm>
            <a:off x="4656000" y="2089175"/>
            <a:ext cx="2880000" cy="504000"/>
          </a:xfrm>
        </p:spPr>
        <p:txBody>
          <a:bodyPr anchor="t">
            <a:normAutofit/>
          </a:bodyPr>
          <a:lstStyle>
            <a:lvl1pPr marL="0" indent="0" algn="ctr">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39" name=""/>
        <p:cNvGrpSpPr/>
        <p:nvPr/>
      </p:nvGrpSpPr>
      <p:grpSpPr>
        <a:xfrm>
          <a:off x="0" y="0"/>
          <a:ext cx="0" cy="0"/>
        </a:xfrm>
      </p:grpSpPr>
      <p:pic>
        <p:nvPicPr>
          <p:cNvPr id="2097159" name="图片 6"/>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86" name="标题 1"/>
          <p:cNvSpPr>
            <a:spLocks noGrp="1"/>
          </p:cNvSpPr>
          <p:nvPr>
            <p:ph type="title" hasCustomPrompt="1"/>
            <p:custDataLst>
              <p:tags r:id="rId3"/>
            </p:custDataLst>
          </p:nvPr>
        </p:nvSpPr>
        <p:spPr>
          <a:xfrm>
            <a:off x="1526400" y="3381109"/>
            <a:ext cx="9144000" cy="1152000"/>
          </a:xfrm>
        </p:spPr>
        <p:txBody>
          <a:bodyPr anchor="b">
            <a:noAutofit/>
          </a:bodyPr>
          <a:lstStyle>
            <a:lvl1pPr algn="ctr">
              <a:defRPr sz="6600">
                <a:solidFill>
                  <a:schemeClr val="lt1">
                    <a:lumMod val="100000"/>
                  </a:schemeClr>
                </a:solidFill>
              </a:defRPr>
            </a:lvl1pPr>
          </a:lstStyle>
          <a:p>
            <a:r>
              <a:rPr lang="zh-CN" altLang="en-US"/>
              <a:t>单击此处编辑标题</a:t>
            </a:r>
            <a:endParaRPr lang="zh-CN" altLang="en-US"/>
          </a:p>
        </p:txBody>
      </p:sp>
      <p:sp>
        <p:nvSpPr>
          <p:cNvPr id="104868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
        <p:nvSpPr>
          <p:cNvPr id="1048690" name="文本占位符 7"/>
          <p:cNvSpPr>
            <a:spLocks noGrp="1"/>
          </p:cNvSpPr>
          <p:nvPr>
            <p:ph type="body" sz="quarter" idx="13" hasCustomPrompt="1"/>
            <p:custDataLst>
              <p:tags r:id="rId5"/>
            </p:custDataLst>
          </p:nvPr>
        </p:nvSpPr>
        <p:spPr>
          <a:xfrm>
            <a:off x="1524000" y="2189693"/>
            <a:ext cx="9144000" cy="1148675"/>
          </a:xfrm>
        </p:spPr>
        <p:txBody>
          <a:bodyPr anchor="b">
            <a:noAutofit/>
          </a:bodyPr>
          <a:lstStyle>
            <a:lvl1pPr marL="0" indent="0" algn="ctr">
              <a:buNone/>
              <a:defRPr sz="8000">
                <a:solidFill>
                  <a:schemeClr val="lt1">
                    <a:lumMod val="100000"/>
                  </a:schemeClr>
                </a:solidFill>
                <a:latin typeface="Montserrat ExtraBold" panose="00000900000000000000" pitchFamily="2" charset="0"/>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2" name="标题 1"/>
          <p:cNvSpPr>
            <a:spLocks noGrp="1"/>
          </p:cNvSpPr>
          <p:nvPr>
            <p:ph type="title"/>
            <p:custDataLst>
              <p:tags r:id="rId1"/>
            </p:custDataLst>
          </p:nvPr>
        </p:nvSpPr>
        <p:spPr/>
        <p:txBody>
          <a:bodyPr vert="horz" lIns="0" tIns="0" rIns="0" bIns="0" rtlCol="0" anchor="ctr">
            <a:normAutofit/>
          </a:bodyPr>
          <a:lstStyle>
            <a:lvl1pPr>
              <a:defRPr lang="zh-CN" altLang="en-US">
                <a:solidFill>
                  <a:schemeClr val="accent1"/>
                </a:solidFill>
              </a:defRPr>
            </a:lvl1pPr>
          </a:lstStyle>
          <a:p>
            <a:pPr lvl="0"/>
            <a:r>
              <a:rPr lang="zh-CN" altLang="en-US"/>
              <a:t>单击此处编辑母版标题样式</a:t>
            </a:r>
            <a:endParaRPr lang="zh-CN" altLang="en-US"/>
          </a:p>
        </p:txBody>
      </p:sp>
      <p:sp>
        <p:nvSpPr>
          <p:cNvPr id="1048694" name="内容占位符 2"/>
          <p:cNvSpPr>
            <a:spLocks noGrp="1"/>
          </p:cNvSpPr>
          <p:nvPr>
            <p:ph sz="half" idx="1"/>
            <p:custDataLst>
              <p:tags r:id="rId2"/>
            </p:custDataLst>
          </p:nvPr>
        </p:nvSpPr>
        <p:spPr>
          <a:xfrm>
            <a:off x="838200" y="1364400"/>
            <a:ext cx="5181600" cy="4813200"/>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内容占位符 3"/>
          <p:cNvSpPr>
            <a:spLocks noGrp="1"/>
          </p:cNvSpPr>
          <p:nvPr>
            <p:ph sz="half" idx="2"/>
            <p:custDataLst>
              <p:tags r:id="rId3"/>
            </p:custDataLst>
          </p:nvPr>
        </p:nvSpPr>
        <p:spPr>
          <a:xfrm>
            <a:off x="6172200" y="1364400"/>
            <a:ext cx="5181600" cy="4813200"/>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8"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0" name="页脚占位符 5"/>
          <p:cNvSpPr>
            <a:spLocks noGrp="1"/>
          </p:cNvSpPr>
          <p:nvPr>
            <p:ph type="ftr" sz="quarter" idx="11"/>
            <p:custDataLst>
              <p:tags r:id="rId5"/>
            </p:custDataLst>
          </p:nvPr>
        </p:nvSpPr>
        <p:spPr/>
        <p:txBody>
          <a:bodyPr/>
          <a:lstStyle/>
          <a:p>
            <a:endParaRPr lang="zh-CN" altLang="en-US"/>
          </a:p>
        </p:txBody>
      </p:sp>
      <p:sp>
        <p:nvSpPr>
          <p:cNvPr id="1048702"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04"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solidFill>
                  <a:schemeClr val="accent1"/>
                </a:solidFill>
              </a:defRPr>
            </a:lvl1pPr>
          </a:lstStyle>
          <a:p>
            <a:pPr lvl="0"/>
            <a:r>
              <a:rPr lang="zh-CN" altLang="en-US"/>
              <a:t>单击此处编辑母版标题样式</a:t>
            </a:r>
            <a:endParaRPr lang="zh-CN" altLang="en-US"/>
          </a:p>
        </p:txBody>
      </p:sp>
      <p:sp>
        <p:nvSpPr>
          <p:cNvPr id="1048706"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08" name="内容占位符 3"/>
          <p:cNvSpPr>
            <a:spLocks noGrp="1"/>
          </p:cNvSpPr>
          <p:nvPr>
            <p:ph sz="half" idx="2"/>
            <p:custDataLst>
              <p:tags r:id="rId3"/>
            </p:custDataLst>
          </p:nvPr>
        </p:nvSpPr>
        <p:spPr>
          <a:xfrm>
            <a:off x="839788" y="2061275"/>
            <a:ext cx="5157787" cy="41283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0"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2" name="内容占位符 5"/>
          <p:cNvSpPr>
            <a:spLocks noGrp="1"/>
          </p:cNvSpPr>
          <p:nvPr>
            <p:ph sz="quarter" idx="4"/>
            <p:custDataLst>
              <p:tags r:id="rId5"/>
            </p:custDataLst>
          </p:nvPr>
        </p:nvSpPr>
        <p:spPr>
          <a:xfrm>
            <a:off x="6172200" y="2061275"/>
            <a:ext cx="5183188" cy="41283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4"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16" name="页脚占位符 7"/>
          <p:cNvSpPr>
            <a:spLocks noGrp="1"/>
          </p:cNvSpPr>
          <p:nvPr>
            <p:ph type="ftr" sz="quarter" idx="11"/>
            <p:custDataLst>
              <p:tags r:id="rId7"/>
            </p:custDataLst>
          </p:nvPr>
        </p:nvSpPr>
        <p:spPr/>
        <p:txBody>
          <a:bodyPr/>
          <a:lstStyle/>
          <a:p>
            <a:endParaRPr lang="zh-CN" altLang="en-US"/>
          </a:p>
        </p:txBody>
      </p:sp>
      <p:sp>
        <p:nvSpPr>
          <p:cNvPr id="1048718"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0" name="标题 1"/>
          <p:cNvSpPr>
            <a:spLocks noGrp="1"/>
          </p:cNvSpPr>
          <p:nvPr>
            <p:ph type="title"/>
            <p:custDataLst>
              <p:tags r:id="rId1"/>
            </p:custDataLst>
          </p:nvPr>
        </p:nvSpPr>
        <p:spPr>
          <a:xfrm>
            <a:off x="1992922" y="360000"/>
            <a:ext cx="9360877" cy="864000"/>
          </a:xfrm>
          <a:noFill/>
        </p:spPr>
        <p:txBody>
          <a:bodyPr>
            <a:normAutofit/>
          </a:bodyPr>
          <a:lstStyle>
            <a:lvl1pPr>
              <a:defRPr sz="3200">
                <a:solidFill>
                  <a:schemeClr val="accent1"/>
                </a:solidFill>
              </a:defRPr>
            </a:lvl1pPr>
          </a:lstStyle>
          <a:p>
            <a:r>
              <a:rPr lang="zh-CN" altLang="en-US"/>
              <a:t>单击此处编辑母版标题样式</a:t>
            </a:r>
            <a:endParaRPr lang="zh-CN" altLang="en-US"/>
          </a:p>
        </p:txBody>
      </p:sp>
      <p:sp>
        <p:nvSpPr>
          <p:cNvPr id="104872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24" name="页脚占位符 3"/>
          <p:cNvSpPr>
            <a:spLocks noGrp="1"/>
          </p:cNvSpPr>
          <p:nvPr>
            <p:ph type="ftr" sz="quarter" idx="11"/>
            <p:custDataLst>
              <p:tags r:id="rId3"/>
            </p:custDataLst>
          </p:nvPr>
        </p:nvSpPr>
        <p:spPr/>
        <p:txBody>
          <a:bodyPr/>
          <a:lstStyle/>
          <a:p>
            <a:endParaRPr lang="zh-CN" altLang="en-US"/>
          </a:p>
        </p:txBody>
      </p:sp>
      <p:sp>
        <p:nvSpPr>
          <p:cNvPr id="104872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28"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0" name="页脚占位符 2"/>
          <p:cNvSpPr>
            <a:spLocks noGrp="1"/>
          </p:cNvSpPr>
          <p:nvPr>
            <p:ph type="ftr" sz="quarter" idx="11"/>
            <p:custDataLst>
              <p:tags r:id="rId2"/>
            </p:custDataLst>
          </p:nvPr>
        </p:nvSpPr>
        <p:spPr/>
        <p:txBody>
          <a:bodyPr/>
          <a:lstStyle/>
          <a:p>
            <a:endParaRPr lang="zh-CN" altLang="en-US"/>
          </a:p>
        </p:txBody>
      </p:sp>
      <p:sp>
        <p:nvSpPr>
          <p:cNvPr id="1048732"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34" name="内容占位符 2"/>
          <p:cNvSpPr>
            <a:spLocks noGrp="1"/>
          </p:cNvSpPr>
          <p:nvPr>
            <p:ph idx="1"/>
            <p:custDataLst>
              <p:tags r:id="rId1"/>
            </p:custDataLst>
          </p:nvPr>
        </p:nvSpPr>
        <p:spPr>
          <a:xfrm>
            <a:off x="1688122" y="360000"/>
            <a:ext cx="9665677" cy="5817600"/>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6"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8" name="页脚占位符 4"/>
          <p:cNvSpPr>
            <a:spLocks noGrp="1"/>
          </p:cNvSpPr>
          <p:nvPr>
            <p:ph type="ftr" sz="quarter" idx="11"/>
            <p:custDataLst>
              <p:tags r:id="rId3"/>
            </p:custDataLst>
          </p:nvPr>
        </p:nvSpPr>
        <p:spPr/>
        <p:txBody>
          <a:bodyPr/>
          <a:lstStyle/>
          <a:p>
            <a:endParaRPr lang="zh-CN" altLang="en-US"/>
          </a:p>
        </p:txBody>
      </p:sp>
      <p:sp>
        <p:nvSpPr>
          <p:cNvPr id="1048740"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2" name="标题 1"/>
          <p:cNvSpPr>
            <a:spLocks noGrp="1"/>
          </p:cNvSpPr>
          <p:nvPr>
            <p:ph type="title"/>
            <p:custDataLst>
              <p:tags r:id="rId1"/>
            </p:custDataLst>
          </p:nvPr>
        </p:nvSpPr>
        <p:spPr>
          <a:xfrm>
            <a:off x="1664676" y="360000"/>
            <a:ext cx="9690711" cy="864000"/>
          </a:xfrm>
        </p:spPr>
        <p:txBody>
          <a:bodyPr/>
          <a:lstStyle>
            <a:lvl1pPr>
              <a:defRPr>
                <a:solidFill>
                  <a:schemeClr val="accent1"/>
                </a:solidFill>
              </a:defRPr>
            </a:lvl1pPr>
          </a:lstStyle>
          <a:p>
            <a:r>
              <a:rPr lang="zh-CN" altLang="en-US"/>
              <a:t>单击此处编辑母版标题样式</a:t>
            </a:r>
            <a:endParaRPr lang="zh-CN" altLang="en-US"/>
          </a:p>
        </p:txBody>
      </p:sp>
      <p:sp>
        <p:nvSpPr>
          <p:cNvPr id="1048744" name="文本占位符 2"/>
          <p:cNvSpPr>
            <a:spLocks noGrp="1"/>
          </p:cNvSpPr>
          <p:nvPr>
            <p:ph type="body" idx="1" hasCustomPrompt="1"/>
            <p:custDataLst>
              <p:tags r:id="rId2"/>
            </p:custDataLst>
          </p:nvPr>
        </p:nvSpPr>
        <p:spPr>
          <a:xfrm>
            <a:off x="1662964" y="1296000"/>
            <a:ext cx="9689248" cy="576000"/>
          </a:xfrm>
        </p:spPr>
        <p:txBody>
          <a:bodyPr anchor="t"/>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4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48" name="页脚占位符 7"/>
          <p:cNvSpPr>
            <a:spLocks noGrp="1"/>
          </p:cNvSpPr>
          <p:nvPr>
            <p:ph type="ftr" sz="quarter" idx="11"/>
            <p:custDataLst>
              <p:tags r:id="rId4"/>
            </p:custDataLst>
          </p:nvPr>
        </p:nvSpPr>
        <p:spPr/>
        <p:txBody>
          <a:bodyPr/>
          <a:lstStyle/>
          <a:p>
            <a:endParaRPr lang="zh-CN" altLang="en-US"/>
          </a:p>
        </p:txBody>
      </p:sp>
      <p:sp>
        <p:nvSpPr>
          <p:cNvPr id="104875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53" name=""/>
        <p:cNvGrpSpPr/>
        <p:nvPr/>
      </p:nvGrpSpPr>
      <p:grpSpPr>
        <a:xfrm>
          <a:off x="0" y="0"/>
          <a:ext cx="0" cy="0"/>
        </a:xfrm>
      </p:grpSpPr>
      <p:pic>
        <p:nvPicPr>
          <p:cNvPr id="2097161" name="图片 8"/>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标题 1"/>
          <p:cNvSpPr>
            <a:spLocks noGrp="1"/>
          </p:cNvSpPr>
          <p:nvPr>
            <p:ph type="ctrTitle" hasCustomPrompt="1"/>
            <p:custDataLst>
              <p:tags r:id="rId3"/>
            </p:custDataLst>
          </p:nvPr>
        </p:nvSpPr>
        <p:spPr>
          <a:xfrm>
            <a:off x="2711116" y="1532672"/>
            <a:ext cx="6769768" cy="2139650"/>
          </a:xfrm>
        </p:spPr>
        <p:txBody>
          <a:bodyPr anchor="b">
            <a:noAutofit/>
          </a:bodyPr>
          <a:lstStyle>
            <a:lvl1pPr algn="ctr">
              <a:lnSpc>
                <a:spcPct val="100000"/>
              </a:lnSpc>
              <a:defRPr sz="6600">
                <a:solidFill>
                  <a:schemeClr val="lt1">
                    <a:lumMod val="100000"/>
                  </a:schemeClr>
                </a:solidFill>
              </a:defRPr>
            </a:lvl1pPr>
          </a:lstStyle>
          <a:p>
            <a:r>
              <a:rPr lang="zh-CN" altLang="en-US"/>
              <a:t>单击此处</a:t>
            </a:r>
            <a:br>
              <a:rPr lang="en-US" altLang="zh-CN"/>
            </a:br>
            <a:r>
              <a:rPr lang="zh-CN" altLang="en-US"/>
              <a:t>编辑母版标题样式</a:t>
            </a:r>
            <a:endParaRPr lang="zh-CN" altLang="en-US"/>
          </a:p>
        </p:txBody>
      </p:sp>
      <p:sp>
        <p:nvSpPr>
          <p:cNvPr id="1048754" name="文本占位符 23"/>
          <p:cNvSpPr>
            <a:spLocks noGrp="1"/>
          </p:cNvSpPr>
          <p:nvPr>
            <p:ph type="body" sz="quarter" idx="17" hasCustomPrompt="1"/>
            <p:custDataLst>
              <p:tags r:id="rId4"/>
            </p:custDataLst>
          </p:nvPr>
        </p:nvSpPr>
        <p:spPr>
          <a:xfrm>
            <a:off x="4724400" y="4154172"/>
            <a:ext cx="2743200" cy="504000"/>
          </a:xfrm>
          <a:prstGeom prst="roundRect">
            <a:avLst>
              <a:gd name="adj" fmla="val 50000"/>
            </a:avLst>
          </a:prstGeom>
          <a:solidFill>
            <a:schemeClr val="accent1"/>
          </a:solidFill>
        </p:spPr>
        <p:txBody>
          <a:bodyPr anchor="ctr">
            <a:normAutofit/>
          </a:bodyPr>
          <a:lstStyle>
            <a:lvl1pPr marL="0" indent="0" algn="ctr">
              <a:lnSpc>
                <a:spcPct val="100000"/>
              </a:lnSpc>
              <a:buNone/>
              <a:defRPr sz="1800">
                <a:solidFill>
                  <a:schemeClr val="lt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4.jpeg" /><Relationship Id="rId13" Type="http://schemas.openxmlformats.org/officeDocument/2006/relationships/tags" Target="../tags/tag50.xml" /><Relationship Id="rId14" Type="http://schemas.openxmlformats.org/officeDocument/2006/relationships/tags" Target="../tags/tag51.xml" /><Relationship Id="rId15" Type="http://schemas.openxmlformats.org/officeDocument/2006/relationships/tags" Target="../tags/tag52.xml" /><Relationship Id="rId16" Type="http://schemas.openxmlformats.org/officeDocument/2006/relationships/tags" Target="../tags/tag53.xml" /><Relationship Id="rId17" Type="http://schemas.openxmlformats.org/officeDocument/2006/relationships/tags" Target="../tags/tag54.xml" /><Relationship Id="rId18" Type="http://schemas.openxmlformats.org/officeDocument/2006/relationships/tags" Target="../tags/tag55.xml" /><Relationship Id="rId19" Type="http://schemas.openxmlformats.org/officeDocument/2006/relationships/tags" Target="../tags/tag5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31" name=""/>
        <p:cNvGrpSpPr/>
        <p:nvPr/>
      </p:nvGrpSpPr>
      <p:grpSpPr>
        <a:xfrm>
          <a:off x="0" y="0"/>
          <a:ext cx="0" cy="0"/>
        </a:xfrm>
      </p:grpSpPr>
      <p:pic>
        <p:nvPicPr>
          <p:cNvPr id="2097153" name="图片 8"/>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4" name="标题占位符 1"/>
          <p:cNvSpPr>
            <a:spLocks noGrp="1"/>
          </p:cNvSpPr>
          <p:nvPr>
            <p:ph type="title"/>
            <p:custDataLst>
              <p:tags r:id="rId14"/>
            </p:custDataLst>
          </p:nvPr>
        </p:nvSpPr>
        <p:spPr>
          <a:xfrm>
            <a:off x="1664676" y="360000"/>
            <a:ext cx="9689123"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6" name="文本占位符 2"/>
          <p:cNvSpPr>
            <a:spLocks noGrp="1"/>
          </p:cNvSpPr>
          <p:nvPr>
            <p:ph type="body" idx="1"/>
            <p:custDataLst>
              <p:tags r:id="rId15"/>
            </p:custDataLst>
          </p:nvPr>
        </p:nvSpPr>
        <p:spPr>
          <a:xfrm>
            <a:off x="1664676" y="1364400"/>
            <a:ext cx="9689123"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58"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0"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4"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9300" r:id="rId2"/>
    <p:sldLayoutId id="2147509301" r:id="rId3"/>
    <p:sldLayoutId id="2147509302" r:id="rId4"/>
    <p:sldLayoutId id="2147509303" r:id="rId5"/>
    <p:sldLayoutId id="2147509304" r:id="rId6"/>
    <p:sldLayoutId id="2147509305" r:id="rId7"/>
    <p:sldLayoutId id="2147509306" r:id="rId8"/>
    <p:sldLayoutId id="2147509307" r:id="rId9"/>
    <p:sldLayoutId id="2147509308" r:id="rId10"/>
    <p:sldLayoutId id="2147509309" r:id="rId11"/>
  </p:sldLayoutIdLst>
  <p:transition/>
  <p:timing/>
  <p:txStyles>
    <p:titleStyle>
      <a:lvl1pPr algn="l" defTabSz="914400" rtl="0" eaLnBrk="1" latinLnBrk="0" hangingPunct="1">
        <a:lnSpc>
          <a:spcPct val="100000"/>
        </a:lnSpc>
        <a:spcBef>
          <a:spcPct val="0"/>
        </a:spcBef>
        <a:buNone/>
        <a:defRPr sz="32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accent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accent1"/>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accent1"/>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accent1"/>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tags" Target="../tags/tag71.xml" /><Relationship Id="rId13" Type="http://schemas.openxmlformats.org/officeDocument/2006/relationships/tags" Target="../tags/tag72.xml" /><Relationship Id="rId14" Type="http://schemas.openxmlformats.org/officeDocument/2006/relationships/tags" Target="../tags/tag73.xml" /><Relationship Id="rId15" Type="http://schemas.openxmlformats.org/officeDocument/2006/relationships/tags" Target="../tags/tag74.xml" /><Relationship Id="rId16" Type="http://schemas.openxmlformats.org/officeDocument/2006/relationships/tags" Target="../tags/tag75.xml" /><Relationship Id="rId17" Type="http://schemas.openxmlformats.org/officeDocument/2006/relationships/tags" Target="../tags/tag76.xml" /><Relationship Id="rId18" Type="http://schemas.openxmlformats.org/officeDocument/2006/relationships/tags" Target="../tags/tag77.xml" /><Relationship Id="rId19" Type="http://schemas.openxmlformats.org/officeDocument/2006/relationships/tags" Target="../tags/tag78.xml" /><Relationship Id="rId2" Type="http://schemas.openxmlformats.org/officeDocument/2006/relationships/tags" Target="../tags/tag61.xml" /><Relationship Id="rId20" Type="http://schemas.openxmlformats.org/officeDocument/2006/relationships/tags" Target="../tags/tag79.xml" /><Relationship Id="rId21" Type="http://schemas.openxmlformats.org/officeDocument/2006/relationships/tags" Target="../tags/tag80.xml" /><Relationship Id="rId22" Type="http://schemas.openxmlformats.org/officeDocument/2006/relationships/tags" Target="../tags/tag8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tags" Target="../tags/tag8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2" Type="http://schemas.openxmlformats.org/officeDocument/2006/relationships/tags" Target="../tags/tag88.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2" Type="http://schemas.openxmlformats.org/officeDocument/2006/relationships/tags" Target="../tags/tag108.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8.xml" /><Relationship Id="rId11" Type="http://schemas.openxmlformats.org/officeDocument/2006/relationships/tags" Target="../tags/tag129.xml" /><Relationship Id="rId12" Type="http://schemas.openxmlformats.org/officeDocument/2006/relationships/tags" Target="../tags/tag130.xml" /><Relationship Id="rId13" Type="http://schemas.openxmlformats.org/officeDocument/2006/relationships/tags" Target="../tags/tag131.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14" Type="http://schemas.openxmlformats.org/officeDocument/2006/relationships/tags" Target="../tags/tag147.xml" /><Relationship Id="rId15" Type="http://schemas.openxmlformats.org/officeDocument/2006/relationships/tags" Target="../tags/tag148.xml" /><Relationship Id="rId16" Type="http://schemas.openxmlformats.org/officeDocument/2006/relationships/tags" Target="../tags/tag149.xml" /><Relationship Id="rId17" Type="http://schemas.openxmlformats.org/officeDocument/2006/relationships/tags" Target="../tags/tag150.xml" /><Relationship Id="rId18" Type="http://schemas.openxmlformats.org/officeDocument/2006/relationships/tags" Target="../tags/tag151.xml" /><Relationship Id="rId19" Type="http://schemas.openxmlformats.org/officeDocument/2006/relationships/tags" Target="../tags/tag152.xml" /><Relationship Id="rId2" Type="http://schemas.openxmlformats.org/officeDocument/2006/relationships/tags" Target="../tags/tag135.xml" /><Relationship Id="rId20" Type="http://schemas.openxmlformats.org/officeDocument/2006/relationships/tags" Target="../tags/tag153.xml" /><Relationship Id="rId21" Type="http://schemas.openxmlformats.org/officeDocument/2006/relationships/tags" Target="../tags/tag154.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14" Type="http://schemas.openxmlformats.org/officeDocument/2006/relationships/tags" Target="../tags/tag167.xml" /><Relationship Id="rId15" Type="http://schemas.openxmlformats.org/officeDocument/2006/relationships/tags" Target="../tags/tag168.xml" /><Relationship Id="rId16" Type="http://schemas.openxmlformats.org/officeDocument/2006/relationships/tags" Target="../tags/tag169.xml" /><Relationship Id="rId17" Type="http://schemas.openxmlformats.org/officeDocument/2006/relationships/tags" Target="../tags/tag170.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12415113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2292545" y="1840534"/>
            <a:ext cx="7601258" cy="1987554"/>
          </a:xfrm>
        </p:spPr>
        <p:txBody>
          <a:bodyPr/>
          <a:lstStyle/>
          <a:p>
            <a:r>
              <a:rPr lang="zh-CN" altLang="en-US"/>
              <a:t>学生自我调节策略与心理健康</a:t>
            </a:r>
            <a:endParaRPr lang="zh-CN" altLang="en-US"/>
          </a:p>
        </p:txBody>
      </p:sp>
      <p:sp>
        <p:nvSpPr>
          <p:cNvPr id="1048650" name="副标题"/>
          <p:cNvSpPr>
            <a:spLocks noGrp="1"/>
          </p:cNvSpPr>
          <p:nvPr>
            <p:ph type="subTitle" idx="1"/>
            <p:custDataLst>
              <p:tags r:id="rId3"/>
            </p:custDataLst>
          </p:nvPr>
        </p:nvSpPr>
        <p:spPr>
          <a:xfrm>
            <a:off x="2292545" y="4102538"/>
            <a:ext cx="7601258" cy="711200"/>
          </a:xfrm>
        </p:spPr>
        <p:txBody>
          <a:bodyPr/>
          <a:lstStyle/>
          <a:p>
            <a:r>
              <a:rPr lang="zh-CN" altLang="en-US"/>
              <a:t>单击此处添加副标题</a:t>
            </a:r>
            <a:endParaRPr lang="zh-CN" altLang="en-US"/>
          </a:p>
        </p:txBody>
      </p:sp>
      <p:sp>
        <p:nvSpPr>
          <p:cNvPr id="1048652" name="文本占位符 23"/>
          <p:cNvSpPr>
            <a:spLocks noGrp="1"/>
          </p:cNvSpPr>
          <p:nvPr>
            <p:ph type="body" sz="quarter" idx="17"/>
            <p:custDataLst>
              <p:tags r:id="rId4"/>
            </p:custDataLst>
          </p:nvPr>
        </p:nvSpPr>
        <p:spPr>
          <a:xfrm>
            <a:off x="4721574" y="4834209"/>
            <a:ext cx="2743199" cy="504000"/>
          </a:xfrm>
        </p:spPr>
        <p:txBody>
          <a:bodyPr/>
          <a:lstStyle/>
          <a:p>
            <a:r>
              <a:rPr lang="zh-CN" altLang="en-US"/>
              <a:t>汇报人：</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62" name="标题"/>
          <p:cNvSpPr>
            <a:spLocks noGrp="1"/>
          </p:cNvSpPr>
          <p:nvPr>
            <p:ph type="title"/>
            <p:custDataLst>
              <p:tags r:id="rId2"/>
            </p:custDataLst>
          </p:nvPr>
        </p:nvSpPr>
        <p:spPr>
          <a:xfrm>
            <a:off x="4655999" y="919175"/>
            <a:ext cx="2880000" cy="1081088"/>
          </a:xfrm>
        </p:spPr>
        <p:txBody>
          <a:bodyPr/>
          <a:lstStyle/>
          <a:p>
            <a:r>
              <a:rPr lang="zh-CN" altLang="en-US"/>
              <a:t>目录</a:t>
            </a:r>
            <a:endParaRPr lang="zh-CN" altLang="en-US"/>
          </a:p>
        </p:txBody>
      </p:sp>
      <p:sp>
        <p:nvSpPr>
          <p:cNvPr id="1048764" name="副标题"/>
          <p:cNvSpPr>
            <a:spLocks noGrp="1"/>
          </p:cNvSpPr>
          <p:nvPr>
            <p:ph type="body" idx="1"/>
            <p:custDataLst>
              <p:tags r:id="rId3"/>
            </p:custDataLst>
          </p:nvPr>
        </p:nvSpPr>
        <p:spPr>
          <a:xfrm>
            <a:off x="4656000" y="2089175"/>
            <a:ext cx="2880000" cy="504000"/>
          </a:xfrm>
        </p:spPr>
        <p:txBody>
          <a:bodyPr/>
          <a:lstStyle/>
          <a:p>
            <a:r>
              <a:rPr lang="en-US" altLang="zh-CN"/>
              <a:t>CONTENTS</a:t>
            </a:r>
            <a:endParaRPr lang="zh-CN" altLang="en-US"/>
          </a:p>
        </p:txBody>
      </p:sp>
      <p:sp>
        <p:nvSpPr>
          <p:cNvPr id="1048766" name="矩形: 圆角 16"/>
          <p:cNvSpPr/>
          <p:nvPr>
            <p:custDataLst>
              <p:tags r:id="rId4"/>
            </p:custDataLst>
          </p:nvPr>
        </p:nvSpPr>
        <p:spPr>
          <a:xfrm>
            <a:off x="6096000" y="4412511"/>
            <a:ext cx="1847850" cy="1792372"/>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cs typeface="微软雅黑" panose="020b0503020204020204" charset="-122"/>
            </a:endParaRPr>
          </a:p>
        </p:txBody>
      </p:sp>
      <p:sp>
        <p:nvSpPr>
          <p:cNvPr id="1048768" name="矩形: 圆角 7"/>
          <p:cNvSpPr/>
          <p:nvPr>
            <p:custDataLst>
              <p:tags r:id="rId5"/>
            </p:custDataLst>
          </p:nvPr>
        </p:nvSpPr>
        <p:spPr>
          <a:xfrm>
            <a:off x="130117" y="4412511"/>
            <a:ext cx="1847850" cy="1792372"/>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770" name="矩形: 圆角 10"/>
          <p:cNvSpPr/>
          <p:nvPr>
            <p:custDataLst>
              <p:tags r:id="rId6"/>
            </p:custDataLst>
          </p:nvPr>
        </p:nvSpPr>
        <p:spPr>
          <a:xfrm>
            <a:off x="2145933" y="4429902"/>
            <a:ext cx="1847850" cy="1792372"/>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772" name="矩形: 圆角 13"/>
          <p:cNvSpPr/>
          <p:nvPr>
            <p:custDataLst>
              <p:tags r:id="rId7"/>
            </p:custDataLst>
          </p:nvPr>
        </p:nvSpPr>
        <p:spPr>
          <a:xfrm>
            <a:off x="4121455" y="4429902"/>
            <a:ext cx="1847850" cy="1792372"/>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774" name="矩形: 圆角 16"/>
          <p:cNvSpPr/>
          <p:nvPr>
            <p:custDataLst>
              <p:tags r:id="rId8"/>
            </p:custDataLst>
          </p:nvPr>
        </p:nvSpPr>
        <p:spPr>
          <a:xfrm>
            <a:off x="8112793" y="4429902"/>
            <a:ext cx="1847850" cy="1792372"/>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cs typeface="微软雅黑" panose="020b0503020204020204" charset="-122"/>
            </a:endParaRPr>
          </a:p>
        </p:txBody>
      </p:sp>
      <p:sp>
        <p:nvSpPr>
          <p:cNvPr id="1048776" name="矩形: 圆角 16"/>
          <p:cNvSpPr/>
          <p:nvPr>
            <p:custDataLst>
              <p:tags r:id="rId9"/>
            </p:custDataLst>
          </p:nvPr>
        </p:nvSpPr>
        <p:spPr>
          <a:xfrm>
            <a:off x="10135177" y="4429902"/>
            <a:ext cx="1847850" cy="1792372"/>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cs typeface="微软雅黑" panose="020b0503020204020204" charset="-122"/>
            </a:endParaRPr>
          </a:p>
        </p:txBody>
      </p:sp>
      <p:sp>
        <p:nvSpPr>
          <p:cNvPr id="1048778" name="文本框 14"/>
          <p:cNvSpPr txBox="1"/>
          <p:nvPr>
            <p:custDataLst>
              <p:tags r:id="rId10"/>
            </p:custDataLst>
          </p:nvPr>
        </p:nvSpPr>
        <p:spPr>
          <a:xfrm flipH="1">
            <a:off x="166370" y="5147061"/>
            <a:ext cx="1827530" cy="1019935"/>
          </a:xfrm>
          <a:prstGeom prst="rect">
            <a:avLst/>
          </a:prstGeom>
          <a:noFill/>
        </p:spPr>
        <p:txBody>
          <a:bodyPr vert="horz"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添加标题</a:t>
            </a:r>
            <a:endParaRPr lang="zh-CN" altLang="en-US" sz="2400" b="1">
              <a:solidFill>
                <a:schemeClr val="accent1"/>
              </a:solidFill>
              <a:effectLst/>
              <a:latin typeface="+mj-ea"/>
              <a:ea typeface="+mj-ea"/>
              <a:cs typeface="微软雅黑" panose="020b0503020204020204" charset="-122"/>
            </a:endParaRPr>
          </a:p>
        </p:txBody>
      </p:sp>
      <p:sp>
        <p:nvSpPr>
          <p:cNvPr id="1048780" name="文本框 17"/>
          <p:cNvSpPr txBox="1"/>
          <p:nvPr>
            <p:custDataLst>
              <p:tags r:id="rId11"/>
            </p:custDataLst>
          </p:nvPr>
        </p:nvSpPr>
        <p:spPr>
          <a:xfrm>
            <a:off x="114935" y="4670705"/>
            <a:ext cx="1826895" cy="492231"/>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One</a:t>
            </a:r>
            <a:endParaRPr lang="en-US" altLang="zh-CN" sz="2000">
              <a:solidFill>
                <a:schemeClr val="accent1"/>
              </a:solidFill>
              <a:latin typeface="+mj-ea"/>
              <a:ea typeface="+mj-ea"/>
              <a:cs typeface="微软雅黑" panose="020b0503020204020204" charset="-122"/>
            </a:endParaRPr>
          </a:p>
        </p:txBody>
      </p:sp>
      <p:sp>
        <p:nvSpPr>
          <p:cNvPr id="1048782" name="文本框 14"/>
          <p:cNvSpPr txBox="1"/>
          <p:nvPr>
            <p:custDataLst>
              <p:tags r:id="rId12"/>
            </p:custDataLst>
          </p:nvPr>
        </p:nvSpPr>
        <p:spPr>
          <a:xfrm flipH="1">
            <a:off x="2207260" y="5147061"/>
            <a:ext cx="1827530" cy="1019935"/>
          </a:xfrm>
          <a:prstGeom prst="rect">
            <a:avLst/>
          </a:prstGeom>
          <a:noFill/>
        </p:spPr>
        <p:txBody>
          <a:bodyPr vert="horz"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添加标题</a:t>
            </a:r>
            <a:endParaRPr lang="zh-CN" altLang="en-US" sz="2400" b="1">
              <a:solidFill>
                <a:schemeClr val="accent1"/>
              </a:solidFill>
              <a:effectLst/>
              <a:latin typeface="+mj-ea"/>
              <a:ea typeface="+mj-ea"/>
              <a:cs typeface="微软雅黑" panose="020b0503020204020204" charset="-122"/>
            </a:endParaRPr>
          </a:p>
        </p:txBody>
      </p:sp>
      <p:sp>
        <p:nvSpPr>
          <p:cNvPr id="1048784" name="文本框 17"/>
          <p:cNvSpPr txBox="1"/>
          <p:nvPr>
            <p:custDataLst>
              <p:tags r:id="rId13"/>
            </p:custDataLst>
          </p:nvPr>
        </p:nvSpPr>
        <p:spPr>
          <a:xfrm>
            <a:off x="2155825" y="4670705"/>
            <a:ext cx="1826895" cy="492231"/>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Two</a:t>
            </a:r>
            <a:endParaRPr lang="en-US" altLang="zh-CN" sz="2000">
              <a:solidFill>
                <a:schemeClr val="accent1"/>
              </a:solidFill>
              <a:latin typeface="+mj-ea"/>
              <a:ea typeface="+mj-ea"/>
              <a:cs typeface="微软雅黑" panose="020b0503020204020204" charset="-122"/>
            </a:endParaRPr>
          </a:p>
        </p:txBody>
      </p:sp>
      <p:sp>
        <p:nvSpPr>
          <p:cNvPr id="1048786" name="文本框 14"/>
          <p:cNvSpPr txBox="1"/>
          <p:nvPr>
            <p:custDataLst>
              <p:tags r:id="rId14"/>
            </p:custDataLst>
          </p:nvPr>
        </p:nvSpPr>
        <p:spPr>
          <a:xfrm flipH="1">
            <a:off x="4183380" y="5147061"/>
            <a:ext cx="1827530" cy="1019935"/>
          </a:xfrm>
          <a:prstGeom prst="rect">
            <a:avLst/>
          </a:prstGeom>
          <a:noFill/>
        </p:spPr>
        <p:txBody>
          <a:bodyPr vert="horz"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添加标题</a:t>
            </a:r>
            <a:endParaRPr lang="zh-CN" altLang="en-US" sz="2400" b="1">
              <a:solidFill>
                <a:schemeClr val="accent1"/>
              </a:solidFill>
              <a:effectLst/>
              <a:latin typeface="+mj-ea"/>
              <a:ea typeface="+mj-ea"/>
              <a:cs typeface="微软雅黑" panose="020b0503020204020204" charset="-122"/>
            </a:endParaRPr>
          </a:p>
        </p:txBody>
      </p:sp>
      <p:sp>
        <p:nvSpPr>
          <p:cNvPr id="1048788" name="文本框 17"/>
          <p:cNvSpPr txBox="1"/>
          <p:nvPr>
            <p:custDataLst>
              <p:tags r:id="rId15"/>
            </p:custDataLst>
          </p:nvPr>
        </p:nvSpPr>
        <p:spPr>
          <a:xfrm>
            <a:off x="4131945" y="4670705"/>
            <a:ext cx="1826895" cy="492231"/>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Three</a:t>
            </a:r>
            <a:endParaRPr lang="en-US" altLang="zh-CN" sz="2000">
              <a:solidFill>
                <a:schemeClr val="accent1"/>
              </a:solidFill>
              <a:latin typeface="+mj-ea"/>
              <a:ea typeface="+mj-ea"/>
              <a:cs typeface="微软雅黑" panose="020b0503020204020204" charset="-122"/>
            </a:endParaRPr>
          </a:p>
        </p:txBody>
      </p:sp>
      <p:sp>
        <p:nvSpPr>
          <p:cNvPr id="1048790" name="文本框 17"/>
          <p:cNvSpPr txBox="1"/>
          <p:nvPr>
            <p:custDataLst>
              <p:tags r:id="rId16"/>
            </p:custDataLst>
          </p:nvPr>
        </p:nvSpPr>
        <p:spPr>
          <a:xfrm flipH="1">
            <a:off x="6162040" y="5147061"/>
            <a:ext cx="1827530" cy="1019935"/>
          </a:xfrm>
          <a:prstGeom prst="rect">
            <a:avLst/>
          </a:prstGeom>
          <a:noFill/>
        </p:spPr>
        <p:txBody>
          <a:bodyPr vert="horz"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添加标题</a:t>
            </a:r>
            <a:endParaRPr lang="zh-CN" altLang="en-US" sz="2400" b="1">
              <a:solidFill>
                <a:schemeClr val="accent1"/>
              </a:solidFill>
              <a:effectLst/>
              <a:latin typeface="+mj-ea"/>
              <a:ea typeface="+mj-ea"/>
              <a:cs typeface="微软雅黑" panose="020b0503020204020204" charset="-122"/>
            </a:endParaRPr>
          </a:p>
        </p:txBody>
      </p:sp>
      <p:sp>
        <p:nvSpPr>
          <p:cNvPr id="1048792" name="文本框 17"/>
          <p:cNvSpPr txBox="1"/>
          <p:nvPr>
            <p:custDataLst>
              <p:tags r:id="rId17"/>
            </p:custDataLst>
          </p:nvPr>
        </p:nvSpPr>
        <p:spPr>
          <a:xfrm>
            <a:off x="6110605" y="4670705"/>
            <a:ext cx="1826895" cy="492231"/>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Four</a:t>
            </a:r>
            <a:endParaRPr lang="en-US" altLang="zh-CN" sz="2000">
              <a:solidFill>
                <a:schemeClr val="accent1"/>
              </a:solidFill>
              <a:latin typeface="+mj-ea"/>
              <a:ea typeface="+mj-ea"/>
              <a:cs typeface="微软雅黑" panose="020b0503020204020204" charset="-122"/>
            </a:endParaRPr>
          </a:p>
        </p:txBody>
      </p:sp>
      <p:sp>
        <p:nvSpPr>
          <p:cNvPr id="1048794" name="文本框 29"/>
          <p:cNvSpPr txBox="1"/>
          <p:nvPr>
            <p:custDataLst>
              <p:tags r:id="rId18"/>
            </p:custDataLst>
          </p:nvPr>
        </p:nvSpPr>
        <p:spPr>
          <a:xfrm flipH="1">
            <a:off x="8176895" y="5147061"/>
            <a:ext cx="1827530" cy="1019935"/>
          </a:xfrm>
          <a:prstGeom prst="rect">
            <a:avLst/>
          </a:prstGeom>
          <a:noFill/>
        </p:spPr>
        <p:txBody>
          <a:bodyPr vert="horz"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添加标题</a:t>
            </a:r>
            <a:endParaRPr lang="zh-CN" altLang="en-US" sz="2400" b="1">
              <a:solidFill>
                <a:schemeClr val="accent1"/>
              </a:solidFill>
              <a:effectLst/>
              <a:latin typeface="+mj-ea"/>
              <a:ea typeface="+mj-ea"/>
              <a:cs typeface="微软雅黑" panose="020b0503020204020204" charset="-122"/>
            </a:endParaRPr>
          </a:p>
        </p:txBody>
      </p:sp>
      <p:sp>
        <p:nvSpPr>
          <p:cNvPr id="1048796" name="文本框 17"/>
          <p:cNvSpPr txBox="1"/>
          <p:nvPr>
            <p:custDataLst>
              <p:tags r:id="rId19"/>
            </p:custDataLst>
          </p:nvPr>
        </p:nvSpPr>
        <p:spPr>
          <a:xfrm>
            <a:off x="8125460" y="4670705"/>
            <a:ext cx="1826895" cy="492231"/>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Five</a:t>
            </a:r>
            <a:endParaRPr lang="en-US" altLang="zh-CN" sz="2000">
              <a:solidFill>
                <a:schemeClr val="accent1"/>
              </a:solidFill>
              <a:latin typeface="+mj-ea"/>
              <a:ea typeface="+mj-ea"/>
              <a:cs typeface="微软雅黑" panose="020b0503020204020204" charset="-122"/>
            </a:endParaRPr>
          </a:p>
        </p:txBody>
      </p:sp>
      <p:sp>
        <p:nvSpPr>
          <p:cNvPr id="1048798" name="文本框 31"/>
          <p:cNvSpPr txBox="1"/>
          <p:nvPr>
            <p:custDataLst>
              <p:tags r:id="rId20"/>
            </p:custDataLst>
          </p:nvPr>
        </p:nvSpPr>
        <p:spPr>
          <a:xfrm flipH="1">
            <a:off x="10163810" y="5147061"/>
            <a:ext cx="1827530" cy="1019935"/>
          </a:xfrm>
          <a:prstGeom prst="rect">
            <a:avLst/>
          </a:prstGeom>
          <a:noFill/>
        </p:spPr>
        <p:txBody>
          <a:bodyPr vert="horz"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添加标题</a:t>
            </a:r>
            <a:endParaRPr lang="zh-CN" altLang="en-US" sz="2400" b="1">
              <a:solidFill>
                <a:schemeClr val="accent1"/>
              </a:solidFill>
              <a:effectLst/>
              <a:latin typeface="+mj-ea"/>
              <a:ea typeface="+mj-ea"/>
              <a:cs typeface="微软雅黑" panose="020b0503020204020204" charset="-122"/>
            </a:endParaRPr>
          </a:p>
        </p:txBody>
      </p:sp>
      <p:sp>
        <p:nvSpPr>
          <p:cNvPr id="1048800" name="文本框 17"/>
          <p:cNvSpPr txBox="1"/>
          <p:nvPr>
            <p:custDataLst>
              <p:tags r:id="rId21"/>
            </p:custDataLst>
          </p:nvPr>
        </p:nvSpPr>
        <p:spPr>
          <a:xfrm>
            <a:off x="10135870" y="4670705"/>
            <a:ext cx="1826895" cy="492231"/>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Six</a:t>
            </a:r>
            <a:endParaRPr lang="en-US" altLang="zh-CN" sz="2000">
              <a:solidFill>
                <a:schemeClr val="accent1"/>
              </a:solidFill>
              <a:latin typeface="+mj-ea"/>
              <a:ea typeface="+mj-ea"/>
              <a:cs typeface="微软雅黑" panose="020b0503020204020204"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2" name="标题"/>
          <p:cNvSpPr>
            <a:spLocks noGrp="1"/>
          </p:cNvSpPr>
          <p:nvPr>
            <p:ph type="title"/>
            <p:custDataLst>
              <p:tags r:id="rId2"/>
            </p:custDataLst>
          </p:nvPr>
        </p:nvSpPr>
        <p:spPr>
          <a:xfrm>
            <a:off x="1526400" y="3381109"/>
            <a:ext cx="9144000" cy="1152000"/>
          </a:xfrm>
        </p:spPr>
        <p:txBody>
          <a:bodyPr/>
          <a:lstStyle/>
          <a:p>
            <a:r>
              <a:rPr lang="zh-CN" altLang="en-US"/>
              <a:t>添加章节标题</a:t>
            </a:r>
            <a:endParaRPr lang="zh-CN" altLang="en-US"/>
          </a:p>
        </p:txBody>
      </p:sp>
      <p:sp>
        <p:nvSpPr>
          <p:cNvPr id="1048824" name="节编号"/>
          <p:cNvSpPr>
            <a:spLocks noGrp="1"/>
          </p:cNvSpPr>
          <p:nvPr>
            <p:ph type="body" sz="quarter" idx="13"/>
            <p:custDataLst>
              <p:tags r:id="rId3"/>
            </p:custDataLst>
          </p:nvPr>
        </p:nvSpPr>
        <p:spPr>
          <a:xfrm>
            <a:off x="1524000" y="2189693"/>
            <a:ext cx="9144000" cy="1148675"/>
          </a:xfrm>
        </p:spPr>
        <p:txBody>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50" name="标题"/>
          <p:cNvSpPr>
            <a:spLocks noGrp="1"/>
          </p:cNvSpPr>
          <p:nvPr>
            <p:ph type="title"/>
            <p:custDataLst>
              <p:tags r:id="rId2"/>
            </p:custDataLst>
          </p:nvPr>
        </p:nvSpPr>
        <p:spPr>
          <a:xfrm>
            <a:off x="1526400" y="3381109"/>
            <a:ext cx="9144000" cy="1152000"/>
          </a:xfrm>
        </p:spPr>
        <p:txBody>
          <a:bodyPr/>
          <a:lstStyle/>
          <a:p>
            <a:r>
              <a:rPr lang="zh-CN" altLang="en-US"/>
              <a:t>学生自我调节策略</a:t>
            </a:r>
            <a:endParaRPr lang="zh-CN" altLang="en-US"/>
          </a:p>
        </p:txBody>
      </p:sp>
      <p:sp>
        <p:nvSpPr>
          <p:cNvPr id="1048852" name="节编号"/>
          <p:cNvSpPr>
            <a:spLocks noGrp="1"/>
          </p:cNvSpPr>
          <p:nvPr>
            <p:ph type="body" sz="quarter" idx="13"/>
            <p:custDataLst>
              <p:tags r:id="rId3"/>
            </p:custDataLst>
          </p:nvPr>
        </p:nvSpPr>
        <p:spPr>
          <a:xfrm>
            <a:off x="1524000" y="2189693"/>
            <a:ext cx="9144000" cy="1148675"/>
          </a:xfrm>
        </p:spPr>
        <p:txBody>
          <a:bodyPr/>
          <a:lstStyle/>
          <a:p>
            <a:r>
              <a:rPr lang="en-US" altLang="zh-CN"/>
              <a:t>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06" name="标题 1"/>
          <p:cNvSpPr>
            <a:spLocks noGrp="1"/>
          </p:cNvSpPr>
          <p:nvPr>
            <p:ph type="title"/>
          </p:nvPr>
        </p:nvSpPr>
        <p:spPr/>
        <p:txBody>
          <a:bodyPr/>
          <a:lstStyle/>
          <a:p>
            <a:r>
              <a:rPr lang="zh-CN" altLang="en-US"/>
              <a:t>认知调节</a:t>
            </a:r>
            <a:endParaRPr lang="zh-CN" altLang="en-US"/>
          </a:p>
        </p:txBody>
      </p:sp>
      <p:sp>
        <p:nvSpPr>
          <p:cNvPr id="1048908" name="矩形 5"/>
          <p:cNvSpPr/>
          <p:nvPr>
            <p:custDataLst>
              <p:tags r:id="rId2"/>
            </p:custDataLst>
          </p:nvPr>
        </p:nvSpPr>
        <p:spPr>
          <a:xfrm>
            <a:off x="1524000" y="2600786"/>
            <a:ext cx="2319782" cy="234624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10" name="矩形 10"/>
          <p:cNvSpPr/>
          <p:nvPr>
            <p:custDataLst>
              <p:tags r:id="rId3"/>
            </p:custDataLst>
          </p:nvPr>
        </p:nvSpPr>
        <p:spPr>
          <a:xfrm>
            <a:off x="1841772" y="2595642"/>
            <a:ext cx="476305" cy="24697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12" name="TextBox 2"/>
          <p:cNvSpPr txBox="1"/>
          <p:nvPr>
            <p:custDataLst>
              <p:tags r:id="rId4"/>
            </p:custDataLst>
          </p:nvPr>
        </p:nvSpPr>
        <p:spPr>
          <a:xfrm>
            <a:off x="1662883" y="3114594"/>
            <a:ext cx="2042231" cy="164908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认识自我：了解自己的优点和缺点，接受自己的不完美</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14" name="矩形 6"/>
          <p:cNvSpPr/>
          <p:nvPr>
            <p:custDataLst>
              <p:tags r:id="rId5"/>
            </p:custDataLst>
          </p:nvPr>
        </p:nvSpPr>
        <p:spPr>
          <a:xfrm>
            <a:off x="4031888" y="2600786"/>
            <a:ext cx="2319782" cy="234624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16" name="矩形 11"/>
          <p:cNvSpPr/>
          <p:nvPr>
            <p:custDataLst>
              <p:tags r:id="rId6"/>
            </p:custDataLst>
          </p:nvPr>
        </p:nvSpPr>
        <p:spPr>
          <a:xfrm>
            <a:off x="4366806" y="2595642"/>
            <a:ext cx="476305" cy="24697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18" name="TextBox 2"/>
          <p:cNvSpPr txBox="1"/>
          <p:nvPr>
            <p:custDataLst>
              <p:tags r:id="rId7"/>
            </p:custDataLst>
          </p:nvPr>
        </p:nvSpPr>
        <p:spPr>
          <a:xfrm>
            <a:off x="4170199" y="3114594"/>
            <a:ext cx="2042231" cy="164908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情绪管理：学会控制自己的情绪，保持积极乐观的心态</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20" name="矩形 33"/>
          <p:cNvSpPr/>
          <p:nvPr>
            <p:custDataLst>
              <p:tags r:id="rId8"/>
            </p:custDataLst>
          </p:nvPr>
        </p:nvSpPr>
        <p:spPr>
          <a:xfrm>
            <a:off x="6535775" y="2600786"/>
            <a:ext cx="2319782" cy="234624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22" name="矩形 37"/>
          <p:cNvSpPr/>
          <p:nvPr>
            <p:custDataLst>
              <p:tags r:id="rId9"/>
            </p:custDataLst>
          </p:nvPr>
        </p:nvSpPr>
        <p:spPr>
          <a:xfrm>
            <a:off x="6853547" y="2595642"/>
            <a:ext cx="476305" cy="24697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24" name="TextBox 2"/>
          <p:cNvSpPr txBox="1"/>
          <p:nvPr>
            <p:custDataLst>
              <p:tags r:id="rId10"/>
            </p:custDataLst>
          </p:nvPr>
        </p:nvSpPr>
        <p:spPr>
          <a:xfrm>
            <a:off x="6674657" y="3114594"/>
            <a:ext cx="2042231" cy="164908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目标设定：设定明确的学习目标，并制定相应的计划</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26" name="矩形 34"/>
          <p:cNvSpPr/>
          <p:nvPr>
            <p:custDataLst>
              <p:tags r:id="rId11"/>
            </p:custDataLst>
          </p:nvPr>
        </p:nvSpPr>
        <p:spPr>
          <a:xfrm>
            <a:off x="9034518" y="2600786"/>
            <a:ext cx="2319782" cy="234624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28" name="矩形 38"/>
          <p:cNvSpPr/>
          <p:nvPr>
            <p:custDataLst>
              <p:tags r:id="rId12"/>
            </p:custDataLst>
          </p:nvPr>
        </p:nvSpPr>
        <p:spPr>
          <a:xfrm>
            <a:off x="9369437" y="2595642"/>
            <a:ext cx="476305" cy="24697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30" name="TextBox 2"/>
          <p:cNvSpPr txBox="1"/>
          <p:nvPr>
            <p:custDataLst>
              <p:tags r:id="rId13"/>
            </p:custDataLst>
          </p:nvPr>
        </p:nvSpPr>
        <p:spPr>
          <a:xfrm>
            <a:off x="9173401" y="3114594"/>
            <a:ext cx="2042231" cy="164908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自我激励：通过自我激励，保持学习的动力和热情</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64" name="标题 1"/>
          <p:cNvSpPr>
            <a:spLocks noGrp="1"/>
          </p:cNvSpPr>
          <p:nvPr>
            <p:ph type="title"/>
          </p:nvPr>
        </p:nvSpPr>
        <p:spPr/>
        <p:txBody>
          <a:bodyPr/>
          <a:lstStyle/>
          <a:p>
            <a:r>
              <a:rPr lang="zh-CN" altLang="en-US"/>
              <a:t>情绪调节</a:t>
            </a:r>
            <a:endParaRPr lang="zh-CN" altLang="en-US"/>
          </a:p>
        </p:txBody>
      </p:sp>
      <p:sp>
        <p:nvSpPr>
          <p:cNvPr id="1048966" name="五边形 30"/>
          <p:cNvSpPr/>
          <p:nvPr>
            <p:custDataLst>
              <p:tags r:id="rId2"/>
            </p:custDataLst>
          </p:nvPr>
        </p:nvSpPr>
        <p:spPr>
          <a:xfrm>
            <a:off x="1524000" y="3254120"/>
            <a:ext cx="2605327" cy="1059031"/>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68" name="燕尾形 36"/>
          <p:cNvSpPr/>
          <p:nvPr>
            <p:custDataLst>
              <p:tags r:id="rId3"/>
            </p:custDataLst>
          </p:nvPr>
        </p:nvSpPr>
        <p:spPr>
          <a:xfrm>
            <a:off x="3864767" y="3254120"/>
            <a:ext cx="2605327" cy="1059031"/>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70" name="燕尾形 37"/>
          <p:cNvSpPr/>
          <p:nvPr>
            <p:custDataLst>
              <p:tags r:id="rId4"/>
            </p:custDataLst>
          </p:nvPr>
        </p:nvSpPr>
        <p:spPr>
          <a:xfrm>
            <a:off x="8546301" y="3254120"/>
            <a:ext cx="2605327" cy="1059031"/>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72" name="燕尾形 38"/>
          <p:cNvSpPr/>
          <p:nvPr>
            <p:custDataLst>
              <p:tags r:id="rId5"/>
            </p:custDataLst>
          </p:nvPr>
        </p:nvSpPr>
        <p:spPr>
          <a:xfrm>
            <a:off x="6205534" y="3254120"/>
            <a:ext cx="2605327" cy="1059031"/>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74" name="文本框 3"/>
          <p:cNvSpPr txBox="1"/>
          <p:nvPr>
            <p:custDataLst>
              <p:tags r:id="rId6"/>
            </p:custDataLst>
          </p:nvPr>
        </p:nvSpPr>
        <p:spPr>
          <a:xfrm>
            <a:off x="3810275" y="4539015"/>
            <a:ext cx="2809868" cy="123119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行为调节：通过运动、听音乐等方式缓解压力</a:t>
            </a:r>
            <a:endParaRPr lang="zh-CN" altLang="en-US" sz="1400" spc="150">
              <a:solidFill>
                <a:schemeClr val="tx1"/>
              </a:solidFill>
              <a:effectLst/>
              <a:latin typeface="+mn-ea"/>
              <a:sym typeface="+mn-ea"/>
            </a:endParaRPr>
          </a:p>
        </p:txBody>
      </p:sp>
      <p:sp>
        <p:nvSpPr>
          <p:cNvPr id="1048976" name="文本框 6"/>
          <p:cNvSpPr txBox="1"/>
          <p:nvPr>
            <p:custDataLst>
              <p:tags r:id="rId7"/>
            </p:custDataLst>
          </p:nvPr>
        </p:nvSpPr>
        <p:spPr>
          <a:xfrm>
            <a:off x="1524000" y="1772582"/>
            <a:ext cx="2809868" cy="126752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认知调节：改变对事物的看法，调整心态</a:t>
            </a:r>
            <a:endParaRPr lang="zh-CN" altLang="en-US" sz="1400" spc="150">
              <a:solidFill>
                <a:schemeClr val="tx1"/>
              </a:solidFill>
              <a:effectLst/>
              <a:latin typeface="+mn-ea"/>
              <a:sym typeface="+mn-ea"/>
            </a:endParaRPr>
          </a:p>
        </p:txBody>
      </p:sp>
      <p:sp>
        <p:nvSpPr>
          <p:cNvPr id="1048978" name="文本框 7"/>
          <p:cNvSpPr txBox="1"/>
          <p:nvPr>
            <p:custDataLst>
              <p:tags r:id="rId8"/>
            </p:custDataLst>
          </p:nvPr>
        </p:nvSpPr>
        <p:spPr>
          <a:xfrm>
            <a:off x="6203955" y="1772582"/>
            <a:ext cx="2809868" cy="126752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社交调节：与朋友、家人交流，寻求支持和帮助</a:t>
            </a:r>
            <a:endParaRPr lang="zh-CN" altLang="en-US" sz="1400" spc="150">
              <a:solidFill>
                <a:schemeClr val="tx1"/>
              </a:solidFill>
              <a:effectLst/>
              <a:latin typeface="+mn-ea"/>
              <a:sym typeface="+mn-ea"/>
            </a:endParaRPr>
          </a:p>
        </p:txBody>
      </p:sp>
      <p:sp>
        <p:nvSpPr>
          <p:cNvPr id="1048980" name="文本框 8"/>
          <p:cNvSpPr txBox="1"/>
          <p:nvPr>
            <p:custDataLst>
              <p:tags r:id="rId9"/>
            </p:custDataLst>
          </p:nvPr>
        </p:nvSpPr>
        <p:spPr>
          <a:xfrm>
            <a:off x="8543932" y="4539015"/>
            <a:ext cx="2809868" cy="123119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心理调节：通过心理咨询、心理治疗等方式解决心理问题</a:t>
            </a:r>
            <a:endParaRPr lang="zh-CN" altLang="en-US" sz="1400" spc="150">
              <a:solidFill>
                <a:schemeClr val="tx1"/>
              </a:solidFill>
              <a:effectLst/>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14" name="标题 1"/>
          <p:cNvSpPr>
            <a:spLocks noGrp="1"/>
          </p:cNvSpPr>
          <p:nvPr>
            <p:ph type="title"/>
          </p:nvPr>
        </p:nvSpPr>
        <p:spPr/>
        <p:txBody>
          <a:bodyPr/>
          <a:lstStyle/>
          <a:p>
            <a:r>
              <a:rPr lang="zh-CN" altLang="en-US"/>
              <a:t>行为调节</a:t>
            </a:r>
            <a:endParaRPr lang="zh-CN" altLang="en-US"/>
          </a:p>
        </p:txBody>
      </p:sp>
      <p:sp>
        <p:nvSpPr>
          <p:cNvPr id="1049016" name="矩形 3"/>
          <p:cNvSpPr/>
          <p:nvPr>
            <p:custDataLst>
              <p:tags r:id="rId2"/>
            </p:custDataLst>
          </p:nvPr>
        </p:nvSpPr>
        <p:spPr>
          <a:xfrm>
            <a:off x="2042276" y="1436267"/>
            <a:ext cx="9311583" cy="1023782"/>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8" name="矩形 13"/>
          <p:cNvSpPr/>
          <p:nvPr>
            <p:custDataLst>
              <p:tags r:id="rId3"/>
            </p:custDataLst>
          </p:nvPr>
        </p:nvSpPr>
        <p:spPr>
          <a:xfrm>
            <a:off x="1524000" y="1436267"/>
            <a:ext cx="252527" cy="1023782"/>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0" name="文本框 4"/>
          <p:cNvSpPr txBox="1"/>
          <p:nvPr>
            <p:custDataLst>
              <p:tags r:id="rId4"/>
            </p:custDataLst>
          </p:nvPr>
        </p:nvSpPr>
        <p:spPr>
          <a:xfrm>
            <a:off x="2308889" y="1524722"/>
            <a:ext cx="8909546" cy="846922"/>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制定计划：明确目标，制定合理的学习计划</a:t>
            </a:r>
            <a:endParaRPr lang="zh-CN" altLang="en-US" sz="2000" spc="150">
              <a:solidFill>
                <a:schemeClr val="tx1">
                  <a:lumMod val="85000"/>
                  <a:lumOff val="15000"/>
                </a:schemeClr>
              </a:solidFill>
              <a:latin typeface="+mn-ea"/>
              <a:sym typeface="+mn-ea"/>
            </a:endParaRPr>
          </a:p>
        </p:txBody>
      </p:sp>
      <p:sp>
        <p:nvSpPr>
          <p:cNvPr id="1049022" name="矩形 39"/>
          <p:cNvSpPr/>
          <p:nvPr>
            <p:custDataLst>
              <p:tags r:id="rId5"/>
            </p:custDataLst>
          </p:nvPr>
        </p:nvSpPr>
        <p:spPr>
          <a:xfrm>
            <a:off x="2042276" y="2651599"/>
            <a:ext cx="9311583" cy="1023782"/>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4" name="矩形 5"/>
          <p:cNvSpPr/>
          <p:nvPr>
            <p:custDataLst>
              <p:tags r:id="rId6"/>
            </p:custDataLst>
          </p:nvPr>
        </p:nvSpPr>
        <p:spPr>
          <a:xfrm>
            <a:off x="1524000" y="2651599"/>
            <a:ext cx="252527" cy="1023782"/>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6" name="文本框 41"/>
          <p:cNvSpPr txBox="1"/>
          <p:nvPr>
            <p:custDataLst>
              <p:tags r:id="rId7"/>
            </p:custDataLst>
          </p:nvPr>
        </p:nvSpPr>
        <p:spPr>
          <a:xfrm>
            <a:off x="2308889" y="2740055"/>
            <a:ext cx="8909546" cy="846922"/>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保持专注：避免分心，提高学习效率</a:t>
            </a:r>
            <a:endParaRPr lang="zh-CN" altLang="en-US" sz="2000" spc="150">
              <a:solidFill>
                <a:schemeClr val="tx1">
                  <a:lumMod val="85000"/>
                  <a:lumOff val="15000"/>
                </a:schemeClr>
              </a:solidFill>
              <a:latin typeface="+mn-ea"/>
              <a:sym typeface="+mn-ea"/>
            </a:endParaRPr>
          </a:p>
        </p:txBody>
      </p:sp>
      <p:sp>
        <p:nvSpPr>
          <p:cNvPr id="1049028" name="矩形 12"/>
          <p:cNvSpPr/>
          <p:nvPr>
            <p:custDataLst>
              <p:tags r:id="rId8"/>
            </p:custDataLst>
          </p:nvPr>
        </p:nvSpPr>
        <p:spPr>
          <a:xfrm>
            <a:off x="2042276" y="3866931"/>
            <a:ext cx="9311583" cy="1023782"/>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0" name="矩形 17"/>
          <p:cNvSpPr/>
          <p:nvPr>
            <p:custDataLst>
              <p:tags r:id="rId9"/>
            </p:custDataLst>
          </p:nvPr>
        </p:nvSpPr>
        <p:spPr>
          <a:xfrm>
            <a:off x="1524000" y="3866931"/>
            <a:ext cx="252527" cy="1023782"/>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2" name="文本框 19"/>
          <p:cNvSpPr txBox="1"/>
          <p:nvPr>
            <p:custDataLst>
              <p:tags r:id="rId10"/>
            </p:custDataLst>
          </p:nvPr>
        </p:nvSpPr>
        <p:spPr>
          <a:xfrm>
            <a:off x="2308889" y="3955387"/>
            <a:ext cx="8909546" cy="846922"/>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学会放松：合理安排休息，保持身心健康</a:t>
            </a:r>
            <a:endParaRPr lang="zh-CN" altLang="en-US" sz="2000" spc="150">
              <a:solidFill>
                <a:schemeClr val="tx1">
                  <a:lumMod val="85000"/>
                  <a:lumOff val="15000"/>
                </a:schemeClr>
              </a:solidFill>
              <a:latin typeface="+mn-ea"/>
              <a:sym typeface="+mn-ea"/>
            </a:endParaRPr>
          </a:p>
        </p:txBody>
      </p:sp>
      <p:sp>
        <p:nvSpPr>
          <p:cNvPr id="1049034" name="矩形 49"/>
          <p:cNvSpPr/>
          <p:nvPr>
            <p:custDataLst>
              <p:tags r:id="rId11"/>
            </p:custDataLst>
          </p:nvPr>
        </p:nvSpPr>
        <p:spPr>
          <a:xfrm>
            <a:off x="2042276" y="5081640"/>
            <a:ext cx="9311583" cy="1023782"/>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6" name="矩形 26"/>
          <p:cNvSpPr/>
          <p:nvPr>
            <p:custDataLst>
              <p:tags r:id="rId12"/>
            </p:custDataLst>
          </p:nvPr>
        </p:nvSpPr>
        <p:spPr>
          <a:xfrm>
            <a:off x="1524000" y="5081640"/>
            <a:ext cx="252527" cy="1023782"/>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8" name="文本框 27"/>
          <p:cNvSpPr txBox="1"/>
          <p:nvPr>
            <p:custDataLst>
              <p:tags r:id="rId13"/>
            </p:custDataLst>
          </p:nvPr>
        </p:nvSpPr>
        <p:spPr>
          <a:xfrm>
            <a:off x="2308889" y="5170096"/>
            <a:ext cx="8909546" cy="846922"/>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培养兴趣：培养兴趣爱好，提高学习动力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072" name="标题 1"/>
          <p:cNvSpPr>
            <a:spLocks noGrp="1"/>
          </p:cNvSpPr>
          <p:nvPr>
            <p:ph type="title"/>
          </p:nvPr>
        </p:nvSpPr>
        <p:spPr/>
        <p:txBody>
          <a:bodyPr/>
          <a:lstStyle/>
          <a:p>
            <a:r>
              <a:rPr lang="zh-CN" altLang="en-US"/>
              <a:t>时间管理调节</a:t>
            </a:r>
            <a:endParaRPr lang="zh-CN" altLang="en-US"/>
          </a:p>
        </p:txBody>
      </p:sp>
      <p:sp>
        <p:nvSpPr>
          <p:cNvPr id="1049074" name="任意多边形: 形状 64"/>
          <p:cNvSpPr/>
          <p:nvPr>
            <p:custDataLst>
              <p:tags r:id="rId2"/>
            </p:custDataLst>
          </p:nvPr>
        </p:nvSpPr>
        <p:spPr>
          <a:xfrm rot="10800000">
            <a:off x="16491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76" name="矩形 65"/>
          <p:cNvSpPr/>
          <p:nvPr>
            <p:custDataLst>
              <p:tags r:id="rId3"/>
            </p:custDataLst>
          </p:nvPr>
        </p:nvSpPr>
        <p:spPr>
          <a:xfrm>
            <a:off x="15348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8" name="文本框 66"/>
          <p:cNvSpPr txBox="1"/>
          <p:nvPr>
            <p:custDataLst>
              <p:tags r:id="rId4"/>
            </p:custDataLst>
          </p:nvPr>
        </p:nvSpPr>
        <p:spPr>
          <a:xfrm>
            <a:off x="19169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制定计划：明确目标，制定合理的学习计划</a:t>
            </a:r>
            <a:endParaRPr lang="zh-CN" altLang="en-US" sz="2000" spc="150">
              <a:solidFill>
                <a:schemeClr val="lt1">
                  <a:lumMod val="100000"/>
                </a:schemeClr>
              </a:solidFill>
              <a:latin typeface="Arial" pitchFamily="34" charset="0"/>
              <a:ea typeface="微软雅黑"/>
              <a:sym typeface="+mn-ea"/>
            </a:endParaRPr>
          </a:p>
        </p:txBody>
      </p:sp>
      <p:sp>
        <p:nvSpPr>
          <p:cNvPr id="1049080" name="任意多边形: 形状 68"/>
          <p:cNvSpPr/>
          <p:nvPr>
            <p:custDataLst>
              <p:tags r:id="rId5"/>
            </p:custDataLst>
          </p:nvPr>
        </p:nvSpPr>
        <p:spPr>
          <a:xfrm rot="10800000">
            <a:off x="68560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82" name="矩形 69"/>
          <p:cNvSpPr/>
          <p:nvPr>
            <p:custDataLst>
              <p:tags r:id="rId6"/>
            </p:custDataLst>
          </p:nvPr>
        </p:nvSpPr>
        <p:spPr>
          <a:xfrm>
            <a:off x="67410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84" name="文本框 70"/>
          <p:cNvSpPr txBox="1"/>
          <p:nvPr>
            <p:custDataLst>
              <p:tags r:id="rId7"/>
            </p:custDataLst>
          </p:nvPr>
        </p:nvSpPr>
        <p:spPr>
          <a:xfrm>
            <a:off x="71237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优先级排序：根据任务的重要性和紧急性进行排序</a:t>
            </a:r>
            <a:endParaRPr lang="zh-CN" altLang="en-US" sz="2000" spc="150">
              <a:solidFill>
                <a:schemeClr val="tx1">
                  <a:lumMod val="75000"/>
                  <a:lumOff val="25000"/>
                </a:schemeClr>
              </a:solidFill>
              <a:latin typeface="Arial" pitchFamily="34" charset="0"/>
              <a:ea typeface="微软雅黑"/>
              <a:sym typeface="+mn-ea"/>
            </a:endParaRPr>
          </a:p>
        </p:txBody>
      </p:sp>
      <p:sp>
        <p:nvSpPr>
          <p:cNvPr id="1049086" name="任意多边形: 形状 72"/>
          <p:cNvSpPr/>
          <p:nvPr>
            <p:custDataLst>
              <p:tags r:id="rId8"/>
            </p:custDataLst>
          </p:nvPr>
        </p:nvSpPr>
        <p:spPr>
          <a:xfrm rot="10800000">
            <a:off x="16491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88" name="文本框 74"/>
          <p:cNvSpPr txBox="1"/>
          <p:nvPr>
            <p:custDataLst>
              <p:tags r:id="rId9"/>
            </p:custDataLst>
          </p:nvPr>
        </p:nvSpPr>
        <p:spPr>
          <a:xfrm>
            <a:off x="19169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避免拖延：设定截止日期，避免拖延</a:t>
            </a:r>
            <a:endParaRPr lang="zh-CN" altLang="en-US" sz="2000" spc="150">
              <a:solidFill>
                <a:schemeClr val="lt1">
                  <a:lumMod val="100000"/>
                </a:schemeClr>
              </a:solidFill>
              <a:latin typeface="Arial" pitchFamily="34" charset="0"/>
              <a:ea typeface="微软雅黑"/>
              <a:sym typeface="+mn-ea"/>
            </a:endParaRPr>
          </a:p>
        </p:txBody>
      </p:sp>
      <p:sp>
        <p:nvSpPr>
          <p:cNvPr id="1049090" name="矩形 73"/>
          <p:cNvSpPr/>
          <p:nvPr>
            <p:custDataLst>
              <p:tags r:id="rId10"/>
            </p:custDataLst>
          </p:nvPr>
        </p:nvSpPr>
        <p:spPr>
          <a:xfrm>
            <a:off x="15348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2" name="任意多边形: 形状 83"/>
          <p:cNvSpPr/>
          <p:nvPr>
            <p:custDataLst>
              <p:tags r:id="rId11"/>
            </p:custDataLst>
          </p:nvPr>
        </p:nvSpPr>
        <p:spPr>
          <a:xfrm rot="10800000">
            <a:off x="69144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4" name="矩形 84"/>
          <p:cNvSpPr/>
          <p:nvPr>
            <p:custDataLst>
              <p:tags r:id="rId12"/>
            </p:custDataLst>
          </p:nvPr>
        </p:nvSpPr>
        <p:spPr>
          <a:xfrm>
            <a:off x="68001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6" name="文本框 85"/>
          <p:cNvSpPr txBox="1"/>
          <p:nvPr>
            <p:custDataLst>
              <p:tags r:id="rId13"/>
            </p:custDataLst>
          </p:nvPr>
        </p:nvSpPr>
        <p:spPr>
          <a:xfrm>
            <a:off x="71822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休息与放松：合理安排休息时间，保持身心健康</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30" name="标题"/>
          <p:cNvSpPr>
            <a:spLocks noGrp="1"/>
          </p:cNvSpPr>
          <p:nvPr>
            <p:ph type="title"/>
            <p:custDataLst>
              <p:tags r:id="rId2"/>
            </p:custDataLst>
          </p:nvPr>
        </p:nvSpPr>
        <p:spPr>
          <a:xfrm>
            <a:off x="1526400" y="3381109"/>
            <a:ext cx="9144000" cy="1152000"/>
          </a:xfrm>
        </p:spPr>
        <p:txBody>
          <a:bodyPr/>
          <a:lstStyle/>
          <a:p>
            <a:r>
              <a:rPr lang="zh-CN" altLang="en-US"/>
              <a:t>心理健康的重要性</a:t>
            </a:r>
            <a:endParaRPr lang="zh-CN" altLang="en-US"/>
          </a:p>
        </p:txBody>
      </p:sp>
      <p:sp>
        <p:nvSpPr>
          <p:cNvPr id="1049132" name="节编号"/>
          <p:cNvSpPr>
            <a:spLocks noGrp="1"/>
          </p:cNvSpPr>
          <p:nvPr>
            <p:ph type="body" sz="quarter" idx="13"/>
            <p:custDataLst>
              <p:tags r:id="rId3"/>
            </p:custDataLst>
          </p:nvPr>
        </p:nvSpPr>
        <p:spPr>
          <a:xfrm>
            <a:off x="1524000" y="2189693"/>
            <a:ext cx="9144000" cy="1148675"/>
          </a:xfrm>
        </p:spPr>
        <p:txBody>
          <a:bodyPr/>
          <a:lstStyle/>
          <a:p>
            <a:r>
              <a:rPr lang="en-US" altLang="zh-CN"/>
              <a:t>03</a:t>
            </a:r>
            <a:endParaRPr lang="en-US" altLang="zh-CN"/>
          </a:p>
        </p:txBody>
      </p:sp>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186" name="标题 1"/>
          <p:cNvSpPr>
            <a:spLocks noGrp="1"/>
          </p:cNvSpPr>
          <p:nvPr>
            <p:ph type="title"/>
          </p:nvPr>
        </p:nvSpPr>
        <p:spPr/>
        <p:txBody>
          <a:bodyPr/>
          <a:lstStyle/>
          <a:p>
            <a:r>
              <a:rPr lang="zh-CN" altLang="en-US"/>
              <a:t>心理健康对学生成长的影响</a:t>
            </a:r>
            <a:endParaRPr lang="zh-CN" altLang="en-US"/>
          </a:p>
        </p:txBody>
      </p:sp>
      <p:sp>
        <p:nvSpPr>
          <p:cNvPr id="1049188" name="五边形 16"/>
          <p:cNvSpPr/>
          <p:nvPr>
            <p:custDataLst>
              <p:tags r:id="rId2"/>
            </p:custDataLst>
          </p:nvPr>
        </p:nvSpPr>
        <p:spPr>
          <a:xfrm rot="16200000" flipH="1">
            <a:off x="7367209" y="1751001"/>
            <a:ext cx="766742" cy="223105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0" name="五边形 17"/>
          <p:cNvSpPr/>
          <p:nvPr>
            <p:custDataLst>
              <p:tags r:id="rId3"/>
            </p:custDataLst>
          </p:nvPr>
        </p:nvSpPr>
        <p:spPr>
          <a:xfrm rot="16200000" flipH="1">
            <a:off x="7386160" y="4236447"/>
            <a:ext cx="728895" cy="2002012"/>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2" name="任意多边形 18"/>
          <p:cNvSpPr/>
          <p:nvPr>
            <p:custDataLst>
              <p:tags r:id="rId4"/>
            </p:custDataLst>
          </p:nvPr>
        </p:nvSpPr>
        <p:spPr>
          <a:xfrm>
            <a:off x="6749294" y="2480325"/>
            <a:ext cx="2002012" cy="302129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4" name="任意多边形 19"/>
          <p:cNvSpPr/>
          <p:nvPr>
            <p:custDataLst>
              <p:tags r:id="rId5"/>
            </p:custDataLst>
          </p:nvPr>
        </p:nvSpPr>
        <p:spPr>
          <a:xfrm flipV="1">
            <a:off x="6635014" y="1907203"/>
            <a:ext cx="2231056" cy="10721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6" name="五边形 2"/>
          <p:cNvSpPr/>
          <p:nvPr>
            <p:custDataLst>
              <p:tags r:id="rId6"/>
            </p:custDataLst>
          </p:nvPr>
        </p:nvSpPr>
        <p:spPr>
          <a:xfrm rot="16200000" flipH="1">
            <a:off x="2255621" y="1751575"/>
            <a:ext cx="766742" cy="222975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8" name="五边形 3"/>
          <p:cNvSpPr/>
          <p:nvPr>
            <p:custDataLst>
              <p:tags r:id="rId7"/>
            </p:custDataLst>
          </p:nvPr>
        </p:nvSpPr>
        <p:spPr>
          <a:xfrm rot="16200000" flipH="1">
            <a:off x="2275721" y="4236447"/>
            <a:ext cx="728895" cy="2002012"/>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0" name="任意多边形 4"/>
          <p:cNvSpPr/>
          <p:nvPr>
            <p:custDataLst>
              <p:tags r:id="rId8"/>
            </p:custDataLst>
          </p:nvPr>
        </p:nvSpPr>
        <p:spPr>
          <a:xfrm>
            <a:off x="1638854" y="2480325"/>
            <a:ext cx="2002012" cy="302129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2" name="任意多边形 5"/>
          <p:cNvSpPr/>
          <p:nvPr>
            <p:custDataLst>
              <p:tags r:id="rId9"/>
            </p:custDataLst>
          </p:nvPr>
        </p:nvSpPr>
        <p:spPr>
          <a:xfrm flipV="1">
            <a:off x="1524000" y="1907203"/>
            <a:ext cx="2229751" cy="10721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1638854" y="3116044"/>
            <a:ext cx="2002012" cy="1803783"/>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14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影响学习效率：心理健康的学生更容易集中注意力，提高学习效率</a:t>
            </a:r>
            <a:endParaRPr kumimoji="0" lang="zh-CN" altLang="en-US" sz="14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749294" y="3116044"/>
            <a:ext cx="2002012" cy="1803783"/>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1400" err="1">
                <a:solidFill>
                  <a:schemeClr val="tx1">
                    <a:lumMod val="75000"/>
                    <a:lumOff val="25000"/>
                  </a:schemeClr>
                </a:solidFill>
                <a:latin typeface="+mn-ea"/>
                <a:ea typeface="+mn-ea"/>
                <a:cs typeface="+mn-ea"/>
                <a:sym typeface="+mn-lt"/>
              </a:rPr>
              <a:t>影响情绪管理：心理健康的学生更容易管理自己的情绪，避免情绪波动对学习和生活的影响</a:t>
            </a:r>
            <a:endParaRPr sz="1400" err="1">
              <a:solidFill>
                <a:schemeClr val="tx1">
                  <a:lumMod val="75000"/>
                  <a:lumOff val="25000"/>
                </a:schemeClr>
              </a:solidFill>
              <a:latin typeface="+mn-ea"/>
              <a:ea typeface="+mn-ea"/>
              <a:cs typeface="+mn-ea"/>
              <a:sym typeface="+mn-lt"/>
            </a:endParaRPr>
          </a:p>
        </p:txBody>
      </p:sp>
      <p:sp>
        <p:nvSpPr>
          <p:cNvPr id="1049208" name="五边形 9"/>
          <p:cNvSpPr/>
          <p:nvPr>
            <p:custDataLst>
              <p:tags r:id="rId12"/>
            </p:custDataLst>
          </p:nvPr>
        </p:nvSpPr>
        <p:spPr>
          <a:xfrm rot="16200000" flipH="1">
            <a:off x="4877169" y="1763061"/>
            <a:ext cx="766742" cy="222975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0" name="五边形 10"/>
          <p:cNvSpPr/>
          <p:nvPr>
            <p:custDataLst>
              <p:tags r:id="rId13"/>
            </p:custDataLst>
          </p:nvPr>
        </p:nvSpPr>
        <p:spPr>
          <a:xfrm rot="16200000" flipH="1">
            <a:off x="4896695" y="4247932"/>
            <a:ext cx="728895" cy="2002012"/>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2" name="任意多边形 11"/>
          <p:cNvSpPr/>
          <p:nvPr>
            <p:custDataLst>
              <p:tags r:id="rId14"/>
            </p:custDataLst>
          </p:nvPr>
        </p:nvSpPr>
        <p:spPr>
          <a:xfrm>
            <a:off x="4259828" y="2491237"/>
            <a:ext cx="2002012" cy="302129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14" name="任意多边形 12"/>
          <p:cNvSpPr/>
          <p:nvPr>
            <p:custDataLst>
              <p:tags r:id="rId15"/>
            </p:custDataLst>
          </p:nvPr>
        </p:nvSpPr>
        <p:spPr>
          <a:xfrm flipV="1">
            <a:off x="4145548" y="1919262"/>
            <a:ext cx="2229751" cy="10721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6" name="五边形 23"/>
          <p:cNvSpPr/>
          <p:nvPr>
            <p:custDataLst>
              <p:tags r:id="rId16"/>
            </p:custDataLst>
          </p:nvPr>
        </p:nvSpPr>
        <p:spPr>
          <a:xfrm rot="16200000" flipH="1">
            <a:off x="9856101" y="1785457"/>
            <a:ext cx="766742" cy="222975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8" name="五边形 24"/>
          <p:cNvSpPr/>
          <p:nvPr>
            <p:custDataLst>
              <p:tags r:id="rId17"/>
            </p:custDataLst>
          </p:nvPr>
        </p:nvSpPr>
        <p:spPr>
          <a:xfrm rot="16200000" flipH="1">
            <a:off x="9875626" y="4269180"/>
            <a:ext cx="728895" cy="2003317"/>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0" name="任意多边形 25"/>
          <p:cNvSpPr/>
          <p:nvPr>
            <p:custDataLst>
              <p:tags r:id="rId18"/>
            </p:custDataLst>
          </p:nvPr>
        </p:nvSpPr>
        <p:spPr>
          <a:xfrm>
            <a:off x="9238185" y="2513633"/>
            <a:ext cx="2003317" cy="302129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2" name="任意多边形 26"/>
          <p:cNvSpPr/>
          <p:nvPr>
            <p:custDataLst>
              <p:tags r:id="rId19"/>
            </p:custDataLst>
          </p:nvPr>
        </p:nvSpPr>
        <p:spPr>
          <a:xfrm flipV="1">
            <a:off x="9124479" y="1941659"/>
            <a:ext cx="2229751" cy="10721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38759" y="3149351"/>
            <a:ext cx="2002012" cy="1803783"/>
          </a:xfrm>
          <a:prstGeom prst="rect">
            <a:avLst/>
          </a:prstGeom>
          <a:noFill/>
          <a:ln>
            <a:noFill/>
          </a:ln>
        </p:spPr>
        <p:txBody>
          <a:bodyPr wrap="square">
            <a:normAutofit fontScale="7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影响自我认知：心理健康的学生更容易了解自己，明确自己的优势和劣势，更好地规划自己的未来</a:t>
            </a:r>
            <a:endParaRPr sz="2000" err="1">
              <a:solidFill>
                <a:schemeClr val="tx1">
                  <a:lumMod val="75000"/>
                  <a:lumOff val="25000"/>
                </a:schemeClr>
              </a:solidFill>
              <a:latin typeface="+mn-ea"/>
              <a:ea typeface="+mn-ea"/>
              <a:cs typeface="+mn-ea"/>
              <a:sym typeface="+mn-lt"/>
            </a:endParaRPr>
          </a:p>
        </p:txBody>
      </p:sp>
      <p:sp>
        <p:nvSpPr>
          <p:cNvPr id="10492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4259828" y="3126955"/>
            <a:ext cx="2002012" cy="1803783"/>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1400">
                <a:solidFill>
                  <a:schemeClr val="tx1">
                    <a:lumMod val="75000"/>
                    <a:lumOff val="25000"/>
                  </a:schemeClr>
                </a:solidFill>
                <a:latin typeface="+mn-ea"/>
                <a:ea typeface="+mn-ea"/>
                <a:cs typeface="+mn-ea"/>
                <a:sym typeface="+mn-lt"/>
              </a:rPr>
              <a:t>影响人际关系：心理健康的学生更容易建立良好的人际关系，提高社交能力</a:t>
            </a:r>
            <a:endParaRPr lang="zh-CN" altLang="en-US" sz="14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60" name="标题 1"/>
          <p:cNvSpPr>
            <a:spLocks noGrp="1"/>
          </p:cNvSpPr>
          <p:nvPr>
            <p:ph type="title"/>
          </p:nvPr>
        </p:nvSpPr>
        <p:spPr/>
        <p:txBody>
          <a:bodyPr/>
          <a:lstStyle/>
          <a:p>
            <a:r>
              <a:rPr lang="zh-CN" altLang="en-US"/>
              <a:t>心理健康与学习成绩的关系</a:t>
            </a:r>
            <a:endParaRPr lang="zh-CN" altLang="en-US"/>
          </a:p>
        </p:txBody>
      </p:sp>
      <p:sp>
        <p:nvSpPr>
          <p:cNvPr id="1049262" name="对角圆角矩形 15"/>
          <p:cNvSpPr/>
          <p:nvPr>
            <p:custDataLst>
              <p:tags r:id="rId2"/>
            </p:custDataLst>
          </p:nvPr>
        </p:nvSpPr>
        <p:spPr>
          <a:xfrm>
            <a:off x="17933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4" name="对角圆角矩形 16"/>
          <p:cNvSpPr/>
          <p:nvPr>
            <p:custDataLst>
              <p:tags r:id="rId3"/>
            </p:custDataLst>
          </p:nvPr>
        </p:nvSpPr>
        <p:spPr>
          <a:xfrm>
            <a:off x="17933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6" name="直角三角形 17"/>
          <p:cNvSpPr/>
          <p:nvPr>
            <p:custDataLst>
              <p:tags r:id="rId4"/>
            </p:custDataLst>
          </p:nvPr>
        </p:nvSpPr>
        <p:spPr>
          <a:xfrm>
            <a:off x="23589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8" name="文本框 27"/>
          <p:cNvSpPr txBox="1"/>
          <p:nvPr>
            <p:custDataLst>
              <p:tags r:id="rId5"/>
            </p:custDataLst>
          </p:nvPr>
        </p:nvSpPr>
        <p:spPr>
          <a:xfrm>
            <a:off x="23954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心理健康有助于提高解决问题的能力</a:t>
            </a:r>
            <a:endParaRPr lang="en-US" altLang="zh-CN">
              <a:solidFill>
                <a:schemeClr val="dk1">
                  <a:lumMod val="80000"/>
                  <a:lumOff val="20000"/>
                </a:schemeClr>
              </a:solidFill>
              <a:latin typeface="+mn-ea"/>
              <a:sym typeface="+mn-ea"/>
            </a:endParaRPr>
          </a:p>
        </p:txBody>
      </p:sp>
      <p:sp>
        <p:nvSpPr>
          <p:cNvPr id="1049270" name="对角圆角矩形 52"/>
          <p:cNvSpPr/>
          <p:nvPr>
            <p:custDataLst>
              <p:tags r:id="rId6"/>
            </p:custDataLst>
          </p:nvPr>
        </p:nvSpPr>
        <p:spPr>
          <a:xfrm>
            <a:off x="17933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2" name="对角圆角矩形 53"/>
          <p:cNvSpPr/>
          <p:nvPr>
            <p:custDataLst>
              <p:tags r:id="rId7"/>
            </p:custDataLst>
          </p:nvPr>
        </p:nvSpPr>
        <p:spPr>
          <a:xfrm>
            <a:off x="17933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4" name="直角三角形 54"/>
          <p:cNvSpPr/>
          <p:nvPr>
            <p:custDataLst>
              <p:tags r:id="rId8"/>
            </p:custDataLst>
          </p:nvPr>
        </p:nvSpPr>
        <p:spPr>
          <a:xfrm>
            <a:off x="23589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6" name="文本框 56"/>
          <p:cNvSpPr txBox="1"/>
          <p:nvPr>
            <p:custDataLst>
              <p:tags r:id="rId9"/>
            </p:custDataLst>
          </p:nvPr>
        </p:nvSpPr>
        <p:spPr>
          <a:xfrm>
            <a:off x="23954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心理健康有助于提高学习效率</a:t>
            </a:r>
            <a:endParaRPr lang="zh-CN" altLang="en-US">
              <a:solidFill>
                <a:schemeClr val="dk1">
                  <a:lumMod val="80000"/>
                  <a:lumOff val="20000"/>
                </a:schemeClr>
              </a:solidFill>
              <a:latin typeface="+mn-ea"/>
              <a:sym typeface="+mn-ea"/>
            </a:endParaRPr>
          </a:p>
        </p:txBody>
      </p:sp>
      <p:sp>
        <p:nvSpPr>
          <p:cNvPr id="1049278" name="对角圆角矩形 5"/>
          <p:cNvSpPr/>
          <p:nvPr>
            <p:custDataLst>
              <p:tags r:id="rId10"/>
            </p:custDataLst>
          </p:nvPr>
        </p:nvSpPr>
        <p:spPr>
          <a:xfrm>
            <a:off x="17933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0" name="对角圆角矩形 6"/>
          <p:cNvSpPr/>
          <p:nvPr>
            <p:custDataLst>
              <p:tags r:id="rId11"/>
            </p:custDataLst>
          </p:nvPr>
        </p:nvSpPr>
        <p:spPr>
          <a:xfrm>
            <a:off x="17933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2" name="直角三角形 7"/>
          <p:cNvSpPr/>
          <p:nvPr>
            <p:custDataLst>
              <p:tags r:id="rId12"/>
            </p:custDataLst>
          </p:nvPr>
        </p:nvSpPr>
        <p:spPr>
          <a:xfrm>
            <a:off x="23589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4" name="文本框 8"/>
          <p:cNvSpPr txBox="1"/>
          <p:nvPr>
            <p:custDataLst>
              <p:tags r:id="rId13"/>
            </p:custDataLst>
          </p:nvPr>
        </p:nvSpPr>
        <p:spPr>
          <a:xfrm>
            <a:off x="23954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心理健康有助于增强记忆力和注意力</a:t>
            </a:r>
            <a:endParaRPr lang="zh-CN" altLang="en-US">
              <a:solidFill>
                <a:schemeClr val="dk1">
                  <a:lumMod val="80000"/>
                  <a:lumOff val="20000"/>
                </a:schemeClr>
              </a:solidFill>
              <a:latin typeface="+mn-ea"/>
              <a:sym typeface="+mn-ea"/>
            </a:endParaRPr>
          </a:p>
        </p:txBody>
      </p:sp>
      <p:sp>
        <p:nvSpPr>
          <p:cNvPr id="1049286" name="对角圆角矩形 9"/>
          <p:cNvSpPr/>
          <p:nvPr>
            <p:custDataLst>
              <p:tags r:id="rId14"/>
            </p:custDataLst>
          </p:nvPr>
        </p:nvSpPr>
        <p:spPr>
          <a:xfrm>
            <a:off x="17933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8" name="对角圆角矩形 10"/>
          <p:cNvSpPr/>
          <p:nvPr>
            <p:custDataLst>
              <p:tags r:id="rId15"/>
            </p:custDataLst>
          </p:nvPr>
        </p:nvSpPr>
        <p:spPr>
          <a:xfrm>
            <a:off x="17933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90" name="直角三角形 11"/>
          <p:cNvSpPr/>
          <p:nvPr>
            <p:custDataLst>
              <p:tags r:id="rId16"/>
            </p:custDataLst>
          </p:nvPr>
        </p:nvSpPr>
        <p:spPr>
          <a:xfrm>
            <a:off x="23589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92" name="文本框 12"/>
          <p:cNvSpPr txBox="1"/>
          <p:nvPr>
            <p:custDataLst>
              <p:tags r:id="rId17"/>
            </p:custDataLst>
          </p:nvPr>
        </p:nvSpPr>
        <p:spPr>
          <a:xfrm>
            <a:off x="23954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心理健康有助于培养良好的学习习惯和态度</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26" name="标题 1"/>
          <p:cNvSpPr>
            <a:spLocks noGrp="1"/>
          </p:cNvSpPr>
          <p:nvPr>
            <p:ph type="title"/>
          </p:nvPr>
        </p:nvSpPr>
        <p:spPr/>
        <p:txBody>
          <a:bodyPr/>
          <a:lstStyle/>
          <a:p>
            <a:r>
              <a:rPr lang="zh-CN" altLang="en-US"/>
              <a:t>心理健康与人际关系的关系</a:t>
            </a:r>
            <a:endParaRPr lang="zh-CN" altLang="en-US"/>
          </a:p>
        </p:txBody>
      </p:sp>
      <p:sp>
        <p:nvSpPr>
          <p:cNvPr id="1049328" name="矩形 3"/>
          <p:cNvSpPr/>
          <p:nvPr>
            <p:custDataLst>
              <p:tags r:id="rId2"/>
            </p:custDataLst>
          </p:nvPr>
        </p:nvSpPr>
        <p:spPr>
          <a:xfrm>
            <a:off x="2042276" y="1436267"/>
            <a:ext cx="9311583" cy="1023782"/>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0" name="矩形 13"/>
          <p:cNvSpPr/>
          <p:nvPr>
            <p:custDataLst>
              <p:tags r:id="rId3"/>
            </p:custDataLst>
          </p:nvPr>
        </p:nvSpPr>
        <p:spPr>
          <a:xfrm>
            <a:off x="1524000" y="1436267"/>
            <a:ext cx="252527" cy="1023782"/>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2" name="文本框 4"/>
          <p:cNvSpPr txBox="1"/>
          <p:nvPr>
            <p:custDataLst>
              <p:tags r:id="rId4"/>
            </p:custDataLst>
          </p:nvPr>
        </p:nvSpPr>
        <p:spPr>
          <a:xfrm>
            <a:off x="2308889" y="1524722"/>
            <a:ext cx="8909546" cy="846922"/>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心理健康有助于建立良好的人际关系</a:t>
            </a:r>
            <a:endParaRPr lang="zh-CN" altLang="en-US" sz="2000" spc="150">
              <a:solidFill>
                <a:schemeClr val="tx1">
                  <a:lumMod val="85000"/>
                  <a:lumOff val="15000"/>
                </a:schemeClr>
              </a:solidFill>
              <a:latin typeface="+mn-ea"/>
              <a:sym typeface="+mn-ea"/>
            </a:endParaRPr>
          </a:p>
        </p:txBody>
      </p:sp>
      <p:sp>
        <p:nvSpPr>
          <p:cNvPr id="1049334" name="矩形 39"/>
          <p:cNvSpPr/>
          <p:nvPr>
            <p:custDataLst>
              <p:tags r:id="rId5"/>
            </p:custDataLst>
          </p:nvPr>
        </p:nvSpPr>
        <p:spPr>
          <a:xfrm>
            <a:off x="2042276" y="2651599"/>
            <a:ext cx="9311583" cy="1023782"/>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6" name="矩形 5"/>
          <p:cNvSpPr/>
          <p:nvPr>
            <p:custDataLst>
              <p:tags r:id="rId6"/>
            </p:custDataLst>
          </p:nvPr>
        </p:nvSpPr>
        <p:spPr>
          <a:xfrm>
            <a:off x="1524000" y="2651599"/>
            <a:ext cx="252527" cy="1023782"/>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8" name="文本框 41"/>
          <p:cNvSpPr txBox="1"/>
          <p:nvPr>
            <p:custDataLst>
              <p:tags r:id="rId7"/>
            </p:custDataLst>
          </p:nvPr>
        </p:nvSpPr>
        <p:spPr>
          <a:xfrm>
            <a:off x="2308889" y="2740055"/>
            <a:ext cx="8909546" cy="846922"/>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心理健康可以提升人际交往的能力</a:t>
            </a:r>
            <a:endParaRPr lang="zh-CN" altLang="en-US" sz="2000" spc="150">
              <a:solidFill>
                <a:schemeClr val="tx1">
                  <a:lumMod val="85000"/>
                  <a:lumOff val="15000"/>
                </a:schemeClr>
              </a:solidFill>
              <a:latin typeface="+mn-ea"/>
              <a:sym typeface="+mn-ea"/>
            </a:endParaRPr>
          </a:p>
        </p:txBody>
      </p:sp>
      <p:sp>
        <p:nvSpPr>
          <p:cNvPr id="1049340" name="矩形 12"/>
          <p:cNvSpPr/>
          <p:nvPr>
            <p:custDataLst>
              <p:tags r:id="rId8"/>
            </p:custDataLst>
          </p:nvPr>
        </p:nvSpPr>
        <p:spPr>
          <a:xfrm>
            <a:off x="2042276" y="3866931"/>
            <a:ext cx="9311583" cy="1023782"/>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2" name="矩形 17"/>
          <p:cNvSpPr/>
          <p:nvPr>
            <p:custDataLst>
              <p:tags r:id="rId9"/>
            </p:custDataLst>
          </p:nvPr>
        </p:nvSpPr>
        <p:spPr>
          <a:xfrm>
            <a:off x="1524000" y="3866931"/>
            <a:ext cx="252527" cy="1023782"/>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4" name="文本框 19"/>
          <p:cNvSpPr txBox="1"/>
          <p:nvPr>
            <p:custDataLst>
              <p:tags r:id="rId10"/>
            </p:custDataLst>
          </p:nvPr>
        </p:nvSpPr>
        <p:spPr>
          <a:xfrm>
            <a:off x="2308889" y="3955387"/>
            <a:ext cx="8909546" cy="846922"/>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心理健康有助于解决人际交往中的问题</a:t>
            </a:r>
            <a:endParaRPr lang="zh-CN" altLang="en-US" sz="2000" spc="150">
              <a:solidFill>
                <a:schemeClr val="tx1">
                  <a:lumMod val="85000"/>
                  <a:lumOff val="15000"/>
                </a:schemeClr>
              </a:solidFill>
              <a:latin typeface="+mn-ea"/>
              <a:sym typeface="+mn-ea"/>
            </a:endParaRPr>
          </a:p>
        </p:txBody>
      </p:sp>
      <p:sp>
        <p:nvSpPr>
          <p:cNvPr id="1049346" name="矩形 49"/>
          <p:cNvSpPr/>
          <p:nvPr>
            <p:custDataLst>
              <p:tags r:id="rId11"/>
            </p:custDataLst>
          </p:nvPr>
        </p:nvSpPr>
        <p:spPr>
          <a:xfrm>
            <a:off x="2042276" y="5081640"/>
            <a:ext cx="9311583" cy="1023782"/>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8" name="矩形 26"/>
          <p:cNvSpPr/>
          <p:nvPr>
            <p:custDataLst>
              <p:tags r:id="rId12"/>
            </p:custDataLst>
          </p:nvPr>
        </p:nvSpPr>
        <p:spPr>
          <a:xfrm>
            <a:off x="1524000" y="5081640"/>
            <a:ext cx="252527" cy="1023782"/>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0" name="文本框 27"/>
          <p:cNvSpPr txBox="1"/>
          <p:nvPr>
            <p:custDataLst>
              <p:tags r:id="rId13"/>
            </p:custDataLst>
          </p:nvPr>
        </p:nvSpPr>
        <p:spPr>
          <a:xfrm>
            <a:off x="2308889" y="5170096"/>
            <a:ext cx="8909546" cy="846922"/>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心理健康可以促进人际交往中的和谐与稳定</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384" name="标题 1"/>
          <p:cNvSpPr>
            <a:spLocks noGrp="1"/>
          </p:cNvSpPr>
          <p:nvPr>
            <p:ph type="title"/>
          </p:nvPr>
        </p:nvSpPr>
        <p:spPr/>
        <p:txBody>
          <a:bodyPr/>
          <a:lstStyle/>
          <a:p>
            <a:r>
              <a:rPr lang="zh-CN" altLang="en-US"/>
              <a:t>心理健康与未来发展的关系</a:t>
            </a:r>
            <a:endParaRPr lang="zh-CN" altLang="en-US"/>
          </a:p>
        </p:txBody>
      </p:sp>
      <p:sp>
        <p:nvSpPr>
          <p:cNvPr id="1049386" name="任意多边形: 形状 64"/>
          <p:cNvSpPr/>
          <p:nvPr>
            <p:custDataLst>
              <p:tags r:id="rId2"/>
            </p:custDataLst>
          </p:nvPr>
        </p:nvSpPr>
        <p:spPr>
          <a:xfrm rot="10800000">
            <a:off x="16491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388" name="矩形 65"/>
          <p:cNvSpPr/>
          <p:nvPr>
            <p:custDataLst>
              <p:tags r:id="rId3"/>
            </p:custDataLst>
          </p:nvPr>
        </p:nvSpPr>
        <p:spPr>
          <a:xfrm>
            <a:off x="15348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0" name="文本框 66"/>
          <p:cNvSpPr txBox="1"/>
          <p:nvPr>
            <p:custDataLst>
              <p:tags r:id="rId4"/>
            </p:custDataLst>
          </p:nvPr>
        </p:nvSpPr>
        <p:spPr>
          <a:xfrm>
            <a:off x="19169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a:sym typeface="+mn-ea"/>
              </a:rPr>
              <a:t>心理健康是成功的基础：良好的心理素质有助于提高学习效率和创造力，为未来发展打下坚实基础。</a:t>
            </a:r>
            <a:endParaRPr lang="zh-CN" altLang="en-US" sz="1400" spc="150">
              <a:solidFill>
                <a:schemeClr val="lt1">
                  <a:lumMod val="100000"/>
                </a:schemeClr>
              </a:solidFill>
              <a:latin typeface="Arial" pitchFamily="34" charset="0"/>
              <a:ea typeface="微软雅黑"/>
              <a:sym typeface="+mn-ea"/>
            </a:endParaRPr>
          </a:p>
        </p:txBody>
      </p:sp>
      <p:sp>
        <p:nvSpPr>
          <p:cNvPr id="1049392" name="任意多边形: 形状 68"/>
          <p:cNvSpPr/>
          <p:nvPr>
            <p:custDataLst>
              <p:tags r:id="rId5"/>
            </p:custDataLst>
          </p:nvPr>
        </p:nvSpPr>
        <p:spPr>
          <a:xfrm rot="10800000">
            <a:off x="68560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4" name="矩形 69"/>
          <p:cNvSpPr/>
          <p:nvPr>
            <p:custDataLst>
              <p:tags r:id="rId6"/>
            </p:custDataLst>
          </p:nvPr>
        </p:nvSpPr>
        <p:spPr>
          <a:xfrm>
            <a:off x="67410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6" name="文本框 70"/>
          <p:cNvSpPr txBox="1"/>
          <p:nvPr>
            <p:custDataLst>
              <p:tags r:id="rId7"/>
            </p:custDataLst>
          </p:nvPr>
        </p:nvSpPr>
        <p:spPr>
          <a:xfrm>
            <a:off x="7123794" y="1628981"/>
            <a:ext cx="3893432" cy="1276277"/>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心理健康有助于建立良好的人际关系：良好的人际关系有助于个人在社会中更好地发展，为未来发展提供更多机会。</a:t>
            </a:r>
            <a:endParaRPr lang="zh-CN" altLang="en-US" sz="2000" spc="150">
              <a:solidFill>
                <a:schemeClr val="tx1">
                  <a:lumMod val="75000"/>
                  <a:lumOff val="25000"/>
                </a:schemeClr>
              </a:solidFill>
              <a:latin typeface="Arial" pitchFamily="34" charset="0"/>
              <a:ea typeface="微软雅黑"/>
              <a:sym typeface="+mn-ea"/>
            </a:endParaRPr>
          </a:p>
        </p:txBody>
      </p:sp>
      <p:sp>
        <p:nvSpPr>
          <p:cNvPr id="1049398" name="任意多边形: 形状 72"/>
          <p:cNvSpPr/>
          <p:nvPr>
            <p:custDataLst>
              <p:tags r:id="rId8"/>
            </p:custDataLst>
          </p:nvPr>
        </p:nvSpPr>
        <p:spPr>
          <a:xfrm rot="10800000">
            <a:off x="16491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400" name="文本框 74"/>
          <p:cNvSpPr txBox="1"/>
          <p:nvPr>
            <p:custDataLst>
              <p:tags r:id="rId9"/>
            </p:custDataLst>
          </p:nvPr>
        </p:nvSpPr>
        <p:spPr>
          <a:xfrm>
            <a:off x="1916932" y="4184890"/>
            <a:ext cx="3893432" cy="1276277"/>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心理健康有助于提高抗压能力：面对未来的挑战和压力，良好的心理素质有助于保持冷静和自信，更好地应对挑战。</a:t>
            </a:r>
            <a:endParaRPr lang="zh-CN" altLang="en-US" sz="2000" spc="150">
              <a:solidFill>
                <a:schemeClr val="lt1">
                  <a:lumMod val="100000"/>
                </a:schemeClr>
              </a:solidFill>
              <a:latin typeface="Arial" pitchFamily="34" charset="0"/>
              <a:ea typeface="微软雅黑"/>
              <a:sym typeface="+mn-ea"/>
            </a:endParaRPr>
          </a:p>
        </p:txBody>
      </p:sp>
      <p:sp>
        <p:nvSpPr>
          <p:cNvPr id="1049402" name="矩形 73"/>
          <p:cNvSpPr/>
          <p:nvPr>
            <p:custDataLst>
              <p:tags r:id="rId10"/>
            </p:custDataLst>
          </p:nvPr>
        </p:nvSpPr>
        <p:spPr>
          <a:xfrm>
            <a:off x="15348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4" name="任意多边形: 形状 83"/>
          <p:cNvSpPr/>
          <p:nvPr>
            <p:custDataLst>
              <p:tags r:id="rId11"/>
            </p:custDataLst>
          </p:nvPr>
        </p:nvSpPr>
        <p:spPr>
          <a:xfrm rot="10800000">
            <a:off x="69144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6" name="矩形 84"/>
          <p:cNvSpPr/>
          <p:nvPr>
            <p:custDataLst>
              <p:tags r:id="rId12"/>
            </p:custDataLst>
          </p:nvPr>
        </p:nvSpPr>
        <p:spPr>
          <a:xfrm>
            <a:off x="68001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8" name="文本框 85"/>
          <p:cNvSpPr txBox="1"/>
          <p:nvPr>
            <p:custDataLst>
              <p:tags r:id="rId13"/>
            </p:custDataLst>
          </p:nvPr>
        </p:nvSpPr>
        <p:spPr>
          <a:xfrm>
            <a:off x="7182233" y="4184890"/>
            <a:ext cx="3893432" cy="1276277"/>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心理健康有助于培养积极的人生观：积极的人生观有助于个人在面对困难和挫折时保持乐观和积极的态度，为未来发展提供动力。</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442" name="标题"/>
          <p:cNvSpPr>
            <a:spLocks noGrp="1"/>
          </p:cNvSpPr>
          <p:nvPr>
            <p:ph type="title"/>
            <p:custDataLst>
              <p:tags r:id="rId2"/>
            </p:custDataLst>
          </p:nvPr>
        </p:nvSpPr>
        <p:spPr>
          <a:xfrm>
            <a:off x="1526400" y="3381109"/>
            <a:ext cx="9144000" cy="1152000"/>
          </a:xfrm>
        </p:spPr>
        <p:txBody>
          <a:bodyPr/>
          <a:lstStyle/>
          <a:p>
            <a:r>
              <a:rPr lang="zh-CN" altLang="en-US"/>
              <a:t>学生自我调节策略与心理健康的关系</a:t>
            </a:r>
            <a:endParaRPr lang="zh-CN" altLang="en-US"/>
          </a:p>
        </p:txBody>
      </p:sp>
      <p:sp>
        <p:nvSpPr>
          <p:cNvPr id="1049444" name="节编号"/>
          <p:cNvSpPr>
            <a:spLocks noGrp="1"/>
          </p:cNvSpPr>
          <p:nvPr>
            <p:ph type="body" sz="quarter" idx="13"/>
            <p:custDataLst>
              <p:tags r:id="rId3"/>
            </p:custDataLst>
          </p:nvPr>
        </p:nvSpPr>
        <p:spPr>
          <a:xfrm>
            <a:off x="1524000" y="2189693"/>
            <a:ext cx="9144000" cy="1148675"/>
          </a:xfrm>
        </p:spPr>
        <p:txBody>
          <a:bodyPr/>
          <a:lstStyle/>
          <a:p>
            <a:r>
              <a:rPr lang="en-US" altLang="zh-CN"/>
              <a:t>04</a:t>
            </a:r>
            <a:endParaRPr lang="en-US" altLang="zh-CN"/>
          </a:p>
        </p:txBody>
      </p:sp>
    </p:spTree>
    <p:custDataLst>
      <p:tags r:id="rId4"/>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https://d.book118.com/056124151135010034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72"/>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52.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5"/>
  <p:tag name="KSO_WM_TEMPLATE_MASTER_TYPE" val="0"/>
  <p:tag name="KSO_WM_TEMPLATE_SUBCATEGORY" val="29"/>
  <p:tag name="KSO_WM_TEMPLATE_THUMBS_INDEX" val="1、9"/>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1*a*1"/>
  <p:tag name="KSO_WM_UNIT_INDEX" val="1"/>
  <p:tag name="KSO_WM_UNIT_ISCONTENTSTITLE" val="0"/>
  <p:tag name="KSO_WM_UNIT_ISNUMDGMTITLE" val="0"/>
  <p:tag name="KSO_WM_UNIT_LAYERLEVEL" val="1"/>
  <p:tag name="KSO_WM_UNIT_NOCLEAR" val="0"/>
  <p:tag name="KSO_WM_UNIT_PRESET_TEXT" val="此处编辑 添加文档标题"/>
  <p:tag name="KSO_WM_UNIT_TYPE" val="a"/>
  <p:tag name="KSO_WM_UNIT_VALUE" val="30"/>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1*f*1"/>
  <p:tag name="KSO_WM_UNIT_INDEX" val="1"/>
  <p:tag name="KSO_WM_UNIT_LAYERLEVEL" val="1"/>
  <p:tag name="KSO_WM_UNIT_NOCLEAR" val="0"/>
  <p:tag name="KSO_WM_UNIT_PRESET_TEXT" val="汇报人：WPS"/>
  <p:tag name="KSO_WM_UNIT_SUBTYPE" val="b"/>
  <p:tag name="KSO_WM_UNIT_TYPE" val="f"/>
  <p:tag name="KSO_WM_UNIT_VALUE" val="11"/>
</p:tagLst>
</file>

<file path=ppt/tags/tag60.xml><?xml version="1.0" encoding="utf-8"?>
<p:tagLst xmlns:p="http://schemas.openxmlformats.org/presentationml/2006/main">
  <p:tag name="KSO_WM_BEAUTIFY_FLAG" val="#wm#"/>
  <p:tag name="KSO_WM_SLIDE_ID" val="custom2023099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995"/>
  <p:tag name="KSO_WM_TEMPLATE_MASTER_TYPE" val="0"/>
  <p:tag name="KSO_WM_TEMPLATE_SUBCATEGORY" val="29"/>
  <p:tag name="KSO_WM_TEMPLATE_THUMBS_INDEX" val="1、9"/>
</p:tagLst>
</file>

<file path=ppt/tags/tag6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6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4_2"/>
  <p:tag name="KSO_WM_UNIT_INDEX" val="1_4_2"/>
  <p:tag name="KSO_WM_UNIT_LAYERLEVEL" val="1_1_1"/>
  <p:tag name="KSO_WM_UNIT_TYPE" val="l_h_i"/>
</p:tagLst>
</file>

<file path=ppt/tags/tag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1_2"/>
  <p:tag name="KSO_WM_UNIT_INDEX" val="1_1_2"/>
  <p:tag name="KSO_WM_UNIT_LAYERLEVEL" val="1_1_1"/>
  <p:tag name="KSO_WM_UNIT_TYPE" val="l_h_i"/>
</p:tagLst>
</file>

<file path=ppt/tags/tag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2_2"/>
  <p:tag name="KSO_WM_UNIT_INDEX" val="1_2_2"/>
  <p:tag name="KSO_WM_UNIT_LAYERLEVEL" val="1_1_1"/>
  <p:tag name="KSO_WM_UNIT_TYPE" val="l_h_i"/>
</p:tagLst>
</file>

<file path=ppt/tags/tag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3_2"/>
  <p:tag name="KSO_WM_UNIT_INDEX" val="1_3_2"/>
  <p:tag name="KSO_WM_UNIT_LAYERLEVEL" val="1_1_1"/>
  <p:tag name="KSO_WM_UNIT_TYPE" val="l_h_i"/>
</p:tagLst>
</file>

<file path=ppt/tags/tag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5_2"/>
  <p:tag name="KSO_WM_UNIT_INDEX" val="1_5_2"/>
  <p:tag name="KSO_WM_UNIT_LAYERLEVEL" val="1_1_1"/>
  <p:tag name="KSO_WM_UNIT_TYPE" val="l_h_i"/>
</p:tagLst>
</file>

<file path=ppt/tags/tag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6_2"/>
  <p:tag name="KSO_WM_UNIT_INDEX" val="1_6_2"/>
  <p:tag name="KSO_WM_UNIT_LAYERLEVEL" val="1_1_1"/>
  <p:tag name="KSO_WM_UNIT_TYPE" val="l_h_i"/>
</p:tagLst>
</file>

<file path=ppt/tags/tag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a*1_1_2"/>
  <p:tag name="KSO_WM_UNIT_INDEX" val="1_1_2"/>
  <p:tag name="KSO_WM_UNIT_ISCONTENTSTITLE" val="0"/>
  <p:tag name="KSO_WM_UNIT_ISNUMDGMTITLE" val="0"/>
  <p:tag name="KSO_WM_UNIT_LAYERLEVEL" val="1_1_1"/>
  <p:tag name="KSO_WM_UNIT_NOCLEAR" val="0"/>
  <p:tag name="KSO_WM_UNIT_PRESET_TEXT" val="添加标题"/>
  <p:tag name="KSO_WM_UNIT_TYPE" val="l_h_a"/>
</p:tagLst>
</file>

<file path=ppt/tags/tag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1_1"/>
  <p:tag name="KSO_WM_UNIT_INDEX" val="1_1_1"/>
  <p:tag name="KSO_WM_UNIT_LAYERLEVEL" val="1_1_1"/>
  <p:tag name="KSO_WM_UNIT_SUBTYPE" val="d"/>
  <p:tag name="KSO_WM_UNIT_TYPE" val="l_h_i"/>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a*1_2_2"/>
  <p:tag name="KSO_WM_UNIT_INDEX" val="1_2_2"/>
  <p:tag name="KSO_WM_UNIT_ISCONTENTSTITLE" val="0"/>
  <p:tag name="KSO_WM_UNIT_ISNUMDGMTITLE" val="0"/>
  <p:tag name="KSO_WM_UNIT_LAYERLEVEL" val="1_1_1"/>
  <p:tag name="KSO_WM_UNIT_NOCLEAR" val="0"/>
  <p:tag name="KSO_WM_UNIT_PRESET_TEXT" val="添加标题"/>
  <p:tag name="KSO_WM_UNIT_TYPE" val="l_h_a"/>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2_1"/>
  <p:tag name="KSO_WM_UNIT_INDEX" val="1_2_1"/>
  <p:tag name="KSO_WM_UNIT_LAYERLEVEL" val="1_1_1"/>
  <p:tag name="KSO_WM_UNIT_SUBTYPE" val="d"/>
  <p:tag name="KSO_WM_UNIT_TYPE" val="l_h_i"/>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a*1_3_2"/>
  <p:tag name="KSO_WM_UNIT_INDEX" val="1_3_2"/>
  <p:tag name="KSO_WM_UNIT_ISCONTENTSTITLE" val="0"/>
  <p:tag name="KSO_WM_UNIT_ISNUMDGMTITLE" val="0"/>
  <p:tag name="KSO_WM_UNIT_LAYERLEVEL" val="1_1_1"/>
  <p:tag name="KSO_WM_UNIT_NOCLEAR" val="0"/>
  <p:tag name="KSO_WM_UNIT_PRESET_TEXT" val="添加标题"/>
  <p:tag name="KSO_WM_UNIT_TYPE" val="l_h_a"/>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3_1"/>
  <p:tag name="KSO_WM_UNIT_INDEX" val="1_3_1"/>
  <p:tag name="KSO_WM_UNIT_LAYERLEVEL" val="1_1_1"/>
  <p:tag name="KSO_WM_UNIT_SUBTYPE" val="d"/>
  <p:tag name="KSO_WM_UNIT_TYPE" val="l_h_i"/>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a*1_4_2"/>
  <p:tag name="KSO_WM_UNIT_INDEX" val="1_4_2"/>
  <p:tag name="KSO_WM_UNIT_ISCONTENTSTITLE" val="0"/>
  <p:tag name="KSO_WM_UNIT_ISNUMDGMTITLE" val="0"/>
  <p:tag name="KSO_WM_UNIT_LAYERLEVEL" val="1_1_1"/>
  <p:tag name="KSO_WM_UNIT_NOCLEAR" val="0"/>
  <p:tag name="KSO_WM_UNIT_PRESET_TEXT" val="添加标题"/>
  <p:tag name="KSO_WM_UNIT_TYPE" val="l_h_a"/>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4_1"/>
  <p:tag name="KSO_WM_UNIT_INDEX" val="1_4_1"/>
  <p:tag name="KSO_WM_UNIT_LAYERLEVEL" val="1_1_1"/>
  <p:tag name="KSO_WM_UNIT_SUBTYPE" val="d"/>
  <p:tag name="KSO_WM_UNIT_TYPE" val="l_h_i"/>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a*1_5_2"/>
  <p:tag name="KSO_WM_UNIT_INDEX" val="1_5_2"/>
  <p:tag name="KSO_WM_UNIT_ISCONTENTSTITLE" val="0"/>
  <p:tag name="KSO_WM_UNIT_ISNUMDGMTITLE" val="0"/>
  <p:tag name="KSO_WM_UNIT_LAYERLEVEL" val="1_1_1"/>
  <p:tag name="KSO_WM_UNIT_NOCLEAR" val="0"/>
  <p:tag name="KSO_WM_UNIT_PRESET_TEXT" val="添加标题"/>
  <p:tag name="KSO_WM_UNIT_TYPE" val="l_h_a"/>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5_1"/>
  <p:tag name="KSO_WM_UNIT_INDEX" val="1_5_1"/>
  <p:tag name="KSO_WM_UNIT_LAYERLEVEL" val="1_1_1"/>
  <p:tag name="KSO_WM_UNIT_SUBTYPE" val="d"/>
  <p:tag name="KSO_WM_UNIT_TYPE" val="l_h_i"/>
</p:tagLst>
</file>

<file path=ppt/tags/tag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a*1_6_2"/>
  <p:tag name="KSO_WM_UNIT_INDEX" val="1_6_2"/>
  <p:tag name="KSO_WM_UNIT_ISCONTENTSTITLE" val="0"/>
  <p:tag name="KSO_WM_UNIT_ISNUMDGMTITLE" val="0"/>
  <p:tag name="KSO_WM_UNIT_LAYERLEVEL" val="1_1_1"/>
  <p:tag name="KSO_WM_UNIT_NOCLEAR" val="0"/>
  <p:tag name="KSO_WM_UNIT_PRESET_TEXT" val="添加标题"/>
  <p:tag name="KSO_WM_UNIT_TYPE" val="l_h_a"/>
  <p:tag name="KSO_WM_UNIT_VALUE" val="12"/>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6_1"/>
  <p:tag name="KSO_WM_UNIT_INDEX" val="1_6_1"/>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GROUP_CODE" val="l1-1"/>
  <p:tag name="KSO_WM_SLIDE_DIAGTYPE" val="l"/>
  <p:tag name="KSO_WM_SLIDE_ID" val="custom20230995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82.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1"/>
  <p:tag name="KSO_WM_UNIT_DIAGRAM_ISNUMVISUAL" val="0"/>
  <p:tag name="KSO_WM_UNIT_DIAGRAM_ISREFERUNIT" val="0"/>
  <p:tag name="KSO_WM_UNIT_HIGHLIGHT" val="0"/>
  <p:tag name="KSO_WM_UNIT_ID" val="custom20230995_7*e*1"/>
  <p:tag name="KSO_WM_UNIT_INDEX" val="1"/>
  <p:tag name="KSO_WM_UNIT_LAYERLEVEL" val="1"/>
  <p:tag name="KSO_WM_UNIT_NOCLEAR" val="0"/>
  <p:tag name="KSO_WM_UNIT_PRESET_TEXT" val="01"/>
  <p:tag name="KSO_WM_UNIT_TYPE" val="e"/>
  <p:tag name="KSO_WM_UNIT_VALUE" val="13"/>
</p:tagLst>
</file>

<file path=ppt/tags/tag84.xml><?xml version="1.0" encoding="utf-8"?>
<p:tagLst xmlns:p="http://schemas.openxmlformats.org/presentationml/2006/main">
  <p:tag name="KSO_WM_BEAUTIFY_FLAG" val="#wm#"/>
  <p:tag name="KSO_WM_SLIDE_ID" val="custom2023099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1"/>
  <p:tag name="KSO_WM_UNIT_DIAGRAM_ISNUMVISUAL" val="0"/>
  <p:tag name="KSO_WM_UNIT_DIAGRAM_ISREFERUNIT" val="0"/>
  <p:tag name="KSO_WM_UNIT_HIGHLIGHT" val="0"/>
  <p:tag name="KSO_WM_UNIT_ID" val="custom20230995_7*e*1"/>
  <p:tag name="KSO_WM_UNIT_INDEX" val="1"/>
  <p:tag name="KSO_WM_UNIT_LAYERLEVEL" val="1"/>
  <p:tag name="KSO_WM_UNIT_NOCLEAR" val="0"/>
  <p:tag name="KSO_WM_UNIT_PRESET_TEXT" val="02"/>
  <p:tag name="KSO_WM_UNIT_TYPE" val="e"/>
  <p:tag name="KSO_WM_UNIT_VALUE" val="13"/>
</p:tagLst>
</file>

<file path=ppt/tags/tag87.xml><?xml version="1.0" encoding="utf-8"?>
<p:tagLst xmlns:p="http://schemas.openxmlformats.org/presentationml/2006/main">
  <p:tag name="KSO_WM_BEAUTIFY_FLAG" val="#wm#"/>
  <p:tag name="KSO_WM_SLIDE_ID" val="custom2023099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8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9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9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1"/>
  <p:tag name="KSO_WM_UNIT_DIAGRAM_ISNUMVISUAL" val="0"/>
  <p:tag name="KSO_WM_UNIT_DIAGRAM_ISREFERUNIT" val="0"/>
  <p:tag name="KSO_WM_UNIT_HIGHLIGHT" val="0"/>
  <p:tag name="KSO_WM_UNIT_ID" val="custom20230995_7*e*1"/>
  <p:tag name="KSO_WM_UNIT_INDEX" val="1"/>
  <p:tag name="KSO_WM_UNIT_LAYERLEVEL" val="1"/>
  <p:tag name="KSO_WM_UNIT_NOCLEAR" val="0"/>
  <p:tag name="KSO_WM_UNIT_PRESET_TEXT" val="03"/>
  <p:tag name="KSO_WM_UNIT_TYPE" val="e"/>
  <p:tag name="KSO_WM_UNIT_VALUE" val="13"/>
</p:tagLst>
</file>

<file path=ppt/tags/tag134.xml><?xml version="1.0" encoding="utf-8"?>
<p:tagLst xmlns:p="http://schemas.openxmlformats.org/presentationml/2006/main">
  <p:tag name="KSO_WM_BEAUTIFY_FLAG" val="#wm#"/>
  <p:tag name="KSO_WM_SLIDE_ID" val="custom2023099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5.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96.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1"/>
  <p:tag name="KSO_WM_UNIT_DIAGRAM_ISNUMVISUAL" val="0"/>
  <p:tag name="KSO_WM_UNIT_DIAGRAM_ISREFERUNIT" val="0"/>
  <p:tag name="KSO_WM_UNIT_HIGHLIGHT" val="0"/>
  <p:tag name="KSO_WM_UNIT_ID" val="custom20230995_7*e*1"/>
  <p:tag name="KSO_WM_UNIT_INDEX" val="1"/>
  <p:tag name="KSO_WM_UNIT_LAYERLEVEL" val="1"/>
  <p:tag name="KSO_WM_UNIT_NOCLEAR" val="0"/>
  <p:tag name="KSO_WM_UNIT_PRESET_TEXT" val="04"/>
  <p:tag name="KSO_WM_UNIT_TYPE" val="e"/>
  <p:tag name="KSO_WM_UNIT_VALUE" val="13"/>
</p:tagLst>
</file>

<file path=ppt/tags/tag197.xml><?xml version="1.0" encoding="utf-8"?>
<p:tagLst xmlns:p="http://schemas.openxmlformats.org/presentationml/2006/main">
  <p:tag name="KSO_WM_BEAUTIFY_FLAG" val="#wm#"/>
  <p:tag name="KSO_WM_SLIDE_ID" val="custom2023099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19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44546A"/>
      </a:dk2>
      <a:lt2>
        <a:srgbClr val="E7E6E6"/>
      </a:lt2>
      <a:accent1>
        <a:srgbClr val="00B0F0"/>
      </a:accent1>
      <a:accent2>
        <a:srgbClr val="8FCDFF"/>
      </a:accent2>
      <a:accent3>
        <a:srgbClr val="FF7860"/>
      </a:accent3>
      <a:accent4>
        <a:srgbClr val="46D1AC"/>
      </a:accent4>
      <a:accent5>
        <a:srgbClr val="FF7943"/>
      </a:accent5>
      <a:accent6>
        <a:srgbClr val="FFB268"/>
      </a:accent6>
      <a:hlink>
        <a:srgbClr val="0563C1"/>
      </a:hlink>
      <a:folHlink>
        <a:srgbClr val="954F72"/>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微软雅黑</vt:lpstr>
      <vt:lpstr>Montserrat ExtraBold</vt:lpstr>
      <vt:lpstr>宋体</vt:lpstr>
      <vt:lpstr>Office Theme</vt:lpstr>
      <vt:lpstr>学生自我调节策略与心理健康</vt:lpstr>
      <vt:lpstr>目录</vt:lpstr>
      <vt:lpstr>添加章节标题</vt:lpstr>
      <vt:lpstr>学生自我调节策略</vt:lpstr>
      <vt:lpstr>PowerPoint Presentation</vt:lpstr>
      <vt:lpstr>认知调节</vt:lpstr>
      <vt:lpstr>情绪调节</vt:lpstr>
      <vt:lpstr>行为调节</vt:lpstr>
      <vt:lpstr>时间管理调节</vt:lpstr>
      <vt:lpstr>心理健康的重要性</vt:lpstr>
      <vt:lpstr>PowerPoint Presentation</vt:lpstr>
      <vt:lpstr>心理健康对学生成长的影响</vt:lpstr>
      <vt:lpstr>心理健康与学习成绩的关系</vt:lpstr>
      <vt:lpstr>心理健康与人际关系的关系</vt:lpstr>
      <vt:lpstr>心理健康与未来发展的关系</vt:lpstr>
      <vt:lpstr>学生自我调节策略与心理健康的关系</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2024-09-03T21:53:54.042</cp:lastPrinted>
  <dcterms:created xsi:type="dcterms:W3CDTF">2024-09-03T13:53:54Z</dcterms:created>
  <dcterms:modified xsi:type="dcterms:W3CDTF">2024-09-03T13:53:56Z</dcterms:modified>
</cp:coreProperties>
</file>