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4EE21-6A57-48C0-B603-59F55A51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F2CD-FA2B-4F74-B5D0-1F8A3CC1D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7857F-7E50-4D03-822A-60E3CC2C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676CB-DF3C-4E08-9AA8-4AA21BC1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72748-23B1-47E6-BF60-DA4C66AA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22A0D-709A-4D8F-B43B-549BAE23C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B1A8E-98D6-4669-9D03-5242F9B8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C64D3-CC17-47BB-BFA7-D144F647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C244B-A66A-430D-827B-4FA99238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320A-F56D-4F66-8C1C-A6D49783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0557-A4E0-4C7D-AC6A-C04E6148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3202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眉山志成远达营销策划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公司成立于2010年，由几位有丰富营销经验的专业人士共同创立，总部位于眉山市。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公司初期主要从事传统营销策划，随着互联网的发展，逐渐转型为数字化营销策划。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经过多年的发展，公司在业界树立了良好的口碑，积累了丰富的经验和资源。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公司设有市场部、策划部、设计部、运营部等多个部门，分工明确，协同高效。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公司总部位于眉山市，并在成都、重庆等地设有分支机构，服务范围覆盖全国。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公司目前拥有员工50余人，其中营销策划专业人才30余名。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33" r="189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创新、专业、诚信、共赢。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以客户为中心，提供量身定制的营销策划解决方案。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团结协作，共同成长。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团队理念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以人为本，重视员工的成长与发展，提供广阔的职业发展空间。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人才理念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https://d.book118.com/056132023045010103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2024-09-28T11:48:41.070</cp:lastPrinted>
  <dcterms:created xsi:type="dcterms:W3CDTF">2024-09-28T03:48:41Z</dcterms:created>
  <dcterms:modified xsi:type="dcterms:W3CDTF">2024-09-28T03:48:43Z</dcterms:modified>
</cp:coreProperties>
</file>