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B62C3-F920-48DA-ACF7-F062C5BBB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08D6A-170F-4DC4-9204-5C0F4E2DB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E931D-9B38-4B42-9CE4-633A8DA83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C5798-E9E9-4A11-80A3-371DFF385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D6EEA9-A1DB-49F4-BE2B-B5F1B6589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18416A-7D0D-4C6D-A53F-2BAC1EA16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45996E-27F6-4368-97B6-A8EFDB886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F10DE-1D57-46AC-A637-C88FF8C2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8D63D-B58D-48B0-BCAC-4537FE362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23DEF-7DF2-4A55-A4B0-68CA5CEA7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860DF-7DA6-4B0D-AF54-BD157615E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32102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食品安全为学生健康保驾护航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食品安全法规与标准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校园食品安全监管措施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学生营养餐计划与实施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学生健康饮食习惯培养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家庭、社会共同参与保障学生饮食安全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818" b="108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726" b="87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当前食品安全形势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食品安全法规不断完善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国家层面出台了一系列食品安全法律法规，对食品生产、加工、流通等各环节进行严格监管。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食品安全事件仍时有发生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尽管监管力度不断加强，但食品安全事件仍屡禁不止，涉及范围广泛，对人民群众身体健康造成威胁。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社会关注度持续提高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随着公众对食品安全问题的关注度不断提高，对食品安全的期望和要求也越来越高。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近年来，校园食物中毒事件时有发生，涉及学校食堂、周边餐饮店等，对学生身体健康造成严重危害。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校园食物中毒事件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部分学校食堂或周边餐饮店为追求口感和色泽，过量使用食品添加剂，长期食用对学生健康产生不良影响。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食品添加剂超标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125" r="9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由于管理不善或采购不慎等原因，导致食品过期变质，仍被端上学生餐桌，引发食品安全问题。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食品过期变质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校园食品安全事件回顾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部分学生存在偏食、挑食等不良饮食习惯，饮食结构单一，营养摄入不均衡。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饮食结构不合理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零食代替正餐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缺乏食品安全意识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8" r="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部分学生过多食用零食，甚至以零食代替正餐，导致营养摄入不足或过剩。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部分学生缺乏食品安全意识，对食品来源、生产日期等信息不关注，容易购买到不安全食品。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学生饮食健康现状分析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食品安全法规与标准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31" r="26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规定了食品生产和加工、食品销售和餐饮服务等各环节的法律责任，保障公众身体健康和生命安全。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《学校食品安全与营养健康管理规定》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专门针对学校食品安全的管理规定，要求学校建立健全食品安全管理制度，保障学生饮食安全。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食品加工制作规范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规定食品加工制作过程中的卫生要求、温度控制、食品添加剂使用等标准，确保食品制作安全。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食品采购索证索票制度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要求学校食堂在采购食品时，必须索取相关证件和票据，确保食品来源合法、质量可靠。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食品留样制度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对每餐次的食品成品进行留样，以便在发生食品安全问题时进行追溯和调查。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校园食品安全管理制度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食品卫生“五四制”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由原料到成品实行“四不制度”，即采购员不买腐烂变质的原料，保管员不收腐烂变质的原料，加工人员不用腐烂变质的原料，营业员不卖腐烂变质的食品。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食品卫生“六要”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食品要新鲜、餐具要消毒、环境要整洁、饭菜要保温、用具要保洁、饮食要卫生。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餐具消毒卫生要求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餐具、饮具和盛放直接入口食品的容器，使用前必须洗净、消毒，炊具、用具用后必须洗净，保持清洁。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食品卫生标准与要求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校园食品安全监管措施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学校食堂必须遵守国家相关食品卫生法规，确保食品采购、加工、储存等各环节符合卫生标准。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严格执行食品卫生法规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食堂工作人员需持有健康证，并定期进行体检，确保无传染性疾病。同时，加强从业人员食品安全知识培训，提高其食品安全意识。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食堂从业人员健康管理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食堂应保持清洁、卫生，餐具、炊具等必须清洗消毒。设立独立的食品原料存放间、食品加工间和就餐场所，确保食品加工流程卫生可控。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食堂设施卫生要求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学校食堂卫生管理规范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定期巡查与抽检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相关部门定期对校园周边食品摊贩进行巡查，对其销售的食品进行抽检，确保食品安全。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严格摊贩准入制度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对校园周边的食品摊贩实行严格的准入制度，确保其具备合法经营资质和符合食品安全标准。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通过校园宣传、家长会等渠道，加强对学生和家长的食品安全教育，引导他们选择卫生、安全的食品摊贩。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208" r="10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校园周边食品摊贩治理情况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https://d.book118.com/056132102041010045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2024-09-13T22:22:53.172</cp:lastPrinted>
  <dcterms:created xsi:type="dcterms:W3CDTF">2024-09-13T14:22:53Z</dcterms:created>
  <dcterms:modified xsi:type="dcterms:W3CDTF">2024-09-13T14:22:55Z</dcterms:modified>
</cp:coreProperties>
</file>