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2ACFA-102B-49BB-A025-4B0F9C8EC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C6AEC-2D59-41B2-AFBD-C74AC41F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F947B-4110-4423-914A-9842140B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BE0B9-4F65-4B00-B32D-F0E17A4B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C5CF2-9D78-4F03-9380-0F0AD4E5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26191-841F-43B3-A918-D87569AB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538A8-661B-4CDD-98FD-9280AEF1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B09F0-575C-47A4-91A5-D28B23A3A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62F68-9D8B-4EDB-BF98-9CC0023C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AFAA6-3C90-4F11-AC69-C42A8250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EAFA4-360B-4C42-B2C3-D7DF0AB92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3223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我国高校图书馆事实数据的统计与分析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我国高校图书馆现状概述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事实数据统计结果展示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事实数据分析与解读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我国高校图书馆发展趋势预测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促进高校图书馆之间的交流与合作，推动图书馆事业的持续发展。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了解我国高校图书馆的发展现状和趋势，为图书馆建设和管理提供决策支持。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分析高校图书馆在资源建设、读者服务、技术应用等方面的特点和问题，提出改进建议。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7" r="31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教育部高校图书馆事实数据库、各高校图书馆年度报告等。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采用描述性统计、比较分析、趋势分析等方法，对高校图书馆的各项指标进行统计分析。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数据来源和统计方法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我国高校图书馆现状概述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图书馆数量及分布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根据教育部统计数据，截至2022年，我国共有高校图书馆近3000所，其中本科院校图书馆占比最大。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高校图书馆分布呈现出地域性差异，东部地区高校图书馆数量较多，中西部地区相对较少。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重点高校和综合性大学图书馆在馆藏资源、服务质量等方面具有明显优势。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我国高校图书馆馆藏资源总量丰富，累计藏书量超过数十亿册，其中纸质图书仍占据主导地位。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随着数字化、网络化的发展，电子资源占比逐年上升，包括电子图书、期刊、数据库等。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各高校图书馆在特色资源建设方面取得显著成效，如地方文献、古籍善本、民国文献等。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馆藏资源总量及类型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高校图书馆主要服务于本校师生，同时向社会读者开放，读者群体具有多样性和广泛性。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服务模式不断创新，除了传统的借阅服务外，还提供学科服务、知识咨询、阅读推广等多元化服务。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各高校图书馆在智慧图书馆建设方面积极探索，如自助借还、智能导览、移动图书馆等，提升读者体验和服务效率。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读者群体及服务模式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事实数据统计结果展示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馆藏资源统计结果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截至统计时点，我国高校图书馆纸质图书总量达到XX亿册，其中中文图书占比XX%，外文图书占比XX%。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电子资源数量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高校图书馆电子资源数量快速增长，拥有电子图书XX万册，电子期刊XX万种，学位论文XX万篇，音视频资源XX万小时。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特色馆藏资源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各高校图书馆注重特色馆藏资源建设，共收藏古籍XX万册，民国文献XX万册，地方文献XX万册，为学术研究提供了重要支撑。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纸质图书总量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读者到馆人次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统计显示，高校图书馆年均接待读者到馆人次达到XX万，其中本科生占比XX%，研究生占比XX%，教师占比XX%。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图书借阅量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高校图书馆年均图书借阅量达到XX万册次，其中文学类图书借阅量占比最高，为XX%，其次是社会科学类图书，占比XX%。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高校图书馆积极开展信息素养教育，年均开设信息素养课程XX门次，培训读者XX万人次，提高了读者的信息获取和利用能力。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读者服务统计结果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https://d.book118.com/056132231003010054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2024-09-20T22:59:30.529</cp:lastPrinted>
  <dcterms:created xsi:type="dcterms:W3CDTF">2024-09-20T14:59:30Z</dcterms:created>
  <dcterms:modified xsi:type="dcterms:W3CDTF">2024-09-20T14:59:32Z</dcterms:modified>
</cp:coreProperties>
</file>