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B912E1E-1378-4091-893A-CA2B0DDB85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37B21-39F4-4043-91DA-05F8DD944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E061E-176C-4E6D-A877-1B5B2330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30C14-4DF5-43D7-BC19-0D75F5E07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CB904-6084-4A7B-A58C-ACDC5AB87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D120D-320B-494F-B1DD-B4EE9A57A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236DB-596E-4FE7-8169-D90100C66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17F838-8D62-44C5-985A-6EC7ABEF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738FB-132E-4D60-B3DF-5B76F4542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5BACF-7F84-41C3-888C-3DE6729D1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C0B55-D4E7-4860-8217-00224B90C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96B60-1D9A-49E3-B0E3-73FD7DA5C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69A054-9B64-45E9-8C2F-E2A132AC09F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30B79A1-22DB-4B70-B370-7FF35519B1F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3401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中医护理查房总结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中医护理查房的技巧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中医护理查房的实践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中医护理查房的挑战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中医护理查房的案例分析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中医护理查房总结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中医护理查房是中医院在治疗疾病过程中非常重要的环节，通过查房可以及时了解病情变化，调整治疗方案，提高患者康复率。本次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将总结中医护理查房的要点和注意事项。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中医护理查房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护理查房是中医院治疗疾病过程中不可或缺的环节。通过查房，医护人员可以及时了解患者病情变化，制定更加有效的治疗方案，提高患者的治疗效果和康复率。查房还能促进医患沟通，增进患者信任感，有利于患者的心理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中医护理查房的技巧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观察患者舌苔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在中医护理查房中，观察患者舌苔是非常重要的一环。舌苔的颜色、形态等可以反映患者的病情和身体状况。医护人员需要仔细观察舌苔的变化，以辅助疾病的诊断和治疗。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检查患者脉象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中医护理查房中，检查患者脉象是至关重要的步骤。中医医生通过脉象的变化来判断患者的病情和脏腑功能。精准的脉象诊断可以帮助医护人员制定更有效的治疗方案。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听取患者主诉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在中医护理查房中，听取患者的主诉是非常关键的环节。患者的主诉是中医诊断的重要依据，医护人员需要认真倾听患者的症状描述，了解病情发展的轨迹，以便更好地制定治疗方案。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观察患者表情和神态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观察患者表情和神态是中医护理查房中的重要环节之一。患者的表情和神态可以反映其情绪状态和痛苦程度，这对于诊断病情和制定治疗方案都有着重要意义。医护人员需要细心观察患者的微表情，以辅助诊断。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中医护理查房的实践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7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药材煎煮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选用适合患者体质的中药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采用正确的煎煮方法保留药效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0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中药调理患者脾胃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调理脾胃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中医强调调理脾胃的重要性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中药调理可以改善患者消化吸收功能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0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配合针灸理疗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针灸是中医的重要治疗手段，根据患者的具体症状选择适合的穴位进行治疗，能够缓解疼痛、促进血液循环、调节免疫功能等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https://d.book118.com/056134011040010103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中医护理查房总结</vt:lpstr>
      <vt:lpstr>目录</vt:lpstr>
      <vt:lpstr>第1章 简介</vt:lpstr>
      <vt:lpstr>中医护理查房总结</vt:lpstr>
      <vt:lpstr> </vt:lpstr>
      <vt:lpstr>第2章 中医护理查房的技巧</vt:lpstr>
      <vt:lpstr> </vt:lpstr>
      <vt:lpstr> </vt:lpstr>
      <vt:lpstr> </vt:lpstr>
      <vt:lpstr> </vt:lpstr>
      <vt:lpstr>第3章 中医护理查房的实践</vt:lpstr>
      <vt:lpstr>中药调理患者脾胃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2024-09-28T10:01:01.289</cp:lastPrinted>
  <dcterms:created xsi:type="dcterms:W3CDTF">2024-09-28T02:01:01Z</dcterms:created>
  <dcterms:modified xsi:type="dcterms:W3CDTF">2024-09-28T02:01:03Z</dcterms:modified>
</cp:coreProperties>
</file>