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7E44B-4A7E-40CE-A407-68DBC636F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73E28-EDA8-4890-A29C-400D150CF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5AC90-EE1F-4A8D-9BE1-6488A85D2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0BB4C-D6C2-4FDC-9AB6-793A37CAA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66B63F-75B9-47AB-B2E2-E26319D52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381709-99A1-4252-BB99-270C61711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6CBE24-E52F-42BC-9550-AA0601862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36706A-14E6-49AA-9AF7-57A705269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DE3E0-278B-4A8D-AC61-ACB53E6F2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705D7-7C55-42A2-B0FA-1D9399103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E32BD-CAB6-4805-9168-C660DE48C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3520100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作业治疗模式安装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作业治疗模式概述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作业治疗模式的核心概念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作业治疗模式安装流程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作业治疗模式安装工具与技术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作业治疗模式安装挑战与解决方案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作业治疗模式安装案例研究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作业治疗模式概述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作业治疗模式是一种康复治疗方法，通过设计和执行特定的作业活动，帮助患者恢复或提高日常生活能力、工作能力和休闲娱乐能力。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作业治疗模式强调个体化的治疗计划，注重患者的兴趣和需求，通过有针对性的作业活动，促进患者积极参与和自我管理。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促进工作能力恢复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对于因疾病或损伤导致工作能力受限的患者，作业治疗可以帮助他们恢复工作技能，提高就业竞争力。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提高日常生活能力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通过作业治疗，患者可以恢复或提高日常生活能力，如穿衣、进食、洗澡等，从而提高生活质量。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提升休闲娱乐能力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作业治疗不仅关注患者的生理康复，还注重心理和社会功能的恢复。通过特定的作业活动，患者可以重新找回休闲娱乐的兴趣和乐趣。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作业治疗模式的重要性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治疗模式起源于二战后期的美国，当时许多士兵在战争中受伤导致肢体残疾。为了帮助他们重返社会，作业治疗模式开始得到广泛应用。随着时间的推移，该模式逐渐发展并应用于各种疾病和损伤的康复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随着医学技术的不断进步和人们对康复治疗需求的增加，作业治疗模式也在不断发展和完善。现代的作业治疗模式更加注重跨学科合作、患者自主参与和科技创新的应用，以提供更全面、个性化的康复治疗方案。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作业治疗模式的历史与发展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作业治疗模式的核心概念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58" r="2085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通过了解患者的病情、功能状况、日常生活活动能力等，明确患者存在的问题和需求。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分析患者所处的家庭、社区环境以及工作场所的条件，评估环境对患者的支持和限制。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评估环境因素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根据患者情况选择适当的评估量表，如日常生活活动能力量表、手功能评估量表等，进行定量和定性评估。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制定评估量表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将患者需求、环境因素和评估量表的结果进行综合分析，形成对患者全面、客观的评估结果。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综合评估结果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作业治疗评估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选择治疗方法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根据治疗目标，选择适合患者的治疗方法，如手功能训练、日常生活活动训练等。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调整与修订计划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在治疗过程中，根据患者的反应和进展情况，适时调整和修订治疗计划。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制定治疗计划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将治疗方法具体化，制定详细的治疗计划，包括治疗时间、治疗频率、治疗内容等。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确定治疗目标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根据评估结果，明确患者需要达到的治疗目标，如提高日常生活活动能力、恢复手功能等。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作业治疗计划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在治疗前，治疗师与患者进行充分沟通，明确治疗目标和方法，建立信任关系。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治疗师与患者沟通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治疗过程记录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及时调整方案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患者及家属指导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在治疗过程中，对患者的反应、进展情况以及遇到的问题进行记录。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根据记录情况，及时调整治疗方案，确保治疗效果。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在治疗过程中，对患者及家属进行必要的指导，教会他们在日常生活中如何应用所学技能。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作业治疗实施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评价方法选择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根据治疗目标和评估量表，选择适当的评价方法，如量表评价、观察评价等。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评价过程实施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按照评价方法的要求，对患者进行客观、全面的评价。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评价结果分析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将评价结果与治疗目标进行对比分析，评估治疗效果。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将评价结果反馈给患者及家属，总结治疗效果和经验教训，为后续治疗提供参考。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作业治疗评价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作业治疗模式安装流程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对作业治疗的需求进行深入分析，明确安装的目标和要求。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资源准备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准备所需的设备、工具、人员和材料，确保安装工作的顺利进行。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技术准备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熟悉作业治疗模式的相关知识，了解安装过程中的关键技术和难点。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安装准备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按照设计要求，正确安装作业治疗所需的设备，确保设备的稳定性和安全性。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根据需求，配置作业治疗模式的软件系统，包括系统设置、用户权限配置等。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在完成安装后，进行系统测试，确保作业治疗模式正常运行，无错误和异常。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测试运行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https://d.book118.com/056135201002010033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2024-09-01T09:42:43.891</cp:lastPrinted>
  <dcterms:created xsi:type="dcterms:W3CDTF">2024-09-01T01:42:43Z</dcterms:created>
  <dcterms:modified xsi:type="dcterms:W3CDTF">2024-09-01T01:42:46Z</dcterms:modified>
</cp:coreProperties>
</file>