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4"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tags" Target="tags/tag489.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C7DB36-3979-4672-A95E-A77923C51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066E1A-3AE6-4719-8263-AB0B293B1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0A45FB-ABEA-4922-B84F-576392F74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506E2B-99EB-4766-8139-30F78CE14C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60C36A-2C0D-40F3-B5A6-4F2B4475BD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82C506-57E5-483D-8E2E-A7044216E2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8C8706-261E-4329-AADE-59CF17317F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5CCDD-2C91-4BF9-8427-F7483C644F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379F4D-FA11-49C5-A4E3-257B9BE4C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055174-3A3C-4A43-BDB2-C0C14DEBD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4ECD2A-D70D-41CA-98F6-F2505D587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25" Type="http://schemas.openxmlformats.org/officeDocument/2006/relationships/tags" Target="../tags/tag412.xml" /><Relationship Id="rId26" Type="http://schemas.openxmlformats.org/officeDocument/2006/relationships/tags" Target="../tags/tag413.xml" /><Relationship Id="rId27" Type="http://schemas.openxmlformats.org/officeDocument/2006/relationships/tags" Target="../tags/tag414.xml" /><Relationship Id="rId28" Type="http://schemas.openxmlformats.org/officeDocument/2006/relationships/tags" Target="../tags/tag415.xml" /><Relationship Id="rId29" Type="http://schemas.openxmlformats.org/officeDocument/2006/relationships/tags" Target="../tags/tag416.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xml" /><Relationship Id="rId3" Type="http://schemas.openxmlformats.org/officeDocument/2006/relationships/tags" Target="../tags/tag417.xml" /><Relationship Id="rId4" Type="http://schemas.openxmlformats.org/officeDocument/2006/relationships/tags" Target="../tags/tag41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25.xml" /><Relationship Id="rId2" Type="http://schemas.openxmlformats.org/officeDocument/2006/relationships/notesSlide" Target="../notesSlides/notesSlide3.xml" /><Relationship Id="rId3" Type="http://schemas.openxmlformats.org/officeDocument/2006/relationships/tags" Target="../tags/tag420.xml" /><Relationship Id="rId4" Type="http://schemas.openxmlformats.org/officeDocument/2006/relationships/tags" Target="../tags/tag421.xml" /><Relationship Id="rId5" Type="http://schemas.openxmlformats.org/officeDocument/2006/relationships/tags" Target="../tags/tag422.xml" /><Relationship Id="rId6" Type="http://schemas.openxmlformats.org/officeDocument/2006/relationships/tags" Target="../tags/tag423.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4.xml" /><Relationship Id="rId3" Type="http://schemas.openxmlformats.org/officeDocument/2006/relationships/tags" Target="../tags/tag426.xml" /><Relationship Id="rId4" Type="http://schemas.openxmlformats.org/officeDocument/2006/relationships/tags" Target="../tags/tag427.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29.xml" /><Relationship Id="rId4" Type="http://schemas.openxmlformats.org/officeDocument/2006/relationships/tags" Target="../tags/tag430.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6.xml" /><Relationship Id="rId3" Type="http://schemas.openxmlformats.org/officeDocument/2006/relationships/tags" Target="../tags/tag432.xml" /><Relationship Id="rId4" Type="http://schemas.openxmlformats.org/officeDocument/2006/relationships/tags" Target="../tags/tag43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7.xml" /><Relationship Id="rId3" Type="http://schemas.openxmlformats.org/officeDocument/2006/relationships/tags" Target="../tags/tag435.xml" /><Relationship Id="rId4" Type="http://schemas.openxmlformats.org/officeDocument/2006/relationships/tags" Target="../tags/tag436.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3.xml" /><Relationship Id="rId2" Type="http://schemas.openxmlformats.org/officeDocument/2006/relationships/notesSlide" Target="../notesSlides/notesSlide8.xml" /><Relationship Id="rId3" Type="http://schemas.openxmlformats.org/officeDocument/2006/relationships/tags" Target="../tags/tag438.xml" /><Relationship Id="rId4" Type="http://schemas.openxmlformats.org/officeDocument/2006/relationships/tags" Target="../tags/tag439.xml" /><Relationship Id="rId5" Type="http://schemas.openxmlformats.org/officeDocument/2006/relationships/tags" Target="../tags/tag440.xml" /><Relationship Id="rId6" Type="http://schemas.openxmlformats.org/officeDocument/2006/relationships/tags" Target="../tags/tag441.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4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9.xml" /><Relationship Id="rId3" Type="http://schemas.openxmlformats.org/officeDocument/2006/relationships/tags" Target="../tags/tag444.xml" /><Relationship Id="rId4" Type="http://schemas.openxmlformats.org/officeDocument/2006/relationships/tags" Target="../tags/tag44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47.xml" /><Relationship Id="rId4" Type="http://schemas.openxmlformats.org/officeDocument/2006/relationships/tags" Target="../tags/tag44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1.xml" /><Relationship Id="rId3" Type="http://schemas.openxmlformats.org/officeDocument/2006/relationships/tags" Target="../tags/tag450.xml" /><Relationship Id="rId4" Type="http://schemas.openxmlformats.org/officeDocument/2006/relationships/tags" Target="../tags/tag451.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53.xml" /><Relationship Id="rId4" Type="http://schemas.openxmlformats.org/officeDocument/2006/relationships/tags" Target="../tags/tag45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3.xml" /><Relationship Id="rId3" Type="http://schemas.openxmlformats.org/officeDocument/2006/relationships/tags" Target="../tags/tag456.xml" /><Relationship Id="rId4" Type="http://schemas.openxmlformats.org/officeDocument/2006/relationships/tags" Target="../tags/tag457.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4.xml" /><Relationship Id="rId2" Type="http://schemas.openxmlformats.org/officeDocument/2006/relationships/notesSlide" Target="../notesSlides/notesSlide14.xml" /><Relationship Id="rId3" Type="http://schemas.openxmlformats.org/officeDocument/2006/relationships/tags" Target="../tags/tag459.xml" /><Relationship Id="rId4" Type="http://schemas.openxmlformats.org/officeDocument/2006/relationships/tags" Target="../tags/tag460.xml" /><Relationship Id="rId5" Type="http://schemas.openxmlformats.org/officeDocument/2006/relationships/tags" Target="../tags/tag461.xml" /><Relationship Id="rId6" Type="http://schemas.openxmlformats.org/officeDocument/2006/relationships/tags" Target="../tags/tag462.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6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65.xml" /><Relationship Id="rId4" Type="http://schemas.openxmlformats.org/officeDocument/2006/relationships/tags" Target="../tags/tag466.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6.xml" /><Relationship Id="rId3" Type="http://schemas.openxmlformats.org/officeDocument/2006/relationships/tags" Target="../tags/tag468.xml" /><Relationship Id="rId4" Type="http://schemas.openxmlformats.org/officeDocument/2006/relationships/tags" Target="../tags/tag469.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7.xml" /><Relationship Id="rId3" Type="http://schemas.openxmlformats.org/officeDocument/2006/relationships/tags" Target="../tags/tag471.xml" /><Relationship Id="rId4" Type="http://schemas.openxmlformats.org/officeDocument/2006/relationships/tags" Target="../tags/tag47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8.xml" /><Relationship Id="rId3" Type="http://schemas.openxmlformats.org/officeDocument/2006/relationships/tags" Target="../tags/tag474.xml" /><Relationship Id="rId4" Type="http://schemas.openxmlformats.org/officeDocument/2006/relationships/tags" Target="../tags/tag47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9.xml" /><Relationship Id="rId3" Type="http://schemas.openxmlformats.org/officeDocument/2006/relationships/tags" Target="../tags/tag477.xml" /><Relationship Id="rId4" Type="http://schemas.openxmlformats.org/officeDocument/2006/relationships/tags" Target="../tags/tag47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0.xml" /><Relationship Id="rId3" Type="http://schemas.openxmlformats.org/officeDocument/2006/relationships/tags" Target="../tags/tag480.xml" /><Relationship Id="rId4" Type="http://schemas.openxmlformats.org/officeDocument/2006/relationships/tags" Target="../tags/tag481.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8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8.xml" /><Relationship Id="rId2" Type="http://schemas.openxmlformats.org/officeDocument/2006/relationships/notesSlide" Target="../notesSlides/notesSlide21.xml" /><Relationship Id="rId3" Type="http://schemas.openxmlformats.org/officeDocument/2006/relationships/tags" Target="../tags/tag483.xml" /><Relationship Id="rId4" Type="http://schemas.openxmlformats.org/officeDocument/2006/relationships/tags" Target="../tags/tag484.xml" /><Relationship Id="rId5" Type="http://schemas.openxmlformats.org/officeDocument/2006/relationships/tags" Target="../tags/tag485.xml" /><Relationship Id="rId6" Type="http://schemas.openxmlformats.org/officeDocument/2006/relationships/tags" Target="../tags/tag486.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87.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43235215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多智能体系统及其协同控制研究进展</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一、多智能体系统的基本概念与发展历程</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三、多智能体系统协同控制的研究进展</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参考内容</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二、多智能体系统协同控制的研究内容</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四、总结与展望</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随着现代科技的发展，（）和多智能体系统（Multi-Agent Systems，MAS）的研究与应用日益受到广泛。多智能体系统是一种由多个智能体组成的复杂系统，这些智能体能够通过协调合作，实现更为高效和灵活的任务执行。本次演示将介绍多智能体系统的基本概念、发展历程、协同控制的研究内容及研究进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一、多智能体系统的基本概念与发展历程</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一、多智能体系统的基本概念与发展历程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多智能体系统是一种由多个智能体组成的系统，这些智能体具备一定程度的自治性、适应性、学习能力等特征，并能够在复杂的环境中协同工作，以实现共同的目标。多智能体系统的概念源于分布式人工智能领域，其发展历程大致可以分为以下几个阶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一、多智能体系统的基本概念与发展历程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1、起步阶段：20世纪80年代，随着分布式人工智能研究的兴起，研究者开始多个智能体的协作与协调问题。此时的多智能体系统研究尚处于萌芽状态。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一、多智能体系统的基本概念与发展历程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2、发展阶段：20世纪90年代，随着专家系统、机器学习等技术的进步，多智能体系统的研究与应用逐渐得到广泛。研究者开始研究如何通过多个智能体的协作，实现复杂任务的高效执行。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一、多智能体系统的基本概念与发展历程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3、成熟阶段：进入21世纪，多智能体系统的研究与应用已经渗透到各个领域，如工业控制、智能交通、医疗健康等。此时的多智能体系统已经具备了较强的实用性和可扩展性。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二、多智能体系统协同控制的研究内容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二、多智能体系统协同控制的研究内容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多智能体系统协同控制的主要目标是实现多个智能体之间的协调与合作，以完成更为复杂和灵活的任务。其研究内容包括以下几个方面：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二、多智能体系统协同控制的研究内容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1、通信与协调机制：多个智能体之间的通信与协调是实现协同控制的基础。研究者需要设计有效的通信协议和协调机制，以保证多个智能体能够实时共享信息、协商目标并避免冲突。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二、多智能体系统协同控制的研究内容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2、任务分配与规划：针对复杂的任务场景，如何将任务合理地分配给不同的智能体是协同控制的关键问题。研究者需要设计有效的任务分配算法和规划策略，以保证任务的高效执行。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二、多智能体系统协同控制的研究内容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3、学习与优化：在动态环境和变化的目标面前，多智能体系统需要具备学习和优化的能力。研究者需要研究如何通过机器学习、强化学习等技术，提高多智能体系统的适应性和性能。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二、多智能体系统协同控制的研究内容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跨领域应用：多智能体系统的协同控制理论在不同的领域中具有广泛的应用前景。例如，在工业制造领域，可以通过多个机器人的协同作业提高生产效率；在智能交通领域，可以通过多个交通参与者的协同实现交通优化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三、多智能体系统协同控制的研究进展</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三、多智能体系统协同控制的研究进展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近年来，多智能体系统协同控制的研究取得了显著的进展。以下是一些重要的研究成果和趋势：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三、多智能体系统协同控制的研究进展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深度强化学习技术的应用：深度强化学习技术为多智能体系统的学习和优化提供了新的途径。例如，基于深度强化学习的策略梯度算法可以用于解决多智能体系统的优化控制问题，实现更为精准和高效的任务执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三、多智能体系统协同控制的研究进展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非线性模型预测控制的发展：非线性模型预测控制是一种先进的控制方法，它可以为多智能体系统的协同控制提供强大的支持。通过非线性模型的建立和对预测控制的优化设计，可以实现更精准的动态协调与优化控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三、多智能体系统协同控制的研究进展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多智能体系统的可解释性和鲁棒性增强：针对多智能体系统中存在的复杂性和不确定性问题，研究者正在探索如何提高系统的可解释性和鲁棒性。例如，通过引入因果模型、鲁棒性分析等方法，可以更好地理解系统的行为并提高其应对不确定性的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三、多智能体系统协同控制的研究进展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多智能体系统的隐私保护和安全控制：随着多智能体系统在各个领域的广泛应用，隐私保护和安全控制问题日益受到。研究者正在研究如何在保证任务执行的同时，提高系统的隐私保护和安全控制能力。例如，通过引入加密技术和访问控制机制等措施，可以保护系统中敏感信息的传输和处理过程的安全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三、多智能体系统协同控制的研究进展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5、多智能体系统的跨领域应用拓展：随着多智能体系统理论的发展和完善，其应用领域正在不断拓展。例如，在环境监测领域，可以通过部署多个传感器节点实现环境数据的协同采集和处理；在金融领域，可以通过多个智能体的协同实现金融市场的分析和预测等。这些应用场景的不断扩展为多智能体系统的研究和应用提供了更广阔的发展空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四、总结与展望</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https://d.book118.com/056143235215010040</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16.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23</Slides>
  <Notes>21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23</vt:i4>
      </vt:variant>
    </vt:vector>
  </HeadingPairs>
  <TitlesOfParts>
    <vt:vector baseType="lpstr" size="33">
      <vt:lpstr>Arial</vt:lpstr>
      <vt:lpstr>Calibri</vt:lpstr>
      <vt:lpstr>微软雅黑</vt:lpstr>
      <vt:lpstr>汉仪旗黑-85S</vt:lpstr>
      <vt:lpstr>思源黑体 CN Bold</vt:lpstr>
      <vt:lpstr>仿宋</vt:lpstr>
      <vt:lpstr>Calibri Light</vt:lpstr>
      <vt:lpstr>隶书</vt:lpstr>
      <vt:lpstr>汉仪尚巍手书W</vt:lpstr>
      <vt:lpstr>Office Theme</vt:lpstr>
      <vt:lpstr>多智能体系统及其协同控制研究进展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2024-09-07T10:27:31.863</cp:lastPrinted>
  <dcterms:created xsi:type="dcterms:W3CDTF">2024-09-07T02:27:31Z</dcterms:created>
  <dcterms:modified xsi:type="dcterms:W3CDTF">2024-09-07T02:27:39Z</dcterms:modified>
</cp:coreProperties>
</file>