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01739-9436-470A-AF87-2AC967F17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36723-D4FA-4C19-A149-AB346986F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A574A-D9DD-46D6-9CB4-D1BB6D7E1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1891A-42FE-4EB5-A47E-2EF9EB2F2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90E701-78A0-4D8E-BA24-540A66EF5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BEC366-56A4-469B-981A-5DB3FC78B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9AEFCB-3181-409F-9FC6-67746846A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45B5F-46CF-4226-9672-62AAEC565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F5E3E-2CFD-4BBB-BC27-D49A2E85F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88FE1-BD0D-4A25-AA02-9AB43EBF8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5D16A-E19B-48AF-9483-787AFF9C5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44132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科基本护理常规PPT\n## 1.骨科病房环境与管理\n### 1.1骨科病房布局与设施\n### 1.2骨科病房感染控制与预防\n### 1.3骨科病房护理团队与分工\n## 2.骨科患者评估与分级\n### 2.1骨科患者入院评估方法与内容\n### 2.2骨科患者病情分级与护理措施\n### 2.3骨科患者疼痛评估与护理\n## 3.骨科患者基本护理技术\n### 3.1骨科患者生活护理与舒适护理\n### 3.2骨科患者饮食护理与营养支持\n### 3.3骨科患者排泄护理与皮肤护理\n## 4.骨科患者并发症预防与护理\n### 4.1骨科患者压疮预防与护理\n### 4.2骨科患者深静脉血栓预防与护理\n### 4.3骨科患者肺部感染预防与护理\n## 5.骨科患者康复护理与指导\n### 5.1骨科患者康复护理目标与方法\n### 5.2骨科患者功能锻炼指导与实施\n### 5.3骨科患者心理护理与康复支持\n## 6.骨科护理质量监控与持续改进\n### 6.1骨科护理质量评价指标与方法\n### 6.2骨科护理质量持续改进策略与实践\n### 6.3骨科护理安全与风险管理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骨科基本护理常规PPT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骨科病房环境与管理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病床间距充足，确保患者隐私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护理设备齐全，方便患者护理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病房内设置充足的治疗设备和药品</a:t>
                </a:r>
                <a:endParaRPr/>
              </a:p>
            </p:txBody>
          </p:sp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骨科病房布局合理，便于医护人员操作</a:t>
                </a:r>
                <a:endParaRPr/>
              </a:p>
            </p:txBody>
          </p:sp>
        </p:grpSp>
        <p:grpSp>
          <p:nvGrpSpPr>
            <p:cNvPr id="22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提供良好的照明和通风设施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提供舒适的床上用品和衣物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提供便捷的卫生间和淋浴设施</a:t>
                </a:r>
                <a:endParaRPr/>
              </a:p>
            </p:txBody>
          </p:sp>
          <p:sp>
            <p:nvSpPr>
              <p:cNvPr id="2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骨科病房设施完善，满足患者需求</a:t>
                </a:r>
                <a:endParaRPr/>
              </a:p>
            </p:txBody>
          </p:sp>
        </p:grpSp>
        <p:grpSp>
          <p:nvGrpSpPr>
            <p:cNvPr id="22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定期进行病房清洁和消毒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严格控制探访人员，避免交叉感染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加强患者健康教育，提高患者自我防护意识</a:t>
                </a:r>
                <a:endParaRPr/>
              </a:p>
            </p:txBody>
          </p:sp>
          <p:sp>
            <p:nvSpPr>
              <p:cNvPr id="2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骨科病房环境整洁，符合感染控制要求</a:t>
                </a:r>
                <a:endParaRPr/>
              </a:p>
            </p:txBody>
          </p:sp>
        </p:grpSp>
      </p:grpSp>
      <p:pic>
        <p:nvPicPr>
          <p:cNvPr id="22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骨科病房布局与设施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严格遵循感染控制规范，预防感染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严格执行手卫生规范，减少交叉感染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严格执行消毒隔离制度，确保环境安全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定期进行感染监测，及时发现和控制感染源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加强患者健康教育，提高患者自我防护意识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讲解感染控制知识，提高患者认知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示范正确洗手和使用口罩方法，增强防护能力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提醒患者注意个人卫生，避免感染</a:t>
                </a:r>
                <a:endParaRPr/>
              </a:p>
            </p:txBody>
          </p:sp>
          <p:pic>
            <p:nvPicPr>
              <p:cNvPr id="24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合理使用抗生素，预防抗生素滥用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严格按照医嘱使用抗生素，避免滥用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定期评估抗生素使用效果，及时调整用药方案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加强患者教育，提高患者对抗生素使用的认识</a:t>
                </a:r>
                <a:endParaRPr/>
              </a:p>
            </p:txBody>
          </p:sp>
          <p:pic>
            <p:nvPicPr>
              <p:cNvPr id="24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骨科病房感染控制与预防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骨科病房护理团队结构合理，分工明确</a:t>
                </a:r>
                <a:endParaRPr/>
              </a:p>
            </p:txBody>
          </p:sp>
          <p:sp>
            <p:nvSpPr>
              <p:cNvPr id="25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护士长负责病房全面管理和团队协调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责任护士负责患者评估、护理计划和实施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辅助护士负责患者生活护理、环境清洁等工作</a:t>
                </a:r>
                <a:endParaRPr/>
              </a:p>
            </p:txBody>
          </p:sp>
        </p:grpSp>
        <p:grpSp>
          <p:nvGrpSpPr>
            <p:cNvPr id="25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护理团队具备专业素质，熟练掌握护理技能</a:t>
                </a:r>
                <a:endParaRPr/>
              </a:p>
            </p:txBody>
          </p:sp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定期进行护理培训和考核，提高护理水平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了解骨科疾病特点，掌握护理要点和难点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注重团队合作，共同提高护理质量</a:t>
                </a:r>
                <a:endParaRPr/>
              </a:p>
            </p:txBody>
          </p:sp>
        </p:grpSp>
        <p:grpSp>
          <p:nvGrpSpPr>
            <p:cNvPr id="26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护理团队关爱患者，提供人性化护理服务</a:t>
                </a:r>
                <a:endParaRPr/>
              </a:p>
            </p:txBody>
          </p:sp>
          <p:sp>
            <p:nvSpPr>
              <p:cNvPr id="26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关注患者心理需求，提供心理支持和安慰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尊重患者隐私，保护患者权益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提供细致周到的护理服务，提高患者满意度</a:t>
                </a:r>
                <a:endParaRPr/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骨科病房护理团队与分工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骨科患者评估与分级</a:t>
            </a:r>
            <a:endParaRPr/>
          </a:p>
        </p:txBody>
      </p:sp>
      <p:sp>
        <p:nvSpPr>
          <p:cNvPr id="2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采用全面评估方法，了解患者病情和需求</a:t>
                </a:r>
                <a:endParaRPr/>
              </a:p>
            </p:txBody>
          </p:sp>
          <p:sp>
            <p:nvSpPr>
              <p:cNvPr id="2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收集患者基本信息，如年龄、性别、病史等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进行身体评估，如生命体征、肢体功能等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了解患者心理和社会需求，如心理状态、家庭支持等</a:t>
                </a:r>
                <a:endParaRPr/>
              </a:p>
            </p:txBody>
          </p:sp>
        </p:grpSp>
        <p:grpSp>
          <p:nvGrpSpPr>
            <p:cNvPr id="27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评估内容全面，涵盖患者各个方面</a:t>
                </a:r>
                <a:endParaRPr/>
              </a:p>
            </p:txBody>
          </p:sp>
          <p:sp>
            <p:nvSpPr>
              <p:cNvPr id="2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评估患者疼痛程度和性质，制定疼痛管理计划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评估患者生活自理能力，制定生活护理计划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评估患者营养状况，制定营养支持计划</a:t>
                </a:r>
                <a:endParaRPr/>
              </a:p>
            </p:txBody>
          </p:sp>
        </p:grpSp>
        <p:grpSp>
          <p:nvGrpSpPr>
            <p:cNvPr id="27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评估结果准确，为患者提供个性化护理</a:t>
                </a:r>
                <a:endParaRPr/>
              </a:p>
            </p:txBody>
          </p:sp>
          <p:sp>
            <p:nvSpPr>
              <p:cNvPr id="2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根据评估结果调整护理计划和措施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动态监测患者病情变化，及时调整护理方案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与患者和家属沟通，了解需求和期望，提高护理满意度</a:t>
                </a:r>
                <a:endParaRPr/>
              </a:p>
            </p:txBody>
          </p:sp>
        </p:grpSp>
      </p:grpSp>
      <p:pic>
        <p:nvPicPr>
          <p:cNvPr id="27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骨科患者入院评估方法与内容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根据患者病情分级，制定合适的护理措施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将患者分为轻度、中度和重度三个等级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针对不同等级的患者，制定相应的护理计划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根据患者病情变化，及时调整护理等级和措施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针对轻度患者，采取基础护理和生活护理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提供基本的医疗护理服务，如测量生命体征等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提供生活护理服务，如饮食、排泄等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加强患者健康教育，提高患者自我防护意识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针对中度患者，采取专科护理和康复护理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提供骨科专科护理服务，如换药、拆线等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进行康复护理指导，如功能锻炼、心理护理等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加强患者营养支持，提高患者免疫力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针对重度患者，采取重症监护和并发症预防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密切监测患者生命体征，确保患者安全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采取预防性护理措施，减少并发症发生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加强患者心理支持，提高患者战胜疾病的信心</a:t>
            </a:r>
            <a:endParaRPr/>
          </a:p>
        </p:txBody>
      </p: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骨科患者病情分级与护理措施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使用疼痛评分工具，如数字评分法、脸谱评分法等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定期评估患者疼痛变化，及时调整疼痛管理方案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鼓励患者主诉疼痛，了解患者疼痛需求和期望</a:t>
                </a:r>
                <a:endParaRPr/>
              </a:p>
            </p:txBody>
          </p:sp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采用有效评估方法，准确评估患者疼痛程度</a:t>
                </a:r>
                <a:endParaRPr/>
              </a:p>
            </p:txBody>
          </p:sp>
        </p:grpSp>
        <p:grpSp>
          <p:nvGrpSpPr>
            <p:cNvPr id="29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药物治疗，如使用止痛药、消炎药等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非药物治疗，如物理治疗、心理治疗等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提供舒适的环境和体位，减轻患者疼痛</a:t>
                </a:r>
                <a:endParaRPr/>
              </a:p>
            </p:txBody>
          </p:sp>
          <p:sp>
            <p:nvSpPr>
              <p:cNvPr id="2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针对疼痛患者，采取有效的护理措施</a:t>
                </a:r>
                <a:endParaRPr/>
              </a:p>
            </p:txBody>
          </p:sp>
        </p:grpSp>
        <p:grpSp>
          <p:nvGrpSpPr>
            <p:cNvPr id="29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定期评估疼痛护理效果，了解患者疼痛状况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根据评价结果调整疼痛护理方案，提高护理效果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加强患者和家属沟通，提高疼痛护理满意度</a:t>
                </a:r>
                <a:endParaRPr/>
              </a:p>
            </p:txBody>
          </p:sp>
          <p:sp>
            <p:nvSpPr>
              <p:cNvPr id="2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疼痛护理效果评价，提高护理质量</a:t>
                </a:r>
                <a:endParaRPr/>
              </a:p>
            </p:txBody>
          </p:sp>
        </p:grpSp>
      </p:grpSp>
      <p:pic>
        <p:nvPicPr>
          <p:cNvPr id="29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骨科患者疼痛评估与护理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骨科患者基本护理技术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提供生活护理服务，满足患者生活需求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协助患者进食、饮水，保证患者营养摄入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协助患者洗漱、更衣，保持患者个人卫生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协助患者床上翻身、拍背，预防压疮发生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提供舒适护理服务，提高患者舒适度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调整患者病床和枕头，保证患者舒适体位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提供温暖的被褥和衣物，减少患者不适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加强患者心理护理，减轻患者心理压力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关注患者安全，预防意外发生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加强患者安全教育和指导，提高患者安全意识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移除病房内安全隐患，确保患者安全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密切关注患者病情变化，及时发现和处理问题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骨科患者生活护理与舒适护理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提供饮食护理服务，满足患者营养需求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了解患者饮食习惯和特殊需求，制定饮食计划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提供营养丰富、易消化的食物，保证患者营养摄入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针对患者病情，提供个性化的饮食指导</a:t>
                </a:r>
                <a:endParaRPr/>
              </a:p>
            </p:txBody>
          </p:sp>
          <p:sp>
            <p:nvSpPr>
              <p:cNvPr id="3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加强营养支持，提高患者免疫力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根据患者营养状况，制定营养支持计划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提供高蛋白、高维生素、高矿物质的食物，促进患者康复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定期评估患者营养状况，调整营养支持方案</a:t>
                </a:r>
                <a:endParaRPr/>
              </a:p>
            </p:txBody>
          </p:sp>
          <p:sp>
            <p:nvSpPr>
              <p:cNvPr id="3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关注患者饮食安全，预防并发症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加强患者饮食安全教育和指导，提高患者饮食安全意识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确保食物新鲜、卫生，防止食物中毒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密切关注患者病情变化，及时调整饮食方案</a:t>
                </a:r>
                <a:endParaRPr/>
              </a:p>
            </p:txBody>
          </p:sp>
          <p:sp>
            <p:nvSpPr>
              <p:cNvPr id="4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骨科患者饮食护理与营养支持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提供排泄护理服务，减轻患者不适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协助患者床上排便，避免患者用力过度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提供便盆、尿壶等排泄工具，方便患者使用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保持患者肛周清洁，预防感染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提供皮肤护理服务，保持患者皮肤完整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定期检查患者皮肤，及时发现压疮、破损等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提供干净的床单、被褥和衣物，保持患者皮肤清洁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使用温和的皮肤护理用品，避免刺激患者皮肤</a:t>
                </a:r>
                <a:endParaRPr/>
              </a:p>
            </p:txBody>
          </p:sp>
          <p:pic>
            <p:nvPicPr>
              <p:cNvPr id="5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关注患者排泄安全，预防并发症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加强患者排泄安全教育和指导，提高患者排泄安全意识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提供舒适的排泄环境，避免患者尴尬和不适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密切关注患者病情变化，及时调整排泄护理方案</a:t>
                </a:r>
                <a:endParaRPr/>
              </a:p>
            </p:txBody>
          </p:sp>
          <p:pic>
            <p:nvPicPr>
              <p:cNvPr id="5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骨科患者排泄护理与皮肤护理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https://d.book118.com/056144132005010050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骨科基本护理常规PPT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2024-09-15T02:25:50.998</cp:lastPrinted>
  <dcterms:created xsi:type="dcterms:W3CDTF">2024-09-14T18:25:51Z</dcterms:created>
  <dcterms:modified xsi:type="dcterms:W3CDTF">2024-09-14T18:25:52Z</dcterms:modified>
</cp:coreProperties>
</file>