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74B6E-E0F8-41F3-885E-A50C07732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1E74D-C917-4A68-8731-0FE9B8FC2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965F2-D457-4814-ABD7-FC2579FAE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35F14-F2E6-4901-A930-725885A06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E5BF7-EFB8-49E0-95C8-FC1395A16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FBC57-9B04-4F25-BBC8-F4EE35904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69D6AD-9370-462E-82A5-1302FE22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61D26-5B32-40D2-AE4F-E7FA19C7D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F54FB-E5D6-4BEE-9814-AF62B4972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C5C58-9695-4B59-A3E7-D948F7A2B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D2309-F1D1-459F-A29A-B4697CDF8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441330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劳动人事的工作总结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招聘与录用工作总结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薪酬与福利工作总结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绩效考核与激励工作总结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员工关系管理工作总结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通过对劳动人事工作的总结，发现存在的问题和不足，提出改进措施，提升企业管理水平。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优化人力资源配置，提高员工素质和工作效率，为企业的发展提供有力支持。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保障员工权益，构建和谐劳动关系，履行企业的社会责任。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分析招聘渠道的有效性、员工培训计划的实施及效果评估。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阐述绩效考核体系的建立、执行情况及存在的问题。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概述薪酬福利制度的设计、实施及员工满意度调查结果。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总结员工沟通渠道的建设、员工投诉处理及企业文化建设成果。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员工招聘与培训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薪酬福利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招聘与录用工作总结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通过与各大高校合作，组织校园宣讲会、招聘会等形式，吸引优秀毕业生加入公司。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利用前程无忧、智联招聘等招聘网站发布招聘信息，筛选简历并邀请面试。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鼓励员工推荐优秀人才，通过内部推荐渠道获取更多高质量的候选人。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根据岗位要求，对收到的简历进行筛选，挑选出符合要求的候选人。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对筛选出的候选人进行初步面试，了解其基本情况、专业技能和工作经验等。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初步面试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对初步面试合格的候选人进行复试和终试，进一步评估其能力和适应性。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复试与终试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面试与选拔流程回顾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录用岗位分布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分析录用员工的岗位分布情况，了解公司各部门的人才需求情况。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录用人数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统计本年度录用的员工人数，包括新员工和内部晋升员工。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录用员工特点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总结录用员工的共同特点，如学历背景、工作经验、专业技能等，为公司未来招聘提供参考。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员工录用情况统计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根据企业战略和人力资源规划，结合员工实际需求，制定了全面、系统的培训计划。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针对不同岗位和职级，设计了包括技能培训、团队建设、职业素养提升等多方面的培训课程。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培训实施与管理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按照培训计划，有序组织开展了各项培训活动，并对培训过程进行了有效管理和监督。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通过问卷调查、访谈等方式，收集员工对培训活动的参与情况和反馈意见。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参与度调查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对收集到的数据进行整理和分析，评估员工的参与度和满意度。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将评估结果以图表形式呈现，为管理层提供直观、清晰的参考依据。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员工培训参与度评估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培训效果分析与改进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通过考试、实操演练等方式，检验员工在培训后技能水平和综合素质的提升情况。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针对评估结果中反映出的问题，进行深入分析，找出根本原因。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根据问题诊断结果，制定相应的改进措施，如优化培训课程设计、改进教学方式方法等。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对改进措施的实施效果进行跟踪和反馈，确保培训工作的持续改进和提升。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薪酬与福利工作总结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根据公司战略和市场变化，对薪酬体系进行了全面调整，包括基本工资、绩效工资、奖金和津贴等。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通过员工满意度调查、离职率分析等方式，对薪酬体系调整后的实施效果进行了评估。结果显示，员工满意度和留任率均有所提高。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薪酬体系调整及实施效果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薪酬体系调整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https://d.book118.com/056144133013010054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2024-09-21T01:02:25.517</cp:lastPrinted>
  <dcterms:created xsi:type="dcterms:W3CDTF">2024-09-20T17:02:25Z</dcterms:created>
  <dcterms:modified xsi:type="dcterms:W3CDTF">2024-09-20T17:02:27Z</dcterms:modified>
</cp:coreProperties>
</file>