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0A1F3-2B19-4AB2-91E6-8940A45D5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A3832-E286-4E4E-82F4-D078329AB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CF7B0-45C0-4863-94EA-3837CD8C0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5C765-FE6D-4EEB-938E-92717A628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83B19-8D82-492F-A7EC-B7DF57829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4A3F4-68A5-4379-8980-F5F06B154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A9000D-9F2A-4696-8C0D-6077A00D9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03599-3A5F-4E61-848C-2B8B99B12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6E964-EADC-4896-AFD0-192FC61DA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A9435-C685-4841-856F-14745B413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9EA11-1B03-41FD-A012-73066614D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4413504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母亲节心理健康活动策划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母亲节是一个向母亲表达敬意和感激之情的节日，通过庆祝活动，可以弘扬母爱的伟大，让人们更加珍视和感恩母爱的付出。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母亲节是一个促进家庭成员之间情感交流的契机，通过庆祝活动，可以增强家庭成员之间的互动和沟通，促进家庭和谐。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母亲节的意义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纪念和赞扬母爱的伟大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01" r="3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96" r="280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心理健康是个人幸福感的重要保障，一个健康的心理状态能够让人更好地应对生活中的挑战和压力，提高生活质量和幸福感。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促进个人幸福感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保持心理健康对于预防心理问题至关重要，通过关注心理健康，可以及时发现和解决潜在的心理问题，避免其进一步发展。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81" r="23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提高公众对母亲节和心理健康的认知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通过举办母亲节心理健康活动，可以让更多的人了解母亲节的意义和心理健康的重要性，提高公众的认知水平。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促进心理健康意识的普及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通过活动策划和宣传，可以促进心理健康意识的普及，让更多的人关注自己和他人的心理健康状况，积极采取措施维护和促进心理健康。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增进家庭成员之间的情感交流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通过举办母亲节心理健康活动，可以提供一个平台让家庭成员之间进行深入的情感交流，增进彼此之间的理解和感情。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心灵之约，感恩母爱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通过心理健康讲座、互动游戏等形式，帮助母亲们更好地关注自身心理健康，提高心理素质和生活质量。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时间：5月第二个星期日（具体日期待定）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时长：全天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市心理健康中心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提供宽敞的活动场地、专业的音响设备、灯光设备等，确保活动顺利进行。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母亲及家庭成员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预计200人左右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活动对象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心理健康与压力管理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讲解心理健康的重要性、常见心理问题及应对方法，以及如何有效缓解生活和工作中的压力。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提高母亲们对心理健康的重视，增强她们的自我调节和抗压能力。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游戏1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游戏2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游戏3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互动游戏环节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情绪认知游戏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放松训练游戏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团队协作游戏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通过轻松愉快的互动游戏，帮助母亲们释放压力、放松身心，提高团队协作能力和情绪管理能力。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提供一对一的心理咨询和疏导服务，针对个人问题进行深入分析和指导。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帮助母亲们解决具体的心理问题，提供有效的解决方案和支持。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专业心理咨询师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心理咨询和疏导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https://d.book118.com/056144135043010054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2024-09-21T08:16:57.287</cp:lastPrinted>
  <dcterms:created xsi:type="dcterms:W3CDTF">2024-09-21T00:16:57Z</dcterms:created>
  <dcterms:modified xsi:type="dcterms:W3CDTF">2024-09-21T00:16:59Z</dcterms:modified>
</cp:coreProperties>
</file>