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5214C1-93E6-4AAC-B7B7-7D5F9CCD34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0C806A-7129-4C60-A370-7E215F07B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A3B6D-E918-432F-8CE4-2FF2A5738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9CC1E8-5E38-4187-9A6F-842903F380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3194B9D-54A8-4E48-BBDC-EC036E10CB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D04731-7FD6-462C-B68C-205D515CF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B2CD96-0C1C-4B2D-B2A3-A2DEE0CC2D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D7C1CB-4918-4F56-9B08-2AE5AB2786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526FDB-DC3C-4C76-BDC9-E7F75DD57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FF52B-57B4-4BBC-8859-85369F045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0E76DB-ACD7-48E8-9CE4-C7427B566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6145022144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企业风险管理合规管理培训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风险管理与合规管理概述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合规管理框架与流程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企业法律风险及防范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企业内部控制与审计监督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案例分析与实践经验分享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风险管理与合规管理概述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识别、评估和控制企业面临的各种风险，以确保企业目标的实现。风险管理涉及对潜在风险的预测、分析和应对，旨在减少风险对企业的不良影响。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确保企业遵守适用的法律法规、行业标准和内部政策，以降低因违反规定而导致的法律、财务和声誉风险。合规管理涉及对企业行为的监督、检查和纠正，以确保企业合法合规经营。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风险管理与合规管理定义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通过识别、评估和控制风险，企业可以建立有效的合规管理体系，确保遵守相关法律法规和行业标准。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风险管理是合规管理的基础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在风险管理的基础上，合规管理进一步关注企业行为的合法性和规范性，以降低因违反规定而导致的风险。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合规管理是风险管理的延伸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通过加强风险管理和合规管理，企业可以形成良性循环，提高整体风险管理水平，确保企业稳健发展。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风险管理与合规管理相互促进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风险管理与合规管理关系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市场变化、竞争压力和消费者需求变化等因素可能导致企业市场份额减少、利润下降等风险。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市场风险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企业战略决策失误或执行不力可能导致企业发展受阻、错失市场机会等风险。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客户或供应商违约、欺诈等行为可能导致企业资金损失、合同无法履行等风险。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信用风险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企业内部管理不善、人为错误或技术故障等因素可能导致企业运营中断、数据泄露等风险。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操作风险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企业违反法律法规或行业标准可能导致法律诉讼、罚款、声誉损失等风险。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法律风险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企业面临的主要风险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风险管理策略与方法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通过全面梳理企业业务流程，识别潜在风险点，包括市场风险、信用风险、操作风险等。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对识别出的风险进行量化和定性评估，确定风险的大小、发生概率和可能造成的损失。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根据风险评估结果，将风险分为不同等级，为后续风险管理策略的制定提供依据。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识别与评估风险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458" r="9458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958" b="595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风险规避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风险降低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风险转移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风险接受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制定风险管理策略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通过放弃或拒绝承担风险来避免损失，如避免高风险投资或交易。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通过合同或保险等方式将风险转移给其他主体承担，如购买保险或签订免责协议。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采取措施降低风险发生的概率或减轻风险造成的损失，如加强内部控制、提高员工素质等。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在充分评估风险后，主动承担风险并准备相应的应对措施，如建立风险准备金。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建立风险管理信息系统，实现风险的实时监测、评估和报告。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风险管理信息系统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风险量化模型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压力测试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合规管理工具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运用现代金融理论和数学工具，构建风险量化模型，对风险进行精确计量和管理。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通过模拟极端市场条件，评估企业在极端情况下的风险承受能力和应对措施的有效性。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运用合规管理工具，确保企业业务活动符合法律法规和内部规章制度的要求，降低合规风险。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选择适当风险管理工具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合规管理框架与流程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01" b="66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485" r="248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建立合规管理体系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合规管理组织架构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设立合规管理部门，明确合规管理负责人及团队成员的职责和权限。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合规管理制度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制定合规管理基本制度，明确合规管理原则、流程、方法和工具等。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合规风险识别与评估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建立合规风险识别机制，定期对企业经营活动中可能存在的合规风险进行识别和评估。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对企业各业务流程进行全面梳理，识别关键业务环节和潜在合规风险点。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125" r="81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业务流程梳理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对识别出的合规风险进行深入分析，评估其可能对企业造成的影响和损失。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合规风险分析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3423" r="3342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针对不同类型的合规风险，制定相应的应对措施和预案，确保企业能够及时应对并降低风险损失。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合规风险应对措施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合规管理流程梳理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https://d.book118.com/056145022144010035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2024-09-05T14:19:17.286</cp:lastPrinted>
  <dcterms:created xsi:type="dcterms:W3CDTF">2024-09-05T06:19:17Z</dcterms:created>
  <dcterms:modified xsi:type="dcterms:W3CDTF">2024-09-05T06:19:19Z</dcterms:modified>
</cp:coreProperties>
</file>