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BEDDC-6665-4C8D-A45F-470F67AE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CA886-A717-4453-B479-1D0983C6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ABB4-0474-4DBA-A693-BD183DC4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671C5-364C-4219-8A56-1A970235C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D43DD-7C3A-401C-A76B-65086B62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43042-84CB-4221-AA3E-2E9B81F4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3E61B-CD77-43B8-81FE-2079F840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212D3-DF54-415D-9C4A-67E25B5F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D9866-1BC2-45A3-9430-B960C8E8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EB921-88F0-440F-A576-B30D9E90D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2BAA8-2F24-422B-B928-67E24AAA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1000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《云主机产品培训》ppt课件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云主机构成与工作原理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云主机操作与管理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云主机市场与未来发展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云主机是一种基于云计算技术的虚拟化主机服务，具有弹性可扩展、高可用性、数据安全等特性。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是一种云计算服务，提供计算、存储、网络等资源，用户可以通过云平台进行远程管理和使用。云主机具有弹性可扩展性，可以根据用户需求灵活调整资源配置，满足不同应用场景的需求。同时，云主机还具备高可用性和数据安全保障，确保用户数据的安全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云主机适用于各种应用场景，如网站建设、软件开发、数据存储、云计算服务等。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适用于各种应用场景，如网站建设、电子商务平台、在线办公系统、软件开发测试、数据存储备份等。通过云主机服务，用户可以快速搭建自己的应用系统，降低硬件成本和维护成本，提高业务效率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云主机的优势在于资源共享、灵活扩展、高可用性、数据安全等方面，能够为用户带来降低成本、提高效率等价值。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的优势在于资源共享和灵活扩展，用户可以根据需求灵活调整资源配置，实现资源的最大化利用。同时，云主机还具备高可用性和数据安全保障，确保用户数据的安全性和可靠性。通过使用云主机服务，用户可以降低硬件成本和维护成本，提高业务效率和可靠性，实现业务的快速发展和不断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云主机的优势与价值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云主机构成与工作原理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云主机的硬件构成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包括硬盘、SSD等，用于数据存储。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包括交换机、路由器等，确保数据传输和网络连接。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提供计算、存储和网络连接等基础硬件资源。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如防火墙、入侵检测系统等，保障云主机的安全。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虚拟化软件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如Hypervisor，实现虚拟化功能。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如Linux、Windows等，提供软件运行环境。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云管理平台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用于管理、监控和控制云主机资源。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根据业务需求安装的各种应用程序。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云主机的软件构成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云主机的工作原理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通过虚拟化技术将物理硬件资源虚拟化为多个虚拟资源。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确保数据的安全性和可靠性。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根据需求动态分配和释放虚拟资源。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云主机的部署方式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结合公有云和私有云的优点，灵活部署和管理。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公有云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通过互联网访问云主机资源，按需付费。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私有云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通过互联网访问云主机资源，需要专门IT部门进行维护。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云主机操作与管理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https://d.book118.com/056151000051010050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2024-09-15T11:23:03.476</cp:lastPrinted>
  <dcterms:created xsi:type="dcterms:W3CDTF">2024-09-15T03:23:03Z</dcterms:created>
  <dcterms:modified xsi:type="dcterms:W3CDTF">2024-09-15T03:23:05Z</dcterms:modified>
</cp:coreProperties>
</file>