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26450-67B3-400B-BD6E-486FDAF63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918E3-F267-426B-9A96-BF632531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926B6-4794-401C-9E1B-70E0C00D6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A898D-0791-41D1-820D-5E88E77E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8E91D-74C8-485F-A6E8-CFE13153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910DD-A5BC-4B4A-AF66-141F865B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82C31-D0E5-4133-B614-74FFB2D7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6A945-A2AD-4FDA-BFB8-C117099A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66430-F63B-47A4-91EE-09CEB2E9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A71E1-2C0F-4878-BBFE-D4176879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281EE-C541-41BF-B309-6EAADF69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5102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网络诈骗电话的辨识与防范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网络诈骗电话的常见类型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网络诈骗电话的辨识方法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防范网络诈骗电话的措施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企业和机构在防范网络诈骗电话中的角色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随着通信技术的发展，网络诈骗电话的数量不断增加，给人们的生活和财产安全带来严重威胁。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网络诈骗电话数量不断增加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网络诈骗电话的手段不断翻新，包括冒充公检法、银行客服、快递公司等，让人防不胜防。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诈骗手段不断翻新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网络诈骗电话的受害人群广泛，包括老年人、学生、上班族等，不同年龄段和职业的人都有可能成为受害者。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受害人群广泛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通过宣传和教育，提高公众对网络诈骗电话的防范意识，减少受害者的数量。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提高公众防范意识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通过识别和防范网络诈骗电话，保护个人财产安全，避免经济损失。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打击网络诈骗电话犯罪活动，维护社会稳定和公共安全。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网络诈骗电话的常见类型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犯罪分子通常会冒充公检法机关工作人员，以涉嫌洗钱、个人信息泄露、涉案等理由，主动帮忙将电话转接至公安机关或要求办案做笔录，并出示伪造的通缉令、拘捕令、警官证等文件。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利用受害人的恐慌心理，诱骗受害人将资金转入所谓的“安全账户”或提供银行卡号、密码、验证码等敏感信息，进而盗取受害人资金。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冒充公检法诈骗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13" r="17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犯罪分子会冒充购物网站或快递公司的客服人员，以商品质量问题、快递丢失等理由主动联系受害人。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通过提供虚假的退款链接或二维码，诱导受害人输入银行卡号、密码、验证码等信息，进而盗取资金。或者谎称给受害人退款或理赔，诱导受害人下载虚假APP或点击钓鱼链接，进而盗取资金。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冒充客服诈骗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犯罪分子会以低息、无抵押、无担保等诱人条件，向受害人提供贷款服务。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通过伪造贷款合同、收取高额手续费、保证金等方式骗取受害人资金。或者在受害人申请贷款后，以账户异常、需要验证还款能力等理由，要求受害人转账汇款或提供敏感信息。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犯罪分子会以高收益、低风险等虚假宣传，向受害人推荐投资项目或理财产品。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通过伪造投资合同、虚假收益截图等方式骗取受害人信任，进而诱导受害人转账汇款或提供敏感信息。或者在受害人投资后，以账户异常、需要追加投资等理由，要求受害人继续转账汇款。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网络诈骗电话的辨识方法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85" r="286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诈骗电话往往使用虚拟号码或隐藏真实号码，显示为乱码、无归属地或非常规号码格式。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虚拟号码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部分手机安全软件会对骚扰或诈骗电话进行标记，接到此类电话时应提高警惕。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骚扰电话标记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注意电话号码特征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52" b="85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对于来自陌生号码的来电，尤其是归属地显示异常或无法识别的号码，应谨慎接听。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诈骗电话通常采用冒充熟人、公检法、银行客服等身份，利用恐吓、诱骗等手段实施诈骗，应警惕此类话术。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警惕陌生来电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识别诈骗话术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不轻易接听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核实对方身份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询问个人信息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不要主动透露个人信息，如银行账户、密码、验证码等，可以通过询问对方姓名、工作单位等方式核实身份。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多方求证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在涉及资金交易等重要事项时，应通过正规渠道多方求证，如拨打官方客服电话、前往银行柜台等。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https://d.book118.com/056151025154010050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2024-09-16T02:33:00.684</cp:lastPrinted>
  <dcterms:created xsi:type="dcterms:W3CDTF">2024-09-15T18:33:00Z</dcterms:created>
  <dcterms:modified xsi:type="dcterms:W3CDTF">2024-09-15T18:33:02Z</dcterms:modified>
</cp:coreProperties>
</file>