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67201-5FC8-4F31-80E3-17081534B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34247-EC00-4CDB-B453-C2AD8FDA1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C6D5A-453C-4EE1-ADC4-A1063CE3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558BE-37AA-4A42-8C7A-F70E51C7D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9EFD0-D9CA-41D0-81D1-3CD679749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E08407-E76F-4DFF-8830-5073E9A3A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4B82AF-C00D-400B-97CB-2A9E4B8C6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9FD4A-F78B-4ED5-9571-2D0990206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43D5E-B4A9-4AF5-BFA5-F7E965F41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81BB8-F1B5-438B-B319-A5AB87688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C3F7B-F366-4D5E-BD6B-F69483448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52033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动物与肺结核预防与控制的重要环节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动物与肺结核关系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动物肺结核预防措施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控制策略及实践案例分享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法律法规与政策支持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17" b="29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强调动物肺结核对公共卫生的重要性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提出预防和控制动物肺结核的有效措施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促进相关部门和公众对动物肺结核问题的关注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33" b="1223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77" r="139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肺结核概述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肺结核的定义和病原学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肺结核的流行病学特征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肺结核的临床表现和诊断方法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肺结核的治疗和预防策略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动物与肺结核关系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牛是肺结核的主要传染源之一，特别是开放性和慢性感染的牛。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羊也可感染和传播肺结核，尤其是与感染牛接触密切的羊群。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猪对肺结核的易感性较低，但在某些情况下可能成为传染源。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动物作为传染源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肺结核主要通过空气飞沫传播，当动物咳嗽、打喷嚏或呼吸时，含有结核分枝杆菌的飞沫可被人类吸入。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220" r="2522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人类与感染动物的密切接触，如抚摸、喂食等，也可能导致结核分枝杆菌的传播。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通过污染的环境、水源或食物等间接途径，人类也可能感染肺结核。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间接接触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动物与人类传播途径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传播媒介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动物作为传染源，可将肺结核传播给人类和其他动物，加剧疾病的流行。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通过对动物肺结核的监测，可以及时发现和控制传染源，防止疫情扩散。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防控策略制定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了解动物在肺结核流行中的作用，有助于制定针对性的防控策略，降低人类感染风险。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动物在肺结核流行中作用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动物肺结核预防措施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提高饲料质量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提供营养均衡的饲料，增强动物的体质和免疫力，减少疾病的发生。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严格分群饲养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根据动物的年龄、健康状况和来源等因素，实施严格的分群饲养，避免不同风险群体之间的接触。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优化饲养环境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确保饲养场所通风良好，保持适宜的温度和湿度，降低病原菌的传播风险。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饲养管理改进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选用有效疫苗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选择针对动物肺结核的专用疫苗，确保疫苗的安全性和有效性。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制定合理接种计划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根据动物的种类、年龄和饲养环境等因素，制定合理的疫苗接种计划，确保所有动物都能及时接种疫苗。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加强接种监管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对接种过程进行严格监管，确保疫苗的正确使用和接种效果。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饲养人员应加强对动物的日常观察，发现异常症状及时报告。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加强日常观察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定期对动物进行肺结核检测，及时发现并隔离患病动物。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实施定期检测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对确诊患病的动物进行积极治疗，防止病情恶化，减少病原菌的传播。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有效治疗患病动物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早期发现与隔离治疗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https://d.book118.com/056152033122010043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2024-09-11T11:31:52.397</cp:lastPrinted>
  <dcterms:created xsi:type="dcterms:W3CDTF">2024-09-11T03:31:52Z</dcterms:created>
  <dcterms:modified xsi:type="dcterms:W3CDTF">2024-09-11T03:31:54Z</dcterms:modified>
</cp:coreProperties>
</file>