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D49E2A-29CC-4F5A-AB70-69C303FD9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305336-4960-479B-88C5-0B8097F1F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07CA4D-1A00-4C43-8238-654C45BD1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20C482-A48F-4BD5-97A4-9B4A9D50A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5C225F-2472-4F62-BCE9-4EC030B6AB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745621-4233-452F-958F-E027AEAF87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ED1823-74E2-46D4-8615-EC72455FBC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346DC2-6022-4FCB-8210-89F0EEDB9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45CA4A-F3E9-4101-AE92-10AB21501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88111-DDDD-4869-B015-4E22D3F5D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C1E90-CBF8-4FAF-B042-A2F905905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5213215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心理危机评估对特殊需求群体的关心</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心理危机评估的重要性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特殊需求群体心理危机评估的现状与挑战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心理危机评估对特殊需求群体的关心策略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实践案例分享与讨论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333" r="9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提高特殊需求群体的生活质量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心理危机评估可以帮助特殊需求群体更好地应对生活中的挑战，提高他们的生活质量和幸福感。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关心特殊需求群体的心理危机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特殊需求群体在面对心理危机时，往往更加脆弱和无助，需要更多的关心和支持。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促进社会公平与和谐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通过关注特殊需求群体的心理危机，可以推动社会的公平与和谐，减少社会不稳定因素。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025" r="2902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特殊需求群体指的是那些由于身体、智力、情感或社会等原因，在日常生活和社会参与方面存在困难或障碍的个体或群体。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特殊需求群体包括各种不同类型的个体，如身体残疾、智力障碍、情感困扰、社会孤立等。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多样性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由于自身的障碍或困难，特殊需求群体在面对心理危机时往往更加脆弱，容易受到伤害。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脆弱性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特殊需求群体在心理危机评估中需要更加专业和个性化的支持和服务，以满足他们的特殊需求。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需求特殊性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特殊需求群体的定义与特点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心理危机评估的重要性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预防心理危机的发生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识别潜在风险因素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通过心理危机评估，可以识别特殊需求群体中存在的潜在风险因素，如压力、焦虑、抑郁等，从而及时采取措施进行干预和预防。</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提供个性化支持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针对不同特殊需求群体的特点和需求，心理危机评估可以为他们提供个性化的心理支持和辅导，帮助他们增强心理韧性和应对能力。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通过定期的心理危机评估，可以及时发现特殊需求群体中心理状况的变化和异常情况，避免心理危机进一步恶化。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监测心理状况变化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一旦发现特殊需求群体处于心理危机状态，心理危机评估可以为他们提供紧急的干预措施，如心理咨询、心理治疗等，以缓解危机并防止自伤或自杀等极端行为的发生。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提供紧急干预措施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及时发现并干预心理危机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通过心理危机评估，特殊需求群体可以更好地了解自己的内心世界和心理需求，从而增强自我认知和自我调节能力。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增强自我认知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心理危机评估不仅关注特殊需求群体当前的心理状况，还可以为他们提供持续的心理支持和辅导，帮助他们建立积极的心态和应对策略，促进心理健康的长期发展。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提供持续的心理支持</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促进特殊需求群体的心理健康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特殊需求群体心理危机评估的现状与挑战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评估工具缺乏针对性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当前的心理危机评估工具大多基于一般人群设计，缺乏对特殊需求群体的针对性和适用性。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标准化评估工具的局限性</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针对不同文化背景的特殊需求群体，评估工具可能无法准确反映其心理危机特点和需求。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文化差异影响评估准确性</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评估者专业素养差异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心理危机评估需要专业的知识和技能，评估者的专业素养和经验直接影响评估结果的准确性和客观性。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主观判断对评估的影响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在评估过程中，评估者的主观判断可能受到个人偏见、情绪等因素的影响，导致评估结果产生偏差。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评估过程存在主观性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需求多样性导致评估不足</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特殊需求群体的心理危机表现和需求具有多样性，单一的评估工具和方法可能无法全面反映其实际需求。</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评估结果与实际干预脱节</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评估结果未能有效指导实际心理危机干预措施，导致特殊需求群体无法获得及时、有效的帮助和支持。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评估结果与实际需求存在差距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https://d.book118.com/056152132150010033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2024-09-02T08:38:02.377</cp:lastPrinted>
  <dcterms:created xsi:type="dcterms:W3CDTF">2024-09-02T00:38:02Z</dcterms:created>
  <dcterms:modified xsi:type="dcterms:W3CDTF">2024-09-02T00:38:04Z</dcterms:modified>
</cp:coreProperties>
</file>