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67638-F3E8-4AB4-9D62-FD53653C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73B3D-3F30-48CF-8F9D-8A9A09107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6B4BD-9F1C-428B-A87D-96DE67DCB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CEB99-6D1A-413D-9B88-8C23BC510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D476F1-4ED6-49B2-949B-C9482358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C11B9-6241-4DC8-A137-F6D074FD5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73284-466B-429B-A345-A9B252ABE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0C618-D5E1-44D3-87EA-A44D725F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CCDEC-4605-4444-87CC-FF2E656F1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447D2-43CC-4606-81C0-9CA161BEC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7F236-6B01-4079-B740-C62220AF4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5421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药膳比赛讲解PPT\n## 1.护理药膳的基本概念与历史\n### 1.1什么是护理药膳及其特点\n### 1.2护理药膳的历史渊源\n### 1.3护理药膳在现代医学中的应用\n## 2.护理药膳的种类与分类\n### 2.1按照药膳功效分类的护理药膳\n### 2.2按照药膳食材分类的护理药膳\n### 2.3按照药膳烹饪方法分类的护理药膳\n## 3.护理药膳的食材与搭配原则\n### 3.1护理药膳的食材选择及其营养\n### 3.2护理药膳的食材搭配原则与方法\n### 3.3护理药膳的食材禁忌与注意事项\n## 4.护理药膳的制作方法与技巧\n### 4.1护理药膳的烹饪方法与技巧\n### 4.2护理药膳的调料与佐料选择\n### 4.3护理药膳的保存与食用方法\n## 5.护理药膳在临床护理中的应用\n### 5.1护理药膳在内科疾病护理中的应用\n### 5.2护理药膳在外科疾病护理中的应用\n### 5.3护理药膳在儿科疾病护理中的应用\n## 6.护理药膳比赛的组织与实施\n### 6.1护理药膳比赛的策划与组织\n### 6.2护理药膳比赛的比赛流程与评分标准\n### 6.3护理药膳比赛的成果展示与经验分享\n## 7.护理药膳的发展趋势与展望\n### 7.1护理药膳的发展趋势\n### 7.2护理药膳的发展前景\n### 7.3护理药膳发展的挑战与机遇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护理药膳比赛讲解PPT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护理药膳的基本概念与历史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护理药膳是一种特殊的膳食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强调药膳的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药用价值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调养身体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护理药膳的特点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药膳食材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具有药用价值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药膳搭配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注重营养平衡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药膳烹饪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讲究技巧和方法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什么是护理药膳及其特点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护理药膳的历史渊源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护理药膳的起源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可以追溯到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中国古代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初期以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草药炖煮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后来逐渐发展为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多种食材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烹饪方法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护理药膳的发展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的不断完善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护理药膳逐渐融入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现代护理药膳更加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护理药膳在治疗中的应用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特别适用于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护理药膳在养生中的应用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调养身体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延缓衰老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护理药膳在现代医学中的应用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护理药膳的种类与分类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滋补药膳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虚弱体质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的调养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食材如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燕窝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清热药膳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清热解毒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食材如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苦瓜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活血化瘀药膳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活血化瘀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食材如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玫瑰花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按照药膳功效分类的护理药膳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按照药膳食材分类的护理药膳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草药药膳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中草药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为主要食材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四物汤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八珍汤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禽蛋药膳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禽蛋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为主要食材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炖鸡蛋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蒸鸭蛋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鱼肉药膳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鱼肉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为主要食材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红烧鱼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清蒸鱼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将食材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炖煮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炖排骨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炖鸡汤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炖煮药膳</a:t>
                </a:r>
                <a:endParaRPr/>
              </a:p>
            </p:txBody>
          </p:sp>
        </p:grpSp>
        <p:grpSp>
          <p:nvGrpSpPr>
            <p:cNvPr id="31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将食材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成菜肴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蒸煮药膳</a:t>
                </a:r>
                <a:endParaRPr/>
              </a:p>
            </p:txBody>
          </p:sp>
        </p:grpSp>
        <p:grpSp>
          <p:nvGrpSpPr>
            <p:cNvPr id="31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将食材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炒煮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成菜肴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炒时蔬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炒肉片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炒煮药膳</a:t>
                </a:r>
                <a:endParaRPr/>
              </a:p>
            </p:txBody>
          </p:sp>
        </p:grpSp>
      </p:grpSp>
      <p:pic>
        <p:nvPicPr>
          <p:cNvPr id="32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按照药膳烹饪方法分类的护理药膳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护理药膳的食材与搭配原则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护理药膳的食材选择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药用价值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较高的食材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食材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护理药膳的营养成分   -主要包括蛋白质、脂肪、碳水化合物等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还含有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矿物质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膳食纤维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等营养成分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护理药膳的食材选择及其营养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护理药膳的食材搭配原则与方法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护理药膳的食材搭配原则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五行相克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阴阳平衡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食材的药性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的搭配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护理药膳的食材搭配方法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可以参考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现代营养学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还可请教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专业营养师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中医师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护理药膳的食材禁忌</a:t>
                </a:r>
                <a:endParaRPr/>
              </a:p>
            </p:txBody>
          </p:sp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食物相克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</a:t>
                </a:r>
                <a:endParaRPr/>
              </a:p>
            </p:txBody>
          </p:sp>
          <p:sp>
            <p:nvSpPr>
              <p:cNvPr id="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护理药膳的注意事项</a:t>
                </a:r>
                <a:endParaRPr/>
              </a:p>
            </p:txBody>
          </p:sp>
          <p:sp>
            <p:nvSpPr>
              <p:cNvPr id="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烹饪过程中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保持食材新鲜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食用时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过量摄入</a:t>
                </a:r>
                <a:endParaRPr/>
              </a:p>
            </p:txBody>
          </p:sp>
          <p:sp>
            <p:nvSpPr>
              <p:cNvPr id="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护理药膳的食材禁忌与注意事项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护理药膳的制作方法与技巧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护理药膳的烹饪方法与技巧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护理药膳的烹饪方法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炖煮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蒸煮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炒煮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烹饪过程中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保持食材营养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口感</a:t>
                </a:r>
                <a:endParaRPr/>
              </a:p>
            </p:txBody>
          </p:sp>
          <p:pic>
            <p:nvPicPr>
              <p:cNvPr id="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护理药膳的烹饪技巧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火候控制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调料搭配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可以参考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烹饪教程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实践经验</a:t>
                </a:r>
                <a:endParaRPr/>
              </a:p>
            </p:txBody>
          </p:sp>
          <p:pic>
            <p:nvPicPr>
              <p:cNvPr id="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https://d.book118.com/056154211005010050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护理药膳比赛讲解PPT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2024-09-15T02:27:51.888</cp:lastPrinted>
  <dcterms:created xsi:type="dcterms:W3CDTF">2024-09-14T18:27:51Z</dcterms:created>
  <dcterms:modified xsi:type="dcterms:W3CDTF">2024-09-14T18:27:53Z</dcterms:modified>
</cp:coreProperties>
</file>