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480ED-FB5D-4D36-98B9-04FC58EEC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264C7-9794-4AAB-8877-10022F96F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4BCE9-0ECF-4FF1-B1D0-E8DEF366F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362F62-BE87-4D2F-B631-065605496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A8087B-E0ED-4404-B2B1-EC8F1950F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0D9BB7-D6F7-41A9-BCF8-7FDBEB499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6802C3-BE31-492F-A872-D57139CDE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731701-CDDA-4410-9A8E-6EE5D4E4E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6CA004-60C0-4EA6-82A4-4E4497023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836B9-FADA-40D0-962A-A5B7059F4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3EBCF-BBF4-48E6-B486-195B3DBB2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154240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为什么要预防乳腺疾病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乳腺疾病的基本知识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预防乳腺疾病的必要性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如何预防乳腺疾病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预防乳腺疾病的宣传和教育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预防乳腺疾病的未来展望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乳腺疾病的基本知识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811" r="3981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乳腺疾病的定义和类型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乳腺疾病根据发病原因可分为感染性乳腺疾病和非感染性乳腺疾病，其中乳腺癌是常见的恶性肿瘤之一。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乳腺疾病是指发生在乳房的疾病，包括乳腺炎、乳腺增生、乳腺纤维瘤、乳腺癌等。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056" r="1505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乳腺疾病的常见症状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乳房出现不同程度的疼痛，可表现为刺痛、胀痛或隐痛。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乳房内出现大小不一、质地不一的肿块，可移动或固定。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乳头出现乳汁样、脓性、血性等异常分泌物。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乳房皮肤出现红肿、凹陷、橘皮样改变等异常表现。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乳房疼痛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乳房肿块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乳头溢液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乳房皮肤改变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内分泌因素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乳腺疾病的发病原因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乳腺癌等乳腺疾病具有一定的家族聚集性，遗传因素是发病的重要原因之一。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体内激素水平异常，如雌激素、孕激素等分泌失调，可导致乳腺疾病的发生。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不良的生活方式，如长期熬夜、饮食不规律、缺乏运动等，可能增加乳腺疾病的风险。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长期接触放射线、化学物质等环境因素也可能诱发乳腺疾病。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预防乳腺疾病的必要性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乳腺疾病可能导致乳房疼痛、肿胀、溢液等症状，影响患者的生活质量。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生理影响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家庭和社会负担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乳腺疾病可能引发焦虑、抑郁等心理问题，对患者心理健康造成负面影响。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乳腺疾病可能给家庭和社会带来经济和照顾负担，影响患者家庭和社会的正常运转。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乳腺疾病的危害和影响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预防乳腺疾病的重要性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预防乳腺疾病可以减轻患者生理和心理上的痛苦，提高生活质量。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降低治疗成本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早期预防可以降低乳腺疾病恶化的风险，从而减少治疗成本。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维护家庭和社会稳定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预防乳腺疾病有助于减轻家庭和社会负担，维护家庭和社会稳定。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预防乳腺疾病可以降低医疗费用和误工成本，为社会和个人节省开支。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预防乳腺疾病可以减少心理问题和社会负担，提高社会整体福祉水平。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预防乳腺疾病可以维护个人和家庭的健康状况，提高整体健康水平。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健康效益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预防乳腺疾病的成本效益分析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如何预防乳腺疾病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https://d.book118.com/056154240135010034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2024-09-03T22:00:51.272</cp:lastPrinted>
  <dcterms:created xsi:type="dcterms:W3CDTF">2024-09-03T14:00:51Z</dcterms:created>
  <dcterms:modified xsi:type="dcterms:W3CDTF">2024-09-03T14:00:53Z</dcterms:modified>
</cp:coreProperties>
</file>