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E62E3-DF6C-4506-9042-F3D7504CA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14286-BAD5-4497-A963-0EB9BCC9E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295C5-0CE7-4A0F-9E76-06C81C1AA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FEFAA-BEF1-47DD-8806-1F79975F6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9E5A18-01E3-4B59-B1B0-0819C6FD1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664EB-DE65-4C6D-ACA4-F4C51C367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BAC0DF-5990-4EE8-99E0-405673C21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A1D57-EE1B-4FC8-A845-CCCADAF22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D35C5-6362-4A5A-B833-00A35D109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81C9E-23B4-4B1B-946B-7D0E3D16A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F417C-7C7B-4419-B36C-93C254F4C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01152141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特种设备检验人员考核培训课件质量控制与问题处理方案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检验过程中常见问题及原因分析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问题处理方案制定与实施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持续改进策略在特种设备检验中应用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案例分析：成功解决特种设备检验中质量问题实例分享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总结与展望：提高特种设备检验质量水平，确保安全运行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质量控制基本概念与原则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质量控制是指在特种设备检验过程中，采取一系列技术措施和管理手段，确保检验结果的准确性、可靠性和一致性，以满足相关法规和标准的要求。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特种设备检验涉及公共安全，质量控制是保障特种设备安全运行的重要环节。通过有效的质量控制，可以提高检验结果的准确性和可信度，减少误判和漏检的风险，确保特种设备的正常运行和使用安全。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281" r="2628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特种设备检验应涵盖设备的各个方面和环节，确保检验的全面性和系统性。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特种设备检验应遵循科学的方法和程序，采用先进的检测技术和手段，确保检验结果的准确性和科学性。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特种设备检验应建立完善的记录和档案管理制度，确保检验结果的可追溯性和可查证性。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可追溯性原则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特种设备检验应不断总结经验教训，持续改进检验方法和程序，提高检验质量和效率。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特种设备检验中质量控制原则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87" r="48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特种设备检验应遵循国家和行业相关标准，如《特种设备安全监察条例》、《特种设备检验检测机构核准规则》等。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特种设备检验必须遵守国家法律法规的规定，如《中华人民共和国特种设备安全法》等。同时，还应关注地方政府发布的相关法规和规范性文件。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行业标准与法规要求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检验过程中常见问题及原因分析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特种设备在制造过程中可能存在设计缺陷、材料缺陷或工艺缺陷等问题，这些问题会直接影响设备的性能和使用安全。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设备制造缺陷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随着使用时间的增长，特种设备会出现磨损、疲劳、腐蚀等老化现象，导致设备性能下降，安全隐患增加。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0208" r="20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如果设备在使用过程中没有得到适当的维护和保养，会导致设备故障率增加，影响设备的正常运行。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设备本身存在问题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78" r="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0110" b="201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检验操作不规范导致问题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检验人员技能不足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检验人员缺乏必要的专业技能和知识，无法准确判断设备状况，容易出现误判和漏检等问题。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检验程序不规范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检验过程中没有按照规定的程序和标准进行操作，或者操作不规范，会导致检验结果不准确，无法真实反映设备状况。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检验仪器使用不当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检验仪器是特种设备检验的重要工具，如果使用不当或者保养不良，会影响检验结果的准确性和可靠性。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湿度过高会导致设备腐蚀速度加快，同时也会影响检验仪器的精度和稳定性。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过高或过低的温度都会对特种设备的性能和检验结果产生影响，例如高温会导致设备变形、低温会使设备脆化等。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振动和冲击影响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强烈的振动和冲击会对特种设备的结构和性能造成损害，同时也会干扰检验结果的准确性。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问题处理方案制定与实施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通过收集特种设备检验人员在实际操作过程中的问题，以及考核培训课件使用过程中出现的疑问、困惑等信息，进行问题识别。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根据问题的性质、影响范围和紧急程度等因素，将问题进行分类，如技术问题、内容问题、操作问题等。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问题识别与分类方法论述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针对技术问题，可以组织专家团队进行深入研究，提出解决方案并进行实验验证，确保解决方案的有效性和可行性。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针对内容问题，可以邀请行业专家对课件内容进行审核和修订，确保内容的准确性和权威性。同时，根据反馈意见进行持续改进，提高课件质量。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内容问题处理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针对操作问题，可以优化课件操作流程，提供详细的操作指南和常见问题解答，帮助检验人员更好地掌握操作技能。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操作问题处理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针对性处理方案制定策略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https://d.book118.com/056201152141010041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2024-09-08T13:57:19.736</cp:lastPrinted>
  <dcterms:created xsi:type="dcterms:W3CDTF">2024-09-08T05:57:19Z</dcterms:created>
  <dcterms:modified xsi:type="dcterms:W3CDTF">2024-09-08T05:57:21Z</dcterms:modified>
</cp:coreProperties>
</file>