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7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41D0D-34C0-4284-8692-2D380AC82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314B5-98B0-4C32-BD26-4FC68FE61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E4FBF-4AF4-449F-800B-951C9D344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655AC-35B9-4DD7-A674-03F3423E4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6D8A8E-6504-4293-BC8E-2B0D54AA8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6783FA-BEB9-48BE-A850-8F8DBF1FC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E62A5C-BD6A-4460-B30A-A6B81F336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5C8E6-E8C3-470D-8398-9B9DB2166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4464E-BACB-40A7-B270-B25F60D1D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B24C4-8232-47F4-A712-C33505BD5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48346-DDBC-4AFB-8DCD-6B572CCDE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5.png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notesSlide" Target="../notesSlides/notesSlide4.xml" /><Relationship Id="rId30" Type="http://schemas.openxmlformats.org/officeDocument/2006/relationships/tags" Target="../tags/tag317.xml" /><Relationship Id="rId31" Type="http://schemas.openxmlformats.org/officeDocument/2006/relationships/tags" Target="../tags/tag318.xml" /><Relationship Id="rId32" Type="http://schemas.openxmlformats.org/officeDocument/2006/relationships/tags" Target="../tags/tag319.xml" /><Relationship Id="rId33" Type="http://schemas.openxmlformats.org/officeDocument/2006/relationships/tags" Target="../tags/tag320.xml" /><Relationship Id="rId34" Type="http://schemas.openxmlformats.org/officeDocument/2006/relationships/tags" Target="../tags/tag321.xml" /><Relationship Id="rId35" Type="http://schemas.openxmlformats.org/officeDocument/2006/relationships/tags" Target="../tags/tag322.xml" /><Relationship Id="rId36" Type="http://schemas.openxmlformats.org/officeDocument/2006/relationships/tags" Target="../tags/tag323.xml" /><Relationship Id="rId37" Type="http://schemas.openxmlformats.org/officeDocument/2006/relationships/tags" Target="../tags/tag324.xml" /><Relationship Id="rId38" Type="http://schemas.openxmlformats.org/officeDocument/2006/relationships/tags" Target="../tags/tag325.xml" /><Relationship Id="rId39" Type="http://schemas.openxmlformats.org/officeDocument/2006/relationships/tags" Target="../tags/tag326.xml" /><Relationship Id="rId4" Type="http://schemas.openxmlformats.org/officeDocument/2006/relationships/tags" Target="../tags/tag292.xml" /><Relationship Id="rId40" Type="http://schemas.openxmlformats.org/officeDocument/2006/relationships/tags" Target="../tags/tag327.xml" /><Relationship Id="rId41" Type="http://schemas.openxmlformats.org/officeDocument/2006/relationships/tags" Target="../tags/tag328.xml" /><Relationship Id="rId42" Type="http://schemas.openxmlformats.org/officeDocument/2006/relationships/tags" Target="../tags/tag329.xml" /><Relationship Id="rId43" Type="http://schemas.openxmlformats.org/officeDocument/2006/relationships/tags" Target="../tags/tag330.xml" /><Relationship Id="rId44" Type="http://schemas.openxmlformats.org/officeDocument/2006/relationships/tags" Target="../tags/tag331.xml" /><Relationship Id="rId45" Type="http://schemas.openxmlformats.org/officeDocument/2006/relationships/tags" Target="../tags/tag332.xml" /><Relationship Id="rId46" Type="http://schemas.openxmlformats.org/officeDocument/2006/relationships/tags" Target="../tags/tag333.xml" /><Relationship Id="rId47" Type="http://schemas.openxmlformats.org/officeDocument/2006/relationships/tags" Target="../tags/tag334.xml" /><Relationship Id="rId48" Type="http://schemas.openxmlformats.org/officeDocument/2006/relationships/tags" Target="../tags/tag335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6.png" /><Relationship Id="rId7" Type="http://schemas.openxmlformats.org/officeDocument/2006/relationships/tags" Target="../tags/tag3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6.png" /><Relationship Id="rId7" Type="http://schemas.openxmlformats.org/officeDocument/2006/relationships/tags" Target="../tags/tag3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image" Target="../media/image6.png" /><Relationship Id="rId7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image" Target="../media/image6.png" /><Relationship Id="rId7" Type="http://schemas.openxmlformats.org/officeDocument/2006/relationships/tags" Target="../tags/tag3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image" Target="../media/image6.png" /><Relationship Id="rId7" Type="http://schemas.openxmlformats.org/officeDocument/2006/relationships/tags" Target="../tags/tag3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image" Target="../media/image6.png" /><Relationship Id="rId7" Type="http://schemas.openxmlformats.org/officeDocument/2006/relationships/tags" Target="../tags/tag3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6.xml" /><Relationship Id="rId11" Type="http://schemas.openxmlformats.org/officeDocument/2006/relationships/tags" Target="../tags/tag377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72.xml" /><Relationship Id="rId5" Type="http://schemas.openxmlformats.org/officeDocument/2006/relationships/tags" Target="../tags/tag373.xml" /><Relationship Id="rId6" Type="http://schemas.openxmlformats.org/officeDocument/2006/relationships/tags" Target="../tags/tag374.xml" /><Relationship Id="rId7" Type="http://schemas.openxmlformats.org/officeDocument/2006/relationships/tags" Target="../tags/tag37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0203315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43256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不焦虑的数学系列：数学几何函数套装共3册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10134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读书笔记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4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5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6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7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4F4EFC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8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数学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9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2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焦虑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5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函数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6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数学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8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9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套装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20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1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2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3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4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5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6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7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几何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8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函数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9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30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概念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1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能够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2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焦虑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3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对数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4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5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6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7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8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9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40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1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基础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2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解释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3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理解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4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5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丰富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6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实例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7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轻松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68190" y="272415"/>
            <a:ext cx="2926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《不焦虑的数学系列：数学几何函数套装共3册》内容摘要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不焦虑的数学系列：数学几何函数套装共3册》是为那些对数学感到焦虑和恐惧的学生和成人所编写的。这本书的内容涵盖了数学几何函数的基础知识，以清晰、简洁的语言解释了这些概念，使得读者能够轻松理解并掌握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《数学的魅力》这一册中，作者首先带领读者重新认识了数学的美丽和魅力。数学不仅仅是数字和公式，它还是一种逻辑和思维的训练。这本书将数学的基础概念与日常生活中的例子相结合，使读者能够看到数学的实用性和趣味性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几何的智慧》这一册则深入探索了几何的世界。几何是数学的一个重要分支，它研究形状、大小和空间。这本书通过丰富的实例和练习，帮助读者建立了几何直觉，并培养了几何思维能力。无论是建筑、艺术还是科技，几何都扮演着重要的角色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函数的秘诀》则是关于函数的基础教程。函数是代数中的核心概念，它描述了一个输入值对应一个输出值的关系。这本书通过丰富的实例和图示，解释了函数的本质和用法，使得读者能够理解和应用各种基本的函数概念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套书的特色在于其轻松愉快的写作风格和深入浅出的解释方式。对于那些对数学感到焦虑或困惑的人来说，这套书是一个很好的起点。它不仅提供了数学知识，更重要的是，它帮助读者建立了对数学的新认识和理解，使他们能够以更积极的心态面对数学，克服对数学的恐惧和焦虑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《不焦虑的数学系列：数学几何函数套装共3册》精彩摘录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面对数学时，许多人都感到焦虑和困惑。然而，《不焦虑的数学系列：数学几何函数套装共3册》为我们提供了一个全新的视角，使我们对数学有了更深的理解。这本书不仅仅是教大家如何解题，更是教大家如何理解数学，如何用数学的思维方式去思考问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书中强调了数学的本质。数学不仅仅是一堆公式和计算，更是对数量、结构、空间和变化的研究。当我们理解了这一点，我们就能更好地理解数学，从而减少对数学的焦虑感。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书中详细介绍了数学几何函数的基础知识。这些知识是学习数学的基础，也是解决复杂问题的关键。通过深入浅出的讲解，使得读者能够轻松掌握这些基础知识，为进一步学习数学打下坚实的基础。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提供了许多实用的解题技巧和方法。这些技巧和方法能够帮助读者更快地解决问题，提高学习效率。通过不断练习和应用这些技巧，读者能够逐渐培养出自己的数学思维能力，从而更好地应对各种数学问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书中的内容非常注重实际应用。通过将数学知识与实际生活相结合，使得读者能够更好地理解和掌握这些知识。这也能够激发读者的学习兴趣，使他们更加主动地参与到数学学习中来。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不焦虑的数学系列：数学几何函数套装共3册》是一本非常值得一读的数学书籍。它不仅能够减少我们对数学的焦虑感，还能够提高我们的数学思维能力。如果大家想要学好数学，不妨读一读这本书，相信大家一定会有所收获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https://d.book118.com/056202033153010045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9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9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0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0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0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0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0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0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0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0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0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内容摘要</vt:lpstr>
      <vt:lpstr>内容摘要</vt:lpstr>
      <vt:lpstr>PowerPoint Presentation</vt:lpstr>
      <vt:lpstr>精彩摘录</vt:lpstr>
      <vt:lpstr>精彩摘录</vt:lpstr>
      <vt:lpstr>精彩摘录</vt:lpstr>
      <vt:lpstr>精彩摘录</vt:lpstr>
      <vt:lpstr>精彩摘录</vt:lpstr>
      <vt:lpstr>精彩摘录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2024-09-14T14:28:08.071</cp:lastPrinted>
  <dcterms:created xsi:type="dcterms:W3CDTF">2024-09-14T06:28:08Z</dcterms:created>
  <dcterms:modified xsi:type="dcterms:W3CDTF">2024-09-14T06:28:15Z</dcterms:modified>
</cp:coreProperties>
</file>