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DE3637-BF79-4E52-A3FF-6B799C06B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49DC6-48FC-4207-BABB-676B12420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F245F-B07A-4636-BEA1-3F9142E4E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A542C-FA50-4075-ABC6-D840110C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B87FAF-4A2D-4001-AC2D-980B5F2DA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2CC87B-6EE8-40BF-896B-16BBBCA69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7B85FC-060E-431E-BD87-1A09441F1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6AF99F-F395-4F65-AB52-20BA9251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99D26-5AD2-4E7C-86A0-7C6829142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039AB-9A4D-4545-9812-692E6BFC2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0B60A-C816-4996-A320-5F8FFF22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20214214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头痛病人的护理\n## 1.头痛病人的基本概念及分类\n### 1.1头痛的定义与症状\n### 1.2头痛的发病原因及分类\n### 1.3头痛病人的流行病学特点\n## 2.头痛病人的诊断与评估\n### 2.1头痛的诊断标准与流程\n### 2.2头痛病人的病史采集与体格检查\n### 2.3头痛病人的辅助检查与诊断方法\n## 3.头痛病人的药物治疗\n### 3.1头痛的药物治疗原则与选择\n### 3.2常用头痛药物的分类与选择\n### 3.3头痛药物的使用注意事项与副作用\n## 4.头痛病人的非药物治疗\n### 4.1头痛的非药物治疗原则与方法\n### 4.2头痛病人的生活方式调整与心理干预\n### 4.3头痛病人的中医治疗与保健\n## 5.头痛病人的护理干预与管理\n### 5.1头痛病人的护理评估与护理诊断\n### 5.2头痛病人的护理措施与实施\n### 5.3头痛病人的护理效果评价与持续改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头痛病人的护理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头痛病人的基本概念及分类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7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7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7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表现为头部疼痛的感觉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可以是钝痛、锐痛、搏动性痛等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持续时间可以从几分钟到几天不等</a:t>
                </a:r>
                <a:endParaRPr/>
              </a:p>
            </p:txBody>
          </p:sp>
          <p:sp>
            <p:nvSpPr>
              <p:cNvPr id="1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头痛是一种常见的临床症状</a:t>
                </a:r>
                <a:endParaRPr/>
              </a:p>
            </p:txBody>
          </p:sp>
        </p:grpSp>
        <p:grpSp>
          <p:nvGrpSpPr>
            <p:cNvPr id="17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7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可以是原发性头痛，如偏头痛、紧张型头痛等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也可以是继发性头痛，如颅内病变、药物戒断等</a:t>
                </a:r>
                <a:endParaRPr/>
              </a:p>
            </p:txBody>
          </p:sp>
          <p:sp>
            <p:nvSpPr>
              <p:cNvPr id="17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头痛的原因繁多</a:t>
                </a:r>
                <a:endParaRPr/>
              </a:p>
            </p:txBody>
          </p:sp>
          <p:sp>
            <p:nvSpPr>
              <p:cNvPr id="17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8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轻度头痛可能影响日常生活和工作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重度头痛可能导致恶心、呕吐、光敏等症状</a:t>
                </a:r>
                <a:endParaRPr/>
              </a:p>
            </p:txBody>
          </p:sp>
          <p:sp>
            <p:nvSpPr>
              <p:cNvPr id="18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头痛的严重程度和影响因人而异</a:t>
                </a:r>
                <a:endParaRPr/>
              </a:p>
            </p:txBody>
          </p:sp>
          <p:sp>
            <p:nvSpPr>
              <p:cNvPr id="18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头痛的定义与症状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87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88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8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原发性头痛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偏头痛：表现为反复发作的剧烈头痛，常有先兆症状，如视觉障碍、恶心等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紧张型头痛：表现为持续的、中度的头痛，肌肉紧张和压力增加时加重</a:t>
                </a:r>
                <a:endParaRPr/>
              </a:p>
            </p:txBody>
          </p:sp>
          <p:sp>
            <p:nvSpPr>
              <p:cNvPr id="191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2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继发性头痛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颅内病变：如脑肿瘤、脑血管病变等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颅外病变：如颈椎病、关节炎等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药物戒断：如长期使用止痛药物导致的头痛</a:t>
                </a:r>
                <a:endParaRPr/>
              </a:p>
            </p:txBody>
          </p:sp>
          <p:sp>
            <p:nvSpPr>
              <p:cNvPr id="195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6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其他头痛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睡眠不足或过度：如失眠、熬夜等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饮食不当：如过度饮酒、喝咖啡等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情绪因素：如焦虑、抑郁等</a:t>
                </a:r>
                <a:endParaRPr/>
              </a:p>
            </p:txBody>
          </p:sp>
          <p:sp>
            <p:nvSpPr>
              <p:cNvPr id="199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头痛的发病原因及分类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0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0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头痛是全球范围内最常见的疾病之一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影响各年龄段人群，但以青壮年为主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男女患病比例相当</a:t>
                </a:r>
                <a:endParaRPr/>
              </a:p>
            </p:txBody>
          </p:sp>
          <p:sp>
            <p:nvSpPr>
              <p:cNvPr id="20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头痛的发病率逐年上升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与生活方式、工作压力等因素有关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随着年龄的增长，头痛的发病率逐渐增加</a:t>
                </a:r>
                <a:endParaRPr/>
              </a:p>
            </p:txBody>
          </p:sp>
          <p:sp>
            <p:nvSpPr>
              <p:cNvPr id="21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头痛对患者的生活质量影响较大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影响工作和学习，降低生活质量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严重头痛可能导致心理问题，如抑郁、焦虑等</a:t>
                </a:r>
                <a:endParaRPr/>
              </a:p>
            </p:txBody>
          </p:sp>
          <p:sp>
            <p:nvSpPr>
              <p:cNvPr id="21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头痛病人的流行病学特点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头痛病人的诊断与评估</a:t>
            </a:r>
            <a:endParaRPr/>
          </a:p>
        </p:txBody>
      </p:sp>
      <p:sp>
        <p:nvSpPr>
          <p:cNvPr id="21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头痛的诊断标准</a:t>
                </a:r>
                <a:endParaRPr/>
              </a:p>
            </p:txBody>
          </p:sp>
          <p:sp>
            <p:nvSpPr>
              <p:cNvPr id="2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根据国际头痛学会的诊断标准进行诊断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结合病史、症状、体征等进行综合分析</a:t>
                </a:r>
                <a:endParaRPr/>
              </a:p>
            </p:txBody>
          </p:sp>
          <p:sp>
            <p:nvSpPr>
              <p:cNvPr id="2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头痛的诊断流程</a:t>
                </a:r>
                <a:endParaRPr/>
              </a:p>
            </p:txBody>
          </p:sp>
          <p:sp>
            <p:nvSpPr>
              <p:cNvPr id="2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收集详细的病史资料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进行体格检查，排除其他疾病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根据病史和检查结果，确定头痛的类型和原因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针对性地进行辅助检查和实验室检查</a:t>
                </a:r>
                <a:endParaRPr/>
              </a:p>
            </p:txBody>
          </p:sp>
          <p:sp>
            <p:nvSpPr>
              <p:cNvPr id="2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头痛的诊断标准与流程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头痛病人的病史采集与体格检查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病史采集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了解头痛的起病时间、频率、持续时间等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询问头痛的性质、部位、加重和缓解因素等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了解患者的既往史、家族史、生活习惯等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体格检查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检查患者的神经系统功能，如视力、听力等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检查患者的肌肉紧张度和关节活动度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注意患者的血压、心率等生命体征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头痛病人的辅助检查与诊断方法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辅助检查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头部影像学检查：如CT、MRI等，排除颅内病变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脑电图检查：了解患者的脑电活动，排除癫痫等疾病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血压检查：排除高血压引起的头痛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根据病史、症状、体征和辅助检查结果，进行综合诊断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排除其他可能的疾病，如颅内肿瘤、颈椎病等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针对头痛的类型和原因，制定个性化的治疗方案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头痛病人的药物治疗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药物治疗原则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根据头痛的类型和原因选择药物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尽量选择副作用小的药物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遵循个体化治疗原则，调整药物剂量和疗程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原发性头痛：如偏头痛、紧张型头痛等，可以选择非处方药物，如止痛药、抗抑郁药等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继发性头痛：如颅内病变、药物戒断等，需要在医生指导下使用处方药物，如降压药、抗癫痫药等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头痛的药物治疗原则与选择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https://d.book118.com/056202142141010050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头痛病人的护理</vt:lpstr>
      <vt:lpstr>头痛病人的基本概念及分类</vt:lpstr>
      <vt:lpstr>PowerPoint Presentation</vt:lpstr>
      <vt:lpstr>PowerPoint Presentation</vt:lpstr>
      <vt:lpstr>PowerPoint Presentation</vt:lpstr>
      <vt:lpstr>头痛病人的诊断与评估</vt:lpstr>
      <vt:lpstr>PowerPoint Presentation</vt:lpstr>
      <vt:lpstr>PowerPoint Presentation</vt:lpstr>
      <vt:lpstr>PowerPoint Presentation</vt:lpstr>
      <vt:lpstr>头痛病人的药物治疗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2024-09-15T23:59:44.685</cp:lastPrinted>
  <dcterms:created xsi:type="dcterms:W3CDTF">2024-09-15T15:59:44Z</dcterms:created>
  <dcterms:modified xsi:type="dcterms:W3CDTF">2024-09-15T15:59:46Z</dcterms:modified>
</cp:coreProperties>
</file>