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BCF19-3F92-41AA-9DF9-C19B03266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DDF10-3BBF-4F34-9DF8-BBC803CB7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F45E2-87E1-4BE0-9C9B-58532923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8612F-017C-4132-AAE0-8B34CAA59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0FEC8-01B2-43CC-B790-D2D7BD4C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4DE44-6908-405B-9AC7-1D454ADC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B8F5F-B7E1-44DF-9EAD-450854F31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26106-328A-445C-9CAA-0E6ECDA3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708E6-FA12-4E6F-8849-71A2A6A8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01B19-B5ED-4DE4-BD37-CCCE3B4E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89169-815A-412E-AAE8-CF9AC453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3130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小说中的人物成长、角色成长与形象塑造的紧密关联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人物成长与角色定位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角色性格特点及发展轨迹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形象塑造技巧与方法探讨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角色关系网络及互动模式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经典案例分析：人物成长与形象塑造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人物成长与角色定位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607" r="236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初始设定及背景介绍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人物基础信息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包括姓名、年龄、性别、职业等，为人物塑造提供基础框架。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背景故事与成长环境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家庭背景、成长经历等，影响人物性格形成和后续成长轨迹。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初始性格与特点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人物在故事开始时的性格、价值观、技能等，为成长提供起点。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人物在成长过程中遇到的难题和挑战，推动其成长和变化。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面临挑战与困境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经历种种事件后，人物性格和价值观可能发生变化。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性格转变与价值观调整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人物在成长过程中学习和掌握新技能，提升自身能力。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技能提升与获得新能力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成长过程中的转变与突破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情感变化与人际关系调整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人物在成长过程中与他人的情感关系可能发生变化。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随着故事发展，人物在团队或社会中的角色定位可能发生变化。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内心世界的深化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人物在成长过程中对自我和世界的认知逐渐深化。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角色定位调整与内心成长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形象变化反映成长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人物形象的改变往往反映了其内心的成长和变化。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形象塑造推动故事发展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人物形象的塑造和变化可以推动故事情节的发展。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形象与性格的呼应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人物外在形象往往与其性格特点和内心状态相呼应。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12" b="112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形象塑造在成长中作用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角色性格特点及发展轨迹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静态性格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指角色在小说中始终保持相对稳定的性格特征，如勇敢、善良、狡猾等。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动态性格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指角色在小说经历中性格发生变化，如由懦弱变得坚强，由自私变得无私等。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复杂性格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指角色同时具有多种性格特征，这些特征在不同情境下可能相互矛盾，使角色形象更加立体和真实。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性格特点分析与分类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在小说开头通过角色行为、对话等方式展示其性格特点。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初始性格展示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在小说情节发展中，某些重大事件或经历可能引发角色性格的转变。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性格转折点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从初始性格到最终性格，角色性格的发展轨迹应该清晰、连贯，符合情节逻辑。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性格发展脉络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性格发展轨迹及转折点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推动情节发展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性格变化往往伴随着情节的转折和发展，使故事更加引人入胜。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反映主题思想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通过角色的性格变化，可以反映小说的主题思想，如人性的善恶、成长与蜕变等。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深化角色形象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性格变化可以使角色形象更加丰满和立体，增强读者的阅读体验。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性格变化对形象塑造影响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通过角色的内心独白，揭示其内心世界和情感变化。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内心独白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在角色与他人的交往中，通过对话、行为等方式表现其情感状态。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情感流露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42" b="1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情感表达是性格特点的体现，也是性格发展的推动力之一。在小说中，情感与性格应该相互关联，共同塑造出鲜活的角色形象。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情感与性格的关联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内心世界揭示与情感表达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形象塑造技巧与方法探讨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通过对外貌的精准描绘，如面容、身材、服饰等，刻画出角色的独特形象。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细腻描绘外貌特征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外貌描写能够凸显角色的性格特点和身份地位，有助于读者对角色产生深刻印象。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突出个性与身份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外貌的变化往往能够反映角色的内心世界和情感变化，增强角色的立体感。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反映内心世界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外貌描写技巧及作用分析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0658" b="30658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语言行为塑造形象方法论述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个性化语言风格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通过角色的语言风格，如用词、语气、语速等，展现角色的性格特点和思维方式。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行为动作展现性格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角色的行为动作是其性格特点的直观体现，如举止、神态、习惯动作等。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语言与行为的一致性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角色的语言和行为应该保持一致，避免出现矛盾和不协调的情况，以增强角色的真实感。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2" b="1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社会环境是决定角色性格的重要因素之一，不同的社会背景会塑造出不同的性格特点。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社会环境对角色性格的塑造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自然环境也能够对角色形象产生影响，如地域、气候、风景等，都能够为角色形象的塑造提供独特的背景。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自然环境对角色形象的影响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环境的变化往往能够推动角色的成长和转变，使角色形象更加丰满和立体。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环境变化对角色成长的作用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环境背景对形象塑造影响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https://d.book118.com/056203130221010051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2024-09-17T20:39:37.742</cp:lastPrinted>
  <dcterms:created xsi:type="dcterms:W3CDTF">2024-09-17T12:39:37Z</dcterms:created>
  <dcterms:modified xsi:type="dcterms:W3CDTF">2024-09-17T12:39:39Z</dcterms:modified>
</cp:coreProperties>
</file>