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559549-A125-4D2C-AE15-4095AC0E8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6A65A-0332-448E-8511-8C8DA7615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B68834-A07C-4358-A423-57E1BB68F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38F237-084A-4FA8-89D6-5CC25DB66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55423B-F4DA-4A8C-BDAA-5A78F78303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85CDDA-4303-4A99-906F-EA6159D5F0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BD247B-1588-4CC5-ACD1-042525E510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883466-FC82-434A-A5BE-C7532F271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67AAE2-2142-432B-A597-7B5EC8975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A1B6F-0120-432C-961A-46EBFC0F1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9EA20-07C3-4EFE-B365-4A7255BD4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20400501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建筑电气设备的防火设计与施工要求</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建筑电气设备火灾危险性分析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建筑电气设备防火设计要点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建筑电气设备施工要求</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结论与建议</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708" b="147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417" r="1341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建筑电气设备在日常生活中扮演着重要角色，但同时也带来了火灾隐患。</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随着建筑智能化和电气化的发展，电气设备数量和种类不断增加，火灾风险也随之提高。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针对建筑电气设备的防火设计与施工要求进行研究，旨在降低火灾发生的可能性，保障人民生命财产安全。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295" b="42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通过合理的防火设计与施工要求，减少建筑电气设备火灾事故的发生。</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提高建筑的电气安全水平，为人们创造更加安全、舒适的生活和工作环境。</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为相关规范和标准的制定提供理论依据和实践经验，推动建筑电气安全领域的科技进步。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建筑电气设备火灾危险性分析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电气设备过载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过载是指电气设备的工作电流超过了额定电流，可能导致设备过热，引发火灾。</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电气设备过载的原因包括使用时间过长、负载过大、线路接触不良等。过载时，设备温度升高，绝缘材料加速老化，严重时可能引发火灾。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65" b="46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短路是指电流未经负载直接流回电源，产生极大电流，瞬间产生大量热量，可能引发火灾。</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短路的原因包括电线绝缘层损坏、设备老化、误操作等。短路时，电流迅速增加，设备温度极速升高，可能引发火灾。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电气设备短路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电火花和电弧是电气设备在正常工作或故障状态下可能产生的放电现象，具有引燃可燃物的危险性。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电火花和电弧可能出现在设备正常操作过程中，也可能在故障如短路、过载等情况下产生。它们具有较高的温度和能量，能够引燃周围的可燃物，造成火灾。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电火花与电弧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建筑电气设备防火设计要点</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严格按照国家消防安全法规和标准进行设计，确保电气设备和线路的防火安全。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对可能存在火灾隐患的区域进行特殊处理，如增设防火隔离带、防火封堵等措施。</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95" b="779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合理规划电缆通道、配电箱等的位置，避免因设备或线路过热引发火灾。</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防火安全设计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根据场所特点和消防要求，合理布置电气设备的位置，避免设备之间的相互干扰和过载运行。</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确保设备与可燃物保持一定的安全距离，防止火灾蔓延。</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选择符合国家消防安全要求的电气设备，确保设备本身具有较好的防火性能。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设备选型与布置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https://d.book118.com/056204005010010054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2024-09-21T00:12:30.852</cp:lastPrinted>
  <dcterms:created xsi:type="dcterms:W3CDTF">2024-09-20T16:12:30Z</dcterms:created>
  <dcterms:modified xsi:type="dcterms:W3CDTF">2024-09-20T16:12:33Z</dcterms:modified>
</cp:coreProperties>
</file>