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B2A7D-278A-4272-9A34-72670CD47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8223A-FFCE-4148-8C01-042F2F1C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17CE8-4A78-477A-B1F5-88C6F0E9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A4226-E737-446E-AEA9-A36BCAC61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29DDD-BF1C-4915-889E-4BD6418D6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4A787-E416-4EE8-B43A-E274EAB6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C5A5A-BF2E-4E97-9BB9-8838FAFC2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60A75-1ACA-4770-A078-536D7DB6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ED748-7E06-4B5A-B1DB-2CC117B73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429AC-6D83-4384-A1A7-84838072A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6EC18-0D24-4A41-B591-0716771F2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0402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检查管理的自我提升与发展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持续学习与职业发展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随着全球化进程的加速，企业面临的市场竞争日益激烈，检查管理作为企业质量管理的重要环节，对于提升产品质量、增强企业竞争力具有重要作用。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质量管理体系不断完善，由最初的检验质量控制发展到现在的全面质量管理，检查管理也需要与时俱进，不断提升自身水平。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为了适应不断变化的市场需求和质量管理体系的发展，检查管理需要进行自我提升与发展，提高检查效率、准确性和可靠性。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自我提升与发展的必要性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检查管理通过对产品进行全面、严格的检查，确保产品质量符合相关标准和客户要求，降低产品缺陷率和退货率，提升客户满意度。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优质的产品是企业赢得市场的关键，检查管理作为企业质量管理的重要环节，对于提升企业品牌形象、增强企业竞争力具有重要作用。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促进工艺改进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通过对检查数据的分析和挖掘，可以发现生产过程中的问题和不足，为工艺改进提供有力支持，推动企业持续改进和创新。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降低质量成本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通过有效的检查管理，可以减少不合格品的产生和处理成本，降低质量成本，提高企业的经济效益。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894" b="15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了解自身优势和不足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通过自我认知，可以更加清晰地了解自身的优势和不足，从而有针对性地制定提升计划。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准确的自我认知有助于更好地评估风险和机会，提高决策的质量和准确性。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增强自信心和自我满足感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对自己有更深入的了解可以增强自信心，提高工作满意度和幸福感。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定期回顾自己的工作和生活，思考自己的表现和成果，总结经验教训。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主动向上级、同事、朋友等寻求反馈，了解自己的表现和他人的看法。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参加相关的培训和学习课程，了解新的知识和技能，拓展自己的视野。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参加培训和学习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提升自我认知的方法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过度自信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对自己的能力和判断过于自信，忽视潜在的风险和问题。需要保持谦虚和谨慎，认真评估自己的能力和判断。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确认偏误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倾向于寻找和自己观点一致的信息，而忽视相反的信息。需要保持开放心态，积极寻找和接受不同观点。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刻板印象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对某些人或事物持有固定的看法和偏见。需要保持客观和公正的态度，避免对他人进行不公正的评价和判断。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083" b="1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认知偏差与调整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时间管理与效率提升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通过合理规划时间，减少无效工作和时间浪费，从而提高工作效率。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明确目标并制定相应的时间计划，有助于更好地实现个人和组织的目标。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合理安排时间，平衡工作与生活，有助于提升个人生活质量。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03" r="283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627" r="10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时间管理的方法与技巧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根据任务的重要性和紧急性制定计划，合理安排时间。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将任务按照重要性和紧急性进行分类，优先处理重要且紧急的任务。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克服拖延症，尽早开始工作并集中精力完成任务。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避免过多承担不必要的工作和任务，学会拒绝并明确个人边界。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学会拒绝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制定合理的工作流程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利用工具和技术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提高工作效率的策略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优化工作流程，减少无效劳动和重复工作。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使用适合的工具和技术辅助工作，提高工作效率。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避免分心和多任务处理，集中精力完成当前任务。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通过学习和培训提升个人技能和知识水平，提高工作效率和质量。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https://d.book118.com/056204024120010040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2024-09-06T22:14:36.755</cp:lastPrinted>
  <dcterms:created xsi:type="dcterms:W3CDTF">2024-09-06T14:14:36Z</dcterms:created>
  <dcterms:modified xsi:type="dcterms:W3CDTF">2024-09-06T14:14:38Z</dcterms:modified>
</cp:coreProperties>
</file>