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BDCF0-A847-4FB2-86E2-3CA758C81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76E6-F3AE-4846-AD48-EAA80F24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9DC8-098B-47E7-B092-5D6F964B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F7BE0-889F-40D4-B792-789D2106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E4073-E1E9-421F-A106-C65866DE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F9EFD-D40C-44A3-B8A9-74087B6A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D64E5-8AF0-49A9-8689-2B007DF7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34255-22A8-44BF-91FD-4B415AB2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4F93C-CA33-443D-B6C4-554EAF9FA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658AA-587F-4779-A549-000DB4BF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C36CF-677A-4708-95F2-98A222FEC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4105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客户需求沟通的构建与管理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通过有效的沟通，更好地理解客户需求，提供符合客户期望的产品或服务，从而提升客户满意度。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与客户建立良好关系，增加客户黏性，扩大市场份额，推动公司业务持续增长。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优化内部沟通流程，确保团队成员对客户需求的准确理解，提高团队协作效率。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对收集到的客户需求进行深入分析，包括需求类型、来源、紧急程度等。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根据客户需求分析结果，制定相应的沟通策略，包括沟通方式、频率、内容等。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按照沟通策略进行实施，并对沟通效果进行评估，包括客户满意度、业务增长等指标。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沟通实施与效果评估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针对评估结果，提出改进和优化建议，不断完善客户需求沟通体系。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通过市场调研、客户反馈、销售数据等途径，识别客户的需求和期望。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与客户进行深入交流，了解他们的真实需求和潜在需求，以及需求背后的原因和动机。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将收集到的需求信息进行整理、分类和归纳，形成清晰、完整的需求文档。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整理需求信息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功能性需求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客户对产品或服务的基本功能和性能的要求，如产品的功能、性能参数等。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非功能性需求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客户对产品或服务的非功能性特征的要求，如可靠性、易用性、安全性等。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客户针对自身特定环境和条件提出的需求，如特定行业的应用场景、特殊的使用习惯等。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根据客户的需求对产品或服务的影响程度、使用频率等因素，评估需求的重要度。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重要度评估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根据客户的需求对时间的要求以及延迟满足的后果，评估需求的紧急度。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紧急度评估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综合考虑需求的重要度和紧急度，对需求进行优先级排序，确定优先满足的需求和后续满足的需求。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了解目标受众的特点、需求和偏好，以便制定更具针对性的沟通策略。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明确希望通过沟通实现的具体目标，如了解客户需求、解决客户问题或建立长期合作关系。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设定沟通成果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设定可衡量的沟通成果，如客户满意度、问题解决率等，以便评估沟通效果。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1" r="153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安排沟通时间和地点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选择合适的时间和地点进行沟通，以便提高沟通效率和舒适度。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准备沟通材料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根据沟通主题，准备相关的资料、数据或案例，以便更好地阐述观点和解答客户疑问。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根据沟通目标，确定与客户沟通的主题和内容。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制定沟通计划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面对面沟通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4" r="1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适用于需要深入了解客户需求、建立信任关系或解决复杂问题的场景。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适用于简单的信息传递、问题解决或远程客户服务等场景。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适用于实时交流、文件共享或远程协作等场景，如视频会议、即时通讯工具等。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适用于需要详细阐述观点、提供数据支持或留下沟通记录的场景，如邮件、报告等。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https://d.book118.com/056204105020010042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2024-09-09T08:25:18.620</cp:lastPrinted>
  <dcterms:created xsi:type="dcterms:W3CDTF">2024-09-09T00:25:18Z</dcterms:created>
  <dcterms:modified xsi:type="dcterms:W3CDTF">2024-09-09T00:25:20Z</dcterms:modified>
</cp:coreProperties>
</file>