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B537B-444F-4FE4-929E-372E9BA1F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96E41-A936-424B-B7F8-CC2BC4E18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C6BEC-93AB-4CEE-B36E-41ACA84B9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4801DD-72EC-49CC-BFA4-927CAC5BE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53DCC7-E3BE-4CE2-A8F7-6E2079FE5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7B67DB-A7A5-4536-9832-98788A819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AD9A4D-C0D5-4E45-9CFF-9F24C1344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5A51F-596A-4A9B-8268-D2E1AC870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E809CC-D020-4693-8A52-8136A9CB6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6202C-89C4-4379-A30B-C3443FC98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51B9D-E147-4112-9DB2-12FA5EBFC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20515000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小学教学质量提升方案培养学生的学习自主性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2024-01-19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学生学习自主性现状分析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教师教学行为对学生学习自主性影响研究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家庭教育环境对学生学习自主性影响研究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学校管理制度改革对提升学生学习自主性作用分析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当前教育改革强调学生中心，注重培养学生的自主学习能力和创新精神。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小学教学面临学生差异大、教学内容繁杂等挑战，提升教学质量需创新教学方法。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学习自主性是学生终身学习和发展的关键能力，有助于提高学生的学业成绩和综合素质。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7746" r="2774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教育改革背景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教学质量挑战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学习自主性的重要性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加强家校合作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与家长密切沟通合作，共同关注学生的学习和成长，形成良好的教育合力。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引导学生制定学习计划、监控学习过程、评价学习成果，逐渐形成自主学习能力。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激发学生兴趣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通过丰富的教学内容和形式，激发学生对学习的兴趣和内在动力。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通过培养学生的学习自主性，提高小学教学质量，促进学生全面发展。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转变教学方式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从传统的讲授式教学向以学生为主体的探究式、合作式学习转变。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学生学习自主性现状分析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学习自主性是指学生在学习过程中能够主动、积极地参与，具备自我驱动、自我管理和自我评价的能力。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学习自主性是学生终身学习和发展的基础，有助于提高学生的学习兴趣、学习动力和学习效果，同时也有助于培养学生的创新精神和实践能力。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学生学习自主性定义及重要性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学习自主性的重要性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学习自主性定义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通过问卷调查、访谈、观察等多种方式对当前小学生学习自主性进行调查。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调查结果显示，当前小学生学习自主性整体偏低，大部分学生缺乏自我驱动和自我管理能力，需要教师和家长的引导和帮助。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当前小学生学习自主性现状调查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小学生学习自主性不足，表现为缺乏学习计划、学习方法不当、学习时间分配不合理、缺乏自我评价等。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成小学生学习自主性不足的原因主要有以下几个方面：一是学生自身因素，如缺乏学习兴趣、自信心不足等；二是家庭因素，如家长过度保护、缺乏家庭教育等；三是学校因素，如教学方式单一、缺乏个性化教学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教师教学行为对学生学习自主性影响研究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学生中心教学理念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教师应树立学生中心的教学理念，关注学生的需求和发展，以学生的全面发展为目标。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教师角色转变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教师应从传统的知识传授者转变为学生学习和发展的促进者、引导者和合作者。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19" r="19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教师教学理念更新与角色转变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通过创设生动、具体的教学情境，激发学生的学习兴趣和主动性，引导学生在情境中探究、发现问题。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情境教学法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鼓励学生分组合作，共同探究问题，培养学生的团队协作精神和自主学习能力。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合作探究法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以问题为导向，引导学生主动思考、积极探究，培养学生的问题解决能力和创新思维。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问题导向法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课堂教学方法创新与实践探索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https://d.book118.com/056205150005010041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2024-09-07T17:04:09.395</cp:lastPrinted>
  <dcterms:created xsi:type="dcterms:W3CDTF">2024-09-07T09:04:09Z</dcterms:created>
  <dcterms:modified xsi:type="dcterms:W3CDTF">2024-09-07T09:04:11Z</dcterms:modified>
</cp:coreProperties>
</file>