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8E971-4981-445D-9F47-257B7795B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F0509-AF2D-407E-B28C-F1DF498D3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103A3-0560-4B11-99D1-E4F7C6462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E95E03-D917-4891-A654-4400A0B0A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3467E8-E90D-443A-8E8F-9273CB75B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215995-DD99-4696-AF48-BBA737891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B2C3C1-85DB-4DED-BEC6-0E0CFAE2E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9C9EBE-6B61-4369-A605-14C5FB2D3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39AA98-055F-4628-84DA-C5C001132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4EEC7-FC85-4FF6-8539-5DA18C4C5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F0DEF-2A49-4880-B5A7-F2A32AFA7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205204203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关于中风饮食护理的ppt大纲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中风饮食护理的重要性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中风患者饮食护理的原则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中风患者饮食护理的实践建议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中风患者饮食护理的注意事项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中风饮食护理的研究和发展趋势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中风概述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中风是一种急性脑血管事件，由于脑部血管阻塞或破裂导致脑组织缺血或出血，进而引发一系列神经功能障碍。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缺血性中风和出血性中风。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中风定义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突然出现的肢体麻木、无力、言语不清、视力模糊等。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偏瘫、偏盲、偏身感觉障碍等。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中风的症状和体征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314" r="283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207" r="3020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中风是一种严重的疾病，可导致长期残疾甚至死亡。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对患者的身心健康、家庭和社会造成巨大的负担。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中风的危害和影响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中风饮食护理的重要性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中风患者需要足够的蛋白质、脂肪、碳水化合物、维生素和矿物质等营养素，以支持身体的修复和功能恢复。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营养不足或营养不良可能导致免疫力下降、伤口愈合缓慢、肌肉萎缩等问题，影响患者的康复进程。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674" r="967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150" r="715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营养是维持人体正常生理功能的基础，对于中风患者来说，合理的营养摄入对促进康复至关重要。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营养需求与中风康复的关系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饮食是影响中风发生和复发的可干预因素之一。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高盐、高脂肪、高胆固醇等不健康饮食习惯与中风风险增加有关。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9260" b="1926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2367" b="22367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适量摄入富含可溶性纤维、全谷类、水果和蔬菜等健康食物可以降低中风风险。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饮食对中风风险的影响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3511" r="23511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中风患者可能存在吞咽困难、口腔或舌部肌肉无力等问题，需要针对个体情况制定合适的饮食方案。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针对吞咽困难的患者，应选择软糊状或半流质食物，并注意进食姿势和速度，避免误吸。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中风患者需要控制盐、糖、脂肪等摄入量，以降低血压、血糖和血脂水平，预防再次中风。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中风患者饮食护理的特殊需求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中风患者饮食护理的原则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控制每日总热量摄入，避免热量过剩导致体重增加，从而降低高血脂、高血压和糖尿病等中风危险因素的发生率。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根据患者的年龄、性别、身高、体重和身体活动水平，计算每日所需热量，保持摄入与消耗平衡。避免过多摄入高热量食物，如油炸食品、甜饮料等。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控制总热量，保持理想体重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保持营养均衡，合理搭配食物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确保食物种类多样化，摄入足够的蛋白质、脂肪、碳水化合物、维生素和矿物质，以满足身体的营养需求。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选择新鲜、多样化的食材，适量摄入肉类、鱼类、豆类等优质蛋白质来源，同时搭配适量的碳水化合物和脂肪。增加蔬菜、水果的摄入，提供丰富的维生素和矿物质。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79" b="98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限制食物中的钠盐摄入，同时增加富含钾盐的食物摄入，有助于降低血压和预防中风。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减少盐的摄入，避免高盐食品如腌制品、咸鱼等。适量食用富含钾盐的食物，如香蕉、土豆、蘑菇等，有助于维持血压正常水平。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控制钠盐摄入，适量增加钾盐摄入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减少饱和脂肪和反式脂肪的摄入，控制脂肪总量，以降低血脂水平，预防动脉粥样硬化和中风。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避免食用富含饱和脂肪和反式脂肪的食物，如炸食、全脂奶制品、肥肉等。选择低脂或脱脂奶制品、瘦肉、禽类等富含不饱和脂肪的食物。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控制脂肪摄入，特别是饱和脂肪和反式脂肪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https://d.book118.com/056205204203010101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2024-09-26T07:46:01.777</cp:lastPrinted>
  <dcterms:created xsi:type="dcterms:W3CDTF">2024-09-25T23:46:01Z</dcterms:created>
  <dcterms:modified xsi:type="dcterms:W3CDTF">2024-09-25T23:46:03Z</dcterms:modified>
</cp:coreProperties>
</file>