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FAC83-3506-41E4-85B1-EA9D7C5C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E9D7B-B0D8-4A63-A8FA-52DF6EC88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1FABE-25B6-4455-AE72-572C1CC6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16321-7820-4D4B-92EA-B41FBAD6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B0189-B955-42EE-9A56-486B3586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01251-9303-4301-853B-967DA5B2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BA865-CB2D-4D23-8EBA-A8558B63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E21DD-F8FD-4277-B7BB-D74BEF04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94391-26F0-4491-9837-4F0434C7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545CD-AC81-4619-9DF5-2FDE7C7E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8CF2A-AABF-4CA3-944D-72B8DF763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0220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早产儿出院健康宣教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早产儿出院后健康指导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家庭支持与心理疏导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早产儿随访与监测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早产儿营养与生长发育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早产儿出院后康复训练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早产儿是指胎龄未满37周的活产婴儿，由于各器官系统尚未发育成熟，生活能力相对较弱，因此需要特殊的护理和关注。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生长发育尚未成熟，体重和身高通常低于同龄足月儿。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免疫力较低，容易感染疾病。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消化系统、呼吸系统等器官功能相对较弱，需要细心呵护。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遵循医生的建议进行喂养，保证营养供给。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定期喂养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注意家庭卫生，减少早产儿与外界的接触，避免感染病菌。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维持适宜的室内温度，保持早产儿的体温稳定。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定期带早产儿到医院进行检查，监测生长发育情况。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早产儿出院后健康指导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早产儿出院后应继续母乳喂养，母乳中的营养成分有助于促进宝宝的生长发育。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根据宝宝的体重和生长情况，逐渐增加奶量，避免过度喂养或喂养不足。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确保喂奶姿势正确，避免宝宝吸入空气和发生溢奶。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根据医生的建议，逐步给宝宝添加辅食，以保证宝宝获得全面营养。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早产儿体温调节能力较弱，应保持室内温度适宜，避免宝宝着凉。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保暖措施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保持宝宝皮肤清洁干燥，定期洗澡和更换尿布。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建立规律的睡眠习惯，保证宝宝充足的睡眠时间。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教育家长养成良好卫生习惯，减少宝宝接触病菌的机会。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按照免疫计划接种疫苗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根据医生建议，按时给宝宝接种各类疫苗，预防传染病。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接种前后注意事项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告知家长在接种前后应注意宝宝的身体状况，如有异常及时就医。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如有需要，医生会安排定期随访，以便及时发现并处理宝宝的健康问题。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定期检查宝宝的体温、呼吸、食欲等情况，发现异常及时处理。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教育家长注意家庭卫生，避免宝宝接触感染源。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家庭支持与心理疏导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促进早产儿健康成长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家庭支持可以为早产儿提供稳定的环境和情感依托，有助于其健康成长。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提高家长育儿信心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家庭支持可以帮助家长更好地了解和应对早产儿的需求，增强他们的育儿信心。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家庭支持可以及时发现并处理早产儿潜在的健康问题，降低并发症和再次入院的风险。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向家长提供育儿培训，包括喂养、护理、日常观察等方面的知识和技巧。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提供育儿培训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定期对早产儿进行随访，了解其生长发育情况，评估家庭护理效果，并提供必要的指导和支持。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鼓励家长之间建立互助网络，分享育儿经验和心得，共同应对育儿挑战。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建立家长互助网络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如何提供家庭支持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https://d.book118.com/056210220042010052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2024-09-18T11:50:09.671</cp:lastPrinted>
  <dcterms:created xsi:type="dcterms:W3CDTF">2024-09-18T03:50:09Z</dcterms:created>
  <dcterms:modified xsi:type="dcterms:W3CDTF">2024-09-18T03:50:12Z</dcterms:modified>
</cp:coreProperties>
</file>