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9690F-3E61-490A-BE9B-D72F6E44C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95192-9A5F-4AB8-970C-4995A1421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8D7A3-8081-454A-9305-314EA288D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E19BF7-6E07-4AE2-8625-B921C9F0C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14F5C8-4F8B-4029-B5A2-BEE7C0328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1A7110-35E1-4354-B92E-F1CBA83D8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78282B-CF80-46C5-B2D3-4F269AC7C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8BF8F-B1D3-4FD0-A08D-41ACDA507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CBA96-E9B7-4FE5-BD87-B41F7207B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CB7F0F-1E69-43EC-896F-33CFF4804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51CDE-6E73-40DC-9D89-D0CCFCF7A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21220111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《金融机构》ppt课件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金融机构的类型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金融机构的风险管理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金融机构的监管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金融机构的创新与发展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83" r="20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金融机构是指专门从事货币信用活动的中介组织，是金融体系的重要组成部分。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按照不同的标准，金融机构可以分为银行、证券公司、保险公司、信托公司等不同类型的机构。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金融机构的功能与作用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金融机构作为资金供求的信用中介，具有融通资金、分散风险、信息传递等基本功能。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金融机构在国民经济中发挥着重要的作用，是资金活动的中介、经济运行的润滑剂和社会经济发展的助推器。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805" b="1180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金融机构的发展历程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金融机构起源于货币兑换和保管业务，随着贸易的发展和信用关系的扩大，逐渐发展成为各种类型的金融机构体系。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发展阶段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金融机构的发展经历了早期的货币兑换和保管、中期的银行和证券业的出现、现代的金融创新和综合化等阶段。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未来金融机构将朝着更加多元化、综合化、国际化的方向发展，同时金融科技的应用也将深刻影响金融机构的运营模式和服务方式。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金融机构的类型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400" r="64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提供存贷款、支付结算等服务的金融机构。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商业银行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为政府特定政策目标提供资金的金融机构。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政策性银行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为农村地区提供金融服务的机构。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农村信用社和农村合作银行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包括信托公司、汽车金融公司等。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其他银行业金融机构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银行业金融机构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101" r="3010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证券类金融机构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证券公司：提供证券经纪、投资银行等服务的金融机构。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期货公司：提供期货交易服务的机构。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基金公司：发行和管理证券投资基金的机构。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其他证券类金融机构：包括投资咨询公司等。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提供人寿保险服务的机构。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人寿保险公司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提供财产保险服务的机构。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财产保险公司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为保险公司提供再保险服务的机构。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再保险公司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包括保险资产管理公司等。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其他保险类金融机构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保险类金融机构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464" r="16464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715" r="1671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金融租赁公司：提供设备租赁服务的机构。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消费金融公司：提供消费信贷服务的机构。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货币经纪公司：提供货币市场交易服务的机构。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其他未列明的金融机构：包括典当行等。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其他金融机构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金融机构的风险管理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https://d.book118.com/056212201112010033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2024-09-02T01:44:35.548</cp:lastPrinted>
  <dcterms:created xsi:type="dcterms:W3CDTF">2024-09-01T17:44:35Z</dcterms:created>
  <dcterms:modified xsi:type="dcterms:W3CDTF">2024-09-01T17:44:37Z</dcterms:modified>
</cp:coreProperties>
</file>