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56C8D-ECE6-4DE1-A478-911F8353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8B87B-4CC7-4356-A72D-E60A77A3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3195-868D-4B29-B20B-E3264D42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E738B-412B-46D9-9DF6-80F27EDD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3B29B-8ED8-4D47-B498-CC6693FC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C7D38-5FC8-4D37-988C-EAC8DD2F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01E42-19A7-4AAF-82AE-23E70A37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F0325-2C66-4263-A879-7F72E8DF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62B73-6FF3-4CF3-A593-0D7BDE04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AF6B8-538D-42E3-BAB5-CE143525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020AA-D7DF-4D6F-97FA-3363379A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3121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国有资产流失课件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国有资产流失概述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国有资产流失的原因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国有资产流失的类型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防止国有资产流失的措施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国有资产流失概述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指属于国家所有的各种财产、物资、债权和其他权益。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国有资产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国有资产的所有权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国有资产的来源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由国家代表全国人民行使，国家机关和国有企业事业单位只是代为占有、使用和管理。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主要来源于全国人民的税收、国家机关和国有企业事业单位的利润上缴等。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国有资产的定义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39" b="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71" b="7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国有资产流失的界定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国有资产流失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是指国有资产的权益受到侵犯，导致其价值减少或消失的行为。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国有资产流失的途径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包括非法转让、低价出售、无偿赠送、管理不善、浪费、贪污受贿等。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国有资产流失的后果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导致国家财富的损失，影响国家经济发展和社会稳定。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国有资产是国家的重要财富，流失会导致国家利益受到损害。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损害国家利益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国有资产是推动经济发展的重要力量，流失会影响经济发展速度和稳定性。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影响经济发展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国有资产的流失往往伴随着贪污腐败和权力寻租，破坏社会公平正义和稳定。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破坏社会稳定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国有资产流失的危害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国有资产流失的原因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财务管理不规范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财务制度不健全，账目混乱，导致资产核算不准确，容易造成资产流失。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人力资源管理不足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国有企业对员工的管理不到位，缺乏有效的激励机制和约束机制，导致员工责任心不强，容易发生资产流失事件。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缺乏有效的内部控制机制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国有企业在管理上存在漏洞，未能建立健全的内部控制体系，导致资产流失风险增加。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管理不善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国有企业在进行投资决策时，可能因为信息不对称、缺乏科学评估等原因，导致投资项目失败，造成资产流失。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投资决策失误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国有企业采购过程中可能存在违规操作、缺乏监督等问题，导致采购的物品质量低劣、价格虚高，造成资产流失。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采购决策失误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458" r="8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国有企业销售策略不当，可能造成大量库存积压、应收账款难以收回等问题，导致资产流失。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销售决策失误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决策失误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外部监督不足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政府监管部门对国有企业的监督力度不够，可能存在监管漏洞和盲区，导致资产流失问题得不到及时发现和纠正。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内部监督失效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国有企业的内部监督机构可能因为缺乏独立性和权威性，无法有效发挥监督作用，导致资产流失问题得不到及时发现和制止。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社会监督缺乏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社会公众和媒体对国有企业的监督不足，缺乏有效的信息披露机制，导致资产流失问题难以被曝光和监督。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542" b="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42" r="20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958" r="1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监督缺位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https://d.book118.com/056213121110010031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2024-08-29T22:15:33.174</cp:lastPrinted>
  <dcterms:created xsi:type="dcterms:W3CDTF">2024-08-29T14:15:33Z</dcterms:created>
  <dcterms:modified xsi:type="dcterms:W3CDTF">2024-08-29T14:15:35Z</dcterms:modified>
</cp:coreProperties>
</file>