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80854C-05C7-438D-B240-9551866A3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870793-D20D-4076-8C68-F14266134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6F5D88-A8AF-47C5-BED4-FE1103722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B93EDC-4151-4B8C-9744-89EC94D2E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C389BA-A503-424C-87F2-5F36C728C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22678C-7705-4121-90CE-B0D3BC5FB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B4F67C-6F31-4001-BE1B-C9A3E771D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A8D7DD-0E94-4167-81A0-E7EE8AF73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589253-931D-44EB-AAAA-86AE29C62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22B80C-3846-4EFC-A777-0179E6CDA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372DDC-90C6-4A80-B6EE-74119C69B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72968"/>
            <a:ext cx="4344009" cy="296811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72968"/>
            <a:ext cx="4376553" cy="296811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213213124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研发资源管理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研发资源管理概述
 研发资源分类与规划
 资源分配与优先级设定
 资源使用效率与监控
 资源协调与优化
 研发风险识别与管理
 研发团队建设与管理
 总结与展望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研发资源管理概述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研发资源管理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研发资源管理概述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研发资源管理的定义和重要性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1.研发资源管理是企业确保研发活动高效、顺利进行的重要手段，对企业保持竞争优势有着至关重要的作用。</a:t>
            </a:r>
          </a:p>
          <a:p>
            <a:r>
              <a:t>2.有效的研发资源管理可以提升研发效率，降低研发成本，提高研发质量，进而提升企业整体竞争力。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研发资源管理的核心要素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1.研发资源管理核心要素包括人力资源、技术资源、物资资源、时间资源和预算资源。</a:t>
            </a:r>
          </a:p>
          <a:p>
            <a:r>
              <a:t>2.这些要素需要得到有效的规划、组织、协调、控制和评价，以确保研发活动的顺利进行。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研发资源管理概述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研发资源管理的挑战与趋势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1.随着科技的快速发展和全球竞争的加剧，研发资源管理面临着诸多挑战，如资源分配不合理、利用效率低下等问题。</a:t>
            </a:r>
          </a:p>
          <a:p>
            <a:r>
              <a:t>2.未来趋势包括加强研发资源的优化配置，提升资源利用效率，以及借助信息化和智能化手段提升研发资源管理水平。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研发资源管理的实践案例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1.案例一：某知名企业通过实施研发资源管理，提升了研发效率，降低了研发成本，取得了显著的效益。</a:t>
            </a:r>
          </a:p>
          <a:p>
            <a:r>
              <a:t>2.案例二：某创新型公司通过优化研发资源管理，实现了技术突破，引领了行业发展。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研发资源管理概述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研发资源管理的未来展望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1.未来，研发资源管理将更加注重创新、协同和可持续发展，以适应不断变化的市场环境和技术进步。</a:t>
            </a:r>
          </a:p>
          <a:p>
            <a:r>
              <a:t>2.随着人工智能、大数据等前沿技术的应用，研发资源管理将更加智能化、精细化，为企业创造更大的价值。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研发资源分类与规划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研发资源管理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研发资源分类与规划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1.人力资源：研发团队的专业技能、经验和知识储备是影响研发效率和质量的关键因素。要建立高效、专业的研发团队，需要加强人才引进、培养和激励。</a:t>
            </a:r>
          </a:p>
          <a:p>
            <a:r>
              <a:t>2.技术资源：研发需要各种技术支持，包括软硬件设备、开发工具、测试环境等。要确保技术资源的及时更新和维护，提高研发效率。</a:t>
            </a:r>
          </a:p>
          <a:p>
            <a:r>
              <a:t>3.资金资源：研发需要投入大量资金，包括人员薪酬、设备购置和维护、试验费用等。要确保资金的合理分配和使用，提高投入产出比。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研发资源规划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1.需求分析：针对具体的研发项目，要进行详细的需求分析，明确所需资源种类和数量，为资源规划提供依据。</a:t>
            </a:r>
          </a:p>
          <a:p>
            <a:r>
              <a:t>2.资源分配：根据需求分析结果，结合现有资源情况，进行合理的资源分配，确保各项资源的有效利用。</a:t>
            </a:r>
          </a:p>
          <a:p>
            <a:r>
              <a:t>3.资源调整与优化：在研发过程中，要根据实际情况及时调整资源分配，优化资源配置，提高资源利用效率。</a:t>
            </a:r>
          </a:p>
          <a:p>
            <a:r>
              <a:t>以上内容仅供参考，具体内容可以根据您的需求进行调整优化。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研发资源分类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资源分配与优先级设定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研发资源管理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资源分配与优先级设定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资源分配原则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1.根据项目需求合理分配资源，确保项目顺利进行。</a:t>
            </a:r>
          </a:p>
          <a:p>
            <a:r>
              <a:t>2.考虑资源的可持续性，避免资源的浪费和过度消耗。</a:t>
            </a:r>
          </a:p>
          <a:p>
            <a:r>
              <a:t>3.定期评估资源分配的效果，及时调整，确保项目目标的达成。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优先级设定方法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1.根据项目的紧急程度、重要性和难度设定优先级。</a:t>
            </a:r>
          </a:p>
          <a:p>
            <a:r>
              <a:t>2.考虑资源的利用效率，优先安排资源利用率高的项目。</a:t>
            </a:r>
          </a:p>
          <a:p>
            <a:r>
              <a:t>3.根据项目的实际情况，及时调整优先级，确保项目的顺利进行。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资源分配与优先级设定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资源分配与风险管理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1.在资源分配过程中充分考虑项目风险，确保项目的稳定性。</a:t>
            </a:r>
          </a:p>
          <a:p>
            <a:r>
              <a:t>2.对可能出现的风险制定应对措施，降低风险对项目的影响。</a:t>
            </a:r>
          </a:p>
          <a:p>
            <a:r>
              <a:t>3.定期对项目进行风险评估，及时调整资源分配策略。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资源分配与团队协作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1.加强团队协作，提高资源利用效率。</a:t>
            </a:r>
          </a:p>
          <a:p>
            <a:r>
              <a:t>2.建立有效的沟通机制，确保团队成员对资源分配有清晰的认识。</a:t>
            </a:r>
          </a:p>
          <a:p>
            <a:r>
              <a:t>3.鼓励团队成员积极参与资源分配决策，提高团队的凝聚力和执行力。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资源分配与优先级设定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1.关注技术创新，提高资源利用的效率。</a:t>
            </a:r>
          </a:p>
          <a:p>
            <a:r>
              <a:t>2.引入新技术和方法，优化资源分配流程。</a:t>
            </a:r>
          </a:p>
          <a:p>
            <a:r>
              <a:t>3.定期组织技术培训和交流，提高团队成员的技术水平。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资源分配与企业战略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1.将资源分配与企业战略相结合，确保企业的发展方向。</a:t>
            </a:r>
          </a:p>
          <a:p>
            <a:r>
              <a:t>2.根据企业的战略目标，制定相应的资源分配策略。</a:t>
            </a:r>
          </a:p>
          <a:p>
            <a:r>
              <a:t>3.定期评估资源分配对企业战略的影响，及时调整策略，确保企业的发展。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资源分配与技术创新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资源使用效率与监控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研发资源管理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资源使用效率与监控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资源使用效率监控的重要性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1.提升效率：通过对资源使用效率的监控，企业能够更准确地了解项目的资源消耗情况，进而优化资源配置，提升生产效率。</a:t>
            </a:r>
          </a:p>
          <a:p>
            <a:r>
              <a:t>2.成本控制：资源使用效率监控有助于企业实现对项目成本的精确控制，减少不必要的资源浪费，降低成本。</a:t>
            </a:r>
          </a:p>
          <a:p>
            <a:r>
              <a:t>3.决策支持：资源使用效率数据可以为企业决策者提供重要的参考依据，支持其做出更明智的决策。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资源使用效率监控的现状与未来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1.现状：随着企业对效率提升和成本控制的日益重视，资源使用效率监控逐渐成为企业管理的关键环节。</a:t>
            </a:r>
          </a:p>
          <a:p>
            <a:r>
              <a:t>2.发展趋势：随着技术的发展，未来资源使用效率监控将更加智能化、实时化和精细化，为企业提供更高效的管理支持。</a:t>
            </a:r>
          </a:p>
          <a:p>
            <a:r>
              <a:t>3.前沿技术：大数据、人工智能等前沿技术的应用将进一步提升资源使用效率监控的效能，为企业创造更大的价值。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资源使用效率与监控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资源使用效率监控的关键技术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1.数据采集：实时、准确的数据采集是资源使用效率监控的基础，企业需要建立完善的数据采集体系。</a:t>
            </a:r>
          </a:p>
          <a:p>
            <a:r>
              <a:t>2.数据分析：通过对数据的深入分析，企业可以了解资源使用状况，发现问题，为优化资源配置提供依据。</a:t>
            </a:r>
          </a:p>
          <a:p>
            <a:r>
              <a:t>3.数据可视化：数据可视化技术可以帮助企业更直观地了解资源使用效率情况，提升监控效果。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资源使用效率监控的实践案例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1.案例一：某企业通过资源使用效率监控，实现了生产效率提升20%，成本降低10%。</a:t>
            </a:r>
          </a:p>
          <a:p>
            <a:r>
              <a:t>2.案例二：某公司在项目实施过程中，通过实时监控资源使用情况，及时发现并解决资源配置问题，确保项目按时完成。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https://d.book118.com/056213213124010034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30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研发资源管理概述</vt:lpstr>
      <vt:lpstr> 研发资源管理概述</vt:lpstr>
      <vt:lpstr> 研发资源管理概述</vt:lpstr>
      <vt:lpstr> 研发资源管理概述</vt:lpstr>
      <vt:lpstr> 研发资源分类与规划</vt:lpstr>
      <vt:lpstr> 研发资源分类与规划</vt:lpstr>
      <vt:lpstr> 资源分配与优先级设定</vt:lpstr>
      <vt:lpstr> 资源分配与优先级设定</vt:lpstr>
      <vt:lpstr> 资源分配与优先级设定</vt:lpstr>
      <vt:lpstr> 资源分配与优先级设定</vt:lpstr>
      <vt:lpstr> 资源使用效率与监控</vt:lpstr>
      <vt:lpstr> 资源使用效率与监控</vt:lpstr>
      <vt:lpstr> 资源使用效率与监控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2024-09-03T20:04:55.862</cp:lastPrinted>
  <dcterms:created xsi:type="dcterms:W3CDTF">2024-09-03T12:04:55Z</dcterms:created>
  <dcterms:modified xsi:type="dcterms:W3CDTF">2024-09-03T12:04:58Z</dcterms:modified>
</cp:coreProperties>
</file>