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725D-5841-4121-B1DD-8CF94D45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F172A-0FD1-44DB-85BB-44F3E61D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76D0-F937-49C3-A9B0-67299F03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5D9C7-5579-4F2E-8430-23A211D6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854F7-61A5-4743-BAE5-7131E073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BC02B-4596-48CD-B021-287F3403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EF036-EB7D-4824-AC61-38ADA39A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DDAC0-6C04-432E-9C3E-01EDB0F1D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2E609-3AEC-48A1-9D20-BE9AC59FD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29ED4-1B72-4FBB-BEF2-21D39185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D5B3-33B6-4CEC-AAA9-908C59AF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3221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大学生安全知识宣传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社交安全知识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了解并掌握个人安全的基本知识和技能，如防范性骚扰、防范诈骗、防范暴力等。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大学生应了解常见的安全风险，如性骚扰、诈骗和暴力事件，并掌握应对这些风险的基本技巧，如保持警惕、不轻信陌生人、及时寻求帮助等。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自我保护意识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具备应对紧急情况的能力，如火灾、地震等自然灾害以及突发事件的应对措施。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大学生应了解各种紧急情况的处理方法，如火灾逃生、地震躲避等，并定期进行演练，以便在遇到紧急情况时能够迅速采取正确的应对措施。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紧急情况处理意识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188" r="1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具备安全防范意识，遵守校园安全规定，不参与非法活动，保护个人财物安全。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大学生应了解校园安全规定，遵守校纪校规，不参与任何非法活动。同时，应提高个人财物安全意识，妥善保管个人财物，以防被盗或遗失。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安全防范意识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离开宿舍时务必锁好门窗，不要将贵重物品随意放置，避免给不法分子留下可乘之机。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宿舍防盗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宿舍火灾预防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禁止在宿舍内私拉乱接电线、使用违规电器，发现火灾隐患应及时报告。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保持宿舍清洁卫生，预防细菌滋生和疾病传播。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在进行实验操作时，务必严格遵守实验室安全规定，佩戴防护用品。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遵守实验室规定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熟练掌握实验仪器设备的使用方法，避免因误操作导致安全事故。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正确使用仪器设备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按照规定正确处理实验废弃物，防止对环境和人员造成危害。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实验室废弃物处理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111" b="15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58" b="108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谨慎上传个人信息，避免泄露隐私。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识别网络诈骗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学会识别各类网络诈骗手段，提高防范意识。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安全使用公共Wi-Fi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不随意连接不明来源的Wi-Fi，防止网络攻击和数据泄露。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进行体育运动前，务必做好充分的热身运动，预防运动损伤。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05" r="50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运动前热身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选择安全的运动场所，避免因场地不规范或设施不完善导致意外伤害。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注意运动环境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08" b="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按照规定正确使用运动器材，确保自身和他人的安全。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正确使用运动器材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https://d.book118.com/056213221051010033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2024-09-01T20:40:07.974</cp:lastPrinted>
  <dcterms:created xsi:type="dcterms:W3CDTF">2024-09-01T12:40:07Z</dcterms:created>
  <dcterms:modified xsi:type="dcterms:W3CDTF">2024-09-01T12:40:10Z</dcterms:modified>
</cp:coreProperties>
</file>