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C56E00-7FA5-410D-A6E0-CF72D06AB7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ED77CF-9931-4C5D-B8AC-81B0897062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90C348-4355-41EF-812C-F17ACBDA52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92321E-713F-4D8D-B7A2-C5C6F86E86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A39A35-AF42-4BB4-B8CB-E702DDC062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78E23D-55DA-44AA-BAFF-4FD6043471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10B260-A839-485B-976C-616A720274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ACB0F5-78B3-4D14-AF99-3852D7BAFA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CD0FD1-9B50-401C-B7CE-7FF7ED6989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44A1C6-ADFB-41F3-9D23-936C77DB84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B787CD-7A9E-491F-8B40-5165AE6AD2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21403424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《小肝癌的ct表现》ppt课件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小肝癌的概述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CT检查技术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小肝癌的CT表现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小肝癌的鉴别诊断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小肝癌的治疗与预后</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小肝癌的概述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小肝癌通常是指单发肿瘤结节或两个相邻肿瘤结节直径之和小于或等于3cm的肝癌，是肝癌的一种特殊类型。</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根据病理类型，小肝癌可分为肝细胞癌、胆管细胞癌和混合型肝癌。</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小肝癌的发生与慢性肝炎、肝硬化、致癌物质等因素有关，其发病机制较为复杂。</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长期慢性乙型肝炎、丙型肝炎病毒感染，长期大量饮酒、食用霉变食物等都可能诱发小肝癌。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发病机制与病因</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病因</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发病机制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小肝癌早期症状不明显，可能出现右上腹疼痛、食欲不振、乏力等症状。随着病情发展，可能出现肝肿大、黄疸、腹水等症状。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小肝癌的诊断主要依靠影像学检查和病理学检查。CT、MRI等影像学检查可发现肿瘤病灶，并通过增强扫描等手段了解肿瘤的血供情况。病理学检查可通过穿刺活检或手术切除标本进行，以明确诊断。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CT检查技术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计算机断层扫描（CT）是一种无创的影像学检查技术，通过X射线束对人体进行多角度扫描，并利用计算机技术重建出人体内部结构的二维图像。</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X射线束在穿透人体组织时，由于不同组织对X射线的吸收程度不同，导致透射后的强度不同，通过测量这些不同强度的射线，可以重建出人体内部结构的图像。</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CT检查具有高分辨率、无创、无痛、无辐射等优点，广泛应用于临床诊断和医学研究中。</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7799" r="17799"/>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1883" r="11883"/>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11931" r="11931"/>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CT检查原理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21810" r="21810"/>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常规的CT扫描，不使用对比剂。</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平扫</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在注射对比剂后进行CT扫描，可提高病变的显示率。</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增强扫描</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利用计算机技术将二维图像重建为三维模型，有助于更全面地了解病变及其与周围组织的关系。</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三维重建</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采用多排探测器技术，实现了快速扫描和高清成像，提高了病变的检出率和诊断准确性。</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多排螺旋CT</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常用CT检查技术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小肝癌是指肿瘤直径小于3cm的肝癌，早期诊断和治疗对于提高治愈率和生存率具有重要意义。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CT检查在小肝癌诊断中具有较高的敏感性和特异性，能够发现较小的肿瘤病灶，并评估肿瘤的形态、大小、位置以及与周围组织的关系。</a:t>
            </a:r>
          </a:p>
        </p:txBody>
      </p:sp>
      <p:pic>
        <p:nvPicPr>
          <p:cNvPr id="6" name="Picture 6"/>
          <p:cNvPicPr>
            <a:picLocks noChangeAspect="1"/>
          </p:cNvPicPr>
          <p:nvPr/>
        </p:nvPicPr>
        <p:blipFill>
          <a:blip r:embed="rId2"/>
          <a:srcRect t="42" b="42"/>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通过增强扫描和三维重建等技术，可以更准确地判断肿瘤的良恶性，为临床医生提供可靠的诊断依据。</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CT检查在小肝癌诊断中的应用价值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小肝癌的CT表现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https://d.book118.com/056214034241010042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2024-09-10T15:20:41.412</cp:lastPrinted>
  <dcterms:created xsi:type="dcterms:W3CDTF">2024-09-10T07:20:41Z</dcterms:created>
  <dcterms:modified xsi:type="dcterms:W3CDTF">2024-09-10T07:20:43Z</dcterms:modified>
</cp:coreProperties>
</file>