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F6CF4-D0F5-4E56-9601-A999A0F57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D640B-7929-44D8-9274-949A9EBF8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58F50-15AD-4453-97E4-5CBC95A2C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0EE91-A889-483C-AEB6-AC9C5C5B2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7A7241-DA32-4BE5-9A2D-4E040F084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55D9E-E20D-46D4-866E-F0C7156A0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0188A4-E837-4064-85A7-02C52718F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64CC3-14BE-418D-B1B4-3AF8662A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8CE43-3B8B-440B-831A-D3F6D8570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D1679-D83D-4180-956D-B80B28542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687CA-67B0-4A14-A290-692B205A0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14231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提高线上零售商的销售技巧与沟通能力培训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沟通能力强化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团队协作与沟通效率提升途径探讨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提升销售业绩和客户满意度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通过培训掌握有效的沟通技巧和销售策略，提高转化率，增加销售额，同时优化客户体验。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应对激烈的市场竞争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线上零售市场竞争日益激烈，提升销售人员的专业素养和沟通能力有助于脱颖而出。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适应数字化时代的发展趋势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随着互联网和移动设备的普及，线上购物已成为主流消费方式，提高线上销售技巧是零售商必备能力。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544" r="2754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线上零售市场规模不断扩大，消费者对于线上购物的接受度逐年提高。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市场规模持续增长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消费者越来越注重个性化需求和购物体验，对线上零售商的服务质量和沟通能力提出更高要求。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线上零售市场竞争激烈，同类产品众多，如何吸引并留住客户是线上零售商面临的主要挑战。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竞争压力加剧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新兴技术如人工智能、大数据分析等为线上零售提供了更多可能性，同时也带来了如何整合和应用这些技术的挑战。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技术创新带来的机遇与挑战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线上零售市场现状及挑战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销售技巧提升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商品展示与描述优化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高质量产品图片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使用高清、多角度的产品图片，以便客户更全面地了解商品。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详细且吸引人的产品描述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提供准确、具体的产品信息，同时运用有吸引力的词汇和描述，激发客户的购买欲望。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用户评价与展示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鼓励客户留下评价，并展示在商品页面，以增加商品的可信度和吸引力。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价格与促销策略灵活调整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根据销售数据和客户反馈，及时调整价格策略和促销活动，以提高销售效果。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定期调查竞争对手的价格，以便制定合理的定价策略。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设计多种促销活动，如限时折扣、满额赠品、买一赠一等，以吸引不同类型的客户。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价格策略与促销活动设计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确保客户在购物过程中遇到的问题能够得到及时、准确的解答。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快速响应客户咨询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个性化客户服务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完善的售后支持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针对不同客户的需求和偏好，提供个性化的购物建议和解决方案。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提供退换货、维修等售后支持服务，增加客户的信任度和忠诚度。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客户服务与售后支持改进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沟通能力强化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学习非语言沟通技巧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肢体语言、面部表情、语音语调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了解文化差异对沟通的影响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尊重多样性，适应不同文化背景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掌握基本沟通原则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尊重、理解、清晰表达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保持耐心，给予客户充分表达空间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通过开放式问题深入了解客户需求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站在客户角度思考问题，理解其需求和期望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同理心运用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倾听与理解客户需求能力培养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避免使用复杂词汇和术语，用简单语言解释产品特点和优势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简洁明了表达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确保提供的信息准确无误，避免误导客户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信息准确性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针对客户提出的问题或疑虑，给予及时、准确的回应和解决方案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回应客户疑虑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表达清晰、准确信息能力训练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https://d.book118.com/056214231010010050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2024-09-15T03:29:33.941</cp:lastPrinted>
  <dcterms:created xsi:type="dcterms:W3CDTF">2024-09-14T19:29:33Z</dcterms:created>
  <dcterms:modified xsi:type="dcterms:W3CDTF">2024-09-14T19:29:36Z</dcterms:modified>
</cp:coreProperties>
</file>