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7F4F8-1B37-401D-B623-A9FEC00A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65DF3-7C82-47DD-B0A8-F21EDB05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CB58-C2C3-400C-BA2B-A107C25D8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D2DDF-160B-40EA-A847-CD58EDBB8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258E3-0542-4C0D-945E-2B5D9328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F63DA5-D320-45C1-8A4B-99DC6F0A5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768AA-8767-40AC-BFC1-18D87B6F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471AB-B557-4473-BCCF-15A562CA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4633C-C12E-465B-AE74-5EC28FF8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10139-9A30-4D44-B41C-F21F56A9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5B7AF-EB23-440B-8D1E-094AC4DE0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5104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高效组织客户活动-保险公司经营管理技能分享课件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保险公司客户活动现状及挑战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高效组织客户活动的关键要素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创新客户活动形式与手段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提升客户活动效果的方法与策略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保险公司经营管理技能在客户活动中的应用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通过分享高效组织客户活动的经验和技巧，帮助保险公司提高客户满意度和忠诚度，进而提升公司的市场竞争力和经营效益。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提升保险公司经营管理水平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随着保险市场的不断发展和竞争的加剧，保险公司需要不断创新和改进经营管理方式，以适应客户需求的变化和市场的挑战。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通过课件分享，促进公司内部不同部门之间的交流与合作，共同提升公司的整体运营效率和客户满意度。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促进公司内部交流与协作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分享如何通过客户活动建立和维护良好的客户关系，包括客户信息管理、客户服务、客户关怀等方面。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客户活动的策划与执行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详细介绍如何策划和执行一场成功的客户活动，包括目标设定、主题选择、活动策划、宣传推广、现场执行等方面。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客户活动的重要性与意义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阐述客户活动在保险公司经营管理中的作用，以及对于提高客户满意度和忠诚度的重要性。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介绍如何利用数据分析和市场调研来优化客户活动的策划和执行，提高活动的针对性和效果。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探讨如何组建高效的团队来策划和执行客户活动，以及如何通过良好的团队协作来提高工作效率和成果质量。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保险公司客户活动现状及挑战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保险公司客户活动包括产品推介会、健康讲座、理财沙龙等，旨在增强客户黏性，提升品牌形象。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活动类型多样化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参与群体广泛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0" r="16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活动效果参差不齐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客户活动面向不同年龄、职业和收入水平的群体，以满足不同客户的需求。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虽然保险公司投入大量资源举办客户活动，但活动效果因策划、执行等因素而差异显著。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客户活动现状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部分保险公司客户活动策划缺乏新意，难以吸引客户参与。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活动策划缺乏创新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由于活动内容与客户需求不匹配或活动形式单调，导致客户参与度不高。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客户参与度不高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保险公司难以准确评估客户活动的效果，无法为未来的活动提供有效参考。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活动效果难以评估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客户期望保险公司能够提供个性化的服务，如根据客户的年龄、职业和收入水平等因素定制活动方案。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客户希望在活动中获得专业化的指导，如理财建议、健康管理等。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客户希望通过活动结识更多志同道合的人，拓展社交圈子，同时期望活动具有趣味性和互动性。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互动与社交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高效组织客户活动的关键要素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24" b="17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78" b="62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明确活动目标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通过活动展示公司专业形象，增强客户对品牌的认知度和信任感。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拓展客户群体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吸引潜在客户参与活动，了解公司产品和服务，促进转化。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增强客户黏性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通过活动提供个性化服务，深化与客户的关系，提高客户满意度和忠诚度。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结合主题和目标，设计丰富多彩的活动形式，如讲座、研讨会、互动游戏等。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主题鲜明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根据目标客户群体和市场需求，确定具有吸引力和独特性的活动主题。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内容充实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确保活动内容有深度、有价值，能够为客户提供实用信息和专业指导。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精心策划活动内容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通过线上互动、问答、抽奖等方式吸引客户参与活动，提高客户参与度。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制定推广计划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明确推广目标、受众、渠道和时间表，确保推广活动有针对性地进行。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利用社交媒体、电子邮件、短信等多种渠道进行活动宣传，扩大覆盖面。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有效推广和宣传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明确分工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提前确定活动执行团队及各自职责，确保各项工作有人负责、有序进行。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提前准备好所需物资和设备，确保活动现场布置、音响、投影等设备正常运行。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应对突发情况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制定应急预案，对可能出现的突发情况进行预测和准备，确保活动顺利进行。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确保活动顺利执行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创新客户活动形式与手段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利用直播平台进行产品推介、保险知识普及、客户答疑等活动，增强互动性和参与感。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线上直播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邀请行业专家、学者进行在线讲座或研讨会，提升客户对保险行业的认知和理解。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网络研讨会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运用VR技术，让客户在线上体验保险产品的实际应用场景，提高客户对产品的兴趣和认知。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虚拟现实体验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线上活动形式探索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https://d.book118.com/056215104224010043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2024-09-11T23:08:55.338</cp:lastPrinted>
  <dcterms:created xsi:type="dcterms:W3CDTF">2024-09-11T15:08:55Z</dcterms:created>
  <dcterms:modified xsi:type="dcterms:W3CDTF">2024-09-11T15:08:57Z</dcterms:modified>
</cp:coreProperties>
</file>