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121E4-0B29-4BEA-AC15-3911E07CB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9E5E-2E27-4BED-979B-FFE16F92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7FE4E-5BB5-43E0-B795-D37F7239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BA1CB-A1DD-455C-B5B0-646A8831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6F4E8-393E-42CF-84FB-ED9D60E1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60590-9E9E-49B6-B0E3-6510A2EA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48D15-B033-43D5-B830-D1CD1B6B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1FF0D-CD0D-486D-BC4F-75E3F0D45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2E6B2-EDD8-4C16-B15C-5DF112A8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CF942-99E9-4E41-A56F-5B261260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AB364-F3F1-4CD5-8DDC-F10D02074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0144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挫折与成长心理健康教育班会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挫折教育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成长教育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班会总结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08" r="129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帮助学生认识到挫折是成长过程中的一部分，培养积极应对挫折的态度和能力。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学生在学习和生活中会遇到各种挫折，如何正确面对和克服挫折对学生的心理健康和成长至关重要。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负责组织班会，协调活动进程。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学生代表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心理辅导老师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分享自身经历，增强班会互动性和参与感。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提供专业知识和建议，解答学生疑问。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班会参与人员介绍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挫折教育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挫折是指个体在追求目标过程中遇到障碍或干扰，导致目标无法实现时所产生的负面情绪和心理压力。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挫折可能导致个体产生消极情绪，如失落、焦虑、愤怒等，影响其心理健康和成长发展。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挫折的定义和影响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挫折影响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面对挫折的态度和应对方法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遇到挫折时，应保持冷静、乐观的态度，勇敢面对问题，寻找解决之道。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当目标难以实现时，可适当调整目标，重新规划自己的方向和路径。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遇到无法解决的问题时，可向他人寻求帮助，共同探讨解决方案。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在经历挫折后，应进行自我反思，总结经验教训，提升自己的应对能力。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张海迪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张海迪身患高位截瘫，但她克服重重困难，成为著名作家、演说家和社会活动家，用她的故事激励了无数人。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阿里巴巴创始人马云曾遭遇多次创业失败，但他坚持不懈，最终取得巨大成功，成为全球知名的企业家。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克服挫折的案例分享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https://d.book118.com/056220144034010052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2024-09-18T10:26:36.020</cp:lastPrinted>
  <dcterms:created xsi:type="dcterms:W3CDTF">2024-09-18T02:26:36Z</dcterms:created>
  <dcterms:modified xsi:type="dcterms:W3CDTF">2024-09-18T02:26:38Z</dcterms:modified>
</cp:coreProperties>
</file>