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21573F-9C60-40C8-9152-5A758F976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EB3F88-4EBB-4FAA-A650-A00E72127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04435-58F8-4D8C-AD4D-F6082D75E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A116F2-9666-40D0-9999-66A21D990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430D77-2A0F-4501-A6B2-0B0849118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C0D117-7D5F-41D1-8772-B577046E4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174A0E-D168-41BF-93DD-DDF9BAE78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B0F09C-040B-42B4-A30B-920E74963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3B95E2-2A81-4E48-B556-48F5DFD34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3F8CB8-84D3-4C93-BC93-1A276230F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331174-B1E0-45FE-8EB6-F424499CE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22023012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提升个人表现力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表现力的重要性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肢体语言与仪态训练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公众演讲能力提升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团队协作中展现个人价值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表现力的重要性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480" r="1748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表现力是指个人在沟通、演讲、写作、艺术等方面所展现出的独特魅力和影响力，能够吸引他人的注意并传递清晰的信息。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表现力定义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表现力是个人综合素质的重要体现，它不仅能够提升个人的形象和魅力，还能够增强个人的自信心和自我认知，有助于个人在职场和社交场合中取得更好的成绩和发展。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表现力意义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表现力定义及意义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职场中的表现力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在职场中，表现力对于个人的成功至关重要。一个具有良好表现力的人能够更好地与同事、上级和客户进行有效的沟通和协作，更容易获得他人的认可和信任。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表现力与晋升机会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具有优秀表现力的员工往往更容易获得晋升和提拔的机会。他们能够准确地表达自己的想法和观点，展示自己的能力和潜力，从而得到更多的职业发展机会。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06" r="23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表现力与职场成功关系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41" r="2354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通过提升表现力，个人可以更加自信地面对各种挑战和困难，减少自我怀疑和焦虑，从而更加坚定地追求自己的目标和梦想。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提高影响力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优秀的表现力可以让个人在团队和社会中发挥更大的作用，对他人产生积极的影响。这有助于个人树立良好的形象和口碑，进而获得更多的支持和资源。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促进职业发展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提升表现力可以为个人的职业发展带来更多的机会和可能性。无论是在求职过程中还是在工作表现中，优秀的表现力都能够让个人脱颖而出，获得更好的职业前景和薪资待遇。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提升表现力带来的益处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增强自信心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自信心强的人能够更准确地认识自己的能力和价值，从而更自然、流畅地表达自己。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提升自我认知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622" b="1262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增强表达欲望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提高表达能力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自信心能够激发人的表达欲望，使人更愿意在他人面前展示自己的才华和观点。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自信心有助于降低紧张情绪，让人在表达时更加从容、清晰，从而提高表达能力。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自信心对表现力的影响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经常给自己一些积极的心理暗示，如“我能行”、“我有能力做好这件事”等，以增强自信心。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积极心理暗示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提前为将要面对的挑战做好充分准备，可以增加自信心。例如，提前预习、练习演讲等。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充分准备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从一些相对容易完成的小任务开始，逐步积累成功经验，进而提升自信心。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从小事做起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培养自信心的方法与技巧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42" b="53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00" b="21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800" b="58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克服自卑心理，树立自信观念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接纳自己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认识到每个人都有自己的优点和不足，学会接纳并欣赏自己的独特之处。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停止自我贬低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避免过分自责和贬低自己，而是要学会客观看待自己的表现，并从中吸取教训。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寻求支持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与家人、朋友或专业人士交流，分享自己的感受和困惑，寻求他们的建议和支持。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有效沟通技巧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在交流中保持专注，认真听取他人的观点和意见，不打断对方。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917" r="20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设身处地地考虑对方的感受和需求，尊重他人的不同观点。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理解他人立场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875" r="5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通过重述、总结或提问等方式，确保自己正确理解对方的意思，并鼓励对方继续表达。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给予反馈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倾听与理解他人观点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有条理地阐述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按照逻辑顺序组织语言，使表达更加清晰易懂。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使用恰当的语气和措辞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根据交流场合和对象选择合适的语气和措辞，避免产生误解或冲突。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明确观点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在表达前理清自己的思路，明确自己的观点和立场。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869006" y="1293635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清晰表达自己的想法和意见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https://d.book118.com/056220230122010050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2024-09-15T18:59:00.727</cp:lastPrinted>
  <dcterms:created xsi:type="dcterms:W3CDTF">2024-09-15T10:59:00Z</dcterms:created>
  <dcterms:modified xsi:type="dcterms:W3CDTF">2024-09-15T10:59:02Z</dcterms:modified>
</cp:coreProperties>
</file>