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239C60-E5B6-4D2F-ADAE-F4A24164E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D3BD77-6E86-4044-9150-78C539B5A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936F11-34C4-4B4C-ABCC-5F20FC062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6313B5-79CF-4E8D-BB86-34491CF63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5A0C04-D4EB-47F0-8327-B64866ED4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5F6457-0E17-48A4-9FDC-98FDAF674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A51B3B-7212-4DAF-8972-9969883348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C71D7F-1088-49F6-B356-71D5829F3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4171CB-6B95-49EF-AB34-B2DDDBE44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9CDF9-3EFB-4E04-89EA-B189F86D1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70A0C6-FF68-45A8-8584-F71F215AF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622110015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仓储物流部员工纪律与行为准则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员工纪律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工作行为规范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安全与健康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奖惩制度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明确员工在仓储物流工作中的行为规范和纪律要求，确保工作的高效、安全和顺利进行。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提高员工职业素养，树立企业形象，促进仓储物流行业的健康发展。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本准则适用于仓储物流部全体员工，包括正式员工、实习生、临时工等。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员工应严格遵守本准则，违反者将受到相应的纪律处分。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员工纪律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遵守公司规章制度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严格遵守公司的各项规章制度，包括但不限于考勤、休假、安全、保密等方面的规定。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认真履行工作职责，按时按质完成工作任务，不得拖延或敷衍塞责。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积极参加公司组织的培训、会议等活动，不断提升自己的业务水平和综合素质。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尊重并服从上级领导的决策和安排，积极配合同事的工作，保持良好的团队协作精神。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在工作中遇到问题和困难时，应主动与上级或同事沟通，寻求解决方案，不得擅自做主或隐瞒不报。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遵守公司的层级管理原则，不得越级汇报或指挥，确保工作流程的顺畅和高效。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20657" r="20657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服从管理和安排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保守公司机密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严格遵守公司的保密规定，对涉及公司机密的文件、资料、信息等必须妥善保管，不得私自复制、外传或泄露。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在与外部人员交流时，应注意保护公司机密，不得随意透露公司内部情况或敏感信息。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若发现泄密事件或疑似泄密行为，应立即向上级报告，并配合相关部门进行调查和处理。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工作行为规范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严格遵守公司规定的上下班时间，按时打卡。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提前规划好通勤路线和时间，避免因交通问题导致迟到。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如有特殊情况需请假或迟到，应提前向上级领导请示并说明原因。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准时上下班，不迟到早退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每天下班前清理自己的工作区域，确保桌面、地面干净整洁。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将使用过的工具、设备归位，摆放整齐。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定期清理仓库内的杂物和废弃物，保持仓库整洁有序。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6603343" y="1773672"/>
            <a:ext cx="4619079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保持工作区域整洁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节约使用公司资源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合理使用公司提供的办公用品和设备，避免浪费。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节约用电、用水等资源，减少不必要的开支。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对于可回收利用的物品，应进行分类处理以实现资源的再利用。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https://d.book118.com/056221100153010050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2024-09-16T02:18:15.899</cp:lastPrinted>
  <dcterms:created xsi:type="dcterms:W3CDTF">2024-09-15T18:18:15Z</dcterms:created>
  <dcterms:modified xsi:type="dcterms:W3CDTF">2024-09-15T18:18:18Z</dcterms:modified>
</cp:coreProperties>
</file>