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2D0FE-6421-47A2-B49F-DA7E36F4B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D4DCF-1C88-414D-BA49-2A2EFB8BB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17C51-D5E7-4BA0-BF89-173704ED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1B258-7C9A-4B4B-96BB-1242C7B3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6EF9E-8035-4FCB-93CF-ADABC786B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31956-5706-44FE-9C19-E6592D95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0EB40F-E068-4C13-88C0-AEBF7FE07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CB085-EFAE-4A06-B0D6-DA37FD56A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21DF3-4D54-463E-9AC5-7F6DAC39D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5579C-3CDF-456C-AB52-2A3BCA3A6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54DBC-6384-42D9-9943-270247914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2045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营销管理的变迁历程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营销管理理论的发展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营销策略的变迁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营销手段的变革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未来营销管理的趋势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营销管理的定义与特点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营销管理是指企业识别、预测并满足消费者和客户需求的过程，旨在实现企业目标。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营销管理需要关注竞争对手的动态，制定相应的竞争策略。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营销管理强调客户的需求和满意度，通过满足客户需求来实现企业目标。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营销管理需要收集和分析数据，以了解市场需求和消费者行为，为决策提供支持。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通过差异化营销和品牌定位，企业可以在市场中建立独特的竞争优势。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有效的营销管理能够提升企业的品牌形象，增强消费者对企业的信任和忠诚度。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通过满足客户需求和市场细分，营销管理有助于提高销售业绩和市场占有率。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583" r="28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营销管理的概念起源于20世纪初的美国，随着市场经济的兴起而逐渐发展。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营销管理的起源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营销理念的发展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技术的影响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从产品导向、销售导向到市场导向、客户导向，营销理念不断演进。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随着数字技术和互联网的发展，营销管理逐渐向数字化转型，数据分析和社交媒体营销成为重要手段。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个性化营销、体验式营销和跨界合作将成为未来营销管理的发展趋势。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营销管理理论的发展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以产品为中心，强调销售技巧和广告宣传。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传统营销理论主要关注产品的特点、价格和销售渠道，通过大规模广告宣传和销售技巧来吸引消费者。这种理论以产品为中心，忽视了消费者的实际需求和心理需求。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以消费者为中心，强调市场细分和个性化营销。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现代营销理论开始关注消费者的需求和心理，强调市场细分和个性化营销。这种理论以消费者为中心，通过市场调研和分析来了解消费者的需求，并制定相应的营销策略。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以数字技术为手段，强调与消费者的实时互动。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随着互联网和数字技术的发展，数字营销理论开始兴起。这种理论以数字技术为手段，通过数据分析、搜索引擎优化、社交媒体营销等方式与消费者进行实时互动，以满足消费者的即时需求。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以社交媒体平台为载体，强调口碑传播和用户生成内容。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社交媒体营销是数字营销理论的一个分支，主要利用社交媒体平台进行营销活动。这种营销方式强调口碑传播和用户生成内容，通过与消费者互动来建立品牌形象和信誉。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以大数据分析为基础，强调精准定位和个性化推荐。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大数据营销是利用大数据技术对消费者数据进行深度分析和挖掘，以实现精准定位和个性化推荐。这种营销方式能够更好地理解消费者需求，提高营销效果和客户满意度。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营销策略的变迁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产品策略的早期阶段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以产品为中心，强调产品的功能和特点，以满足消费者的基本需求。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产品策略的演变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开始关注消费者需求，强调产品的差异化和个性化，以满足消费者多样化的需求。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产品策略的创新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以消费者为中心，注重产品的创新和迭代，以满足消费者不断变化的需求。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产品策略的变迁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https://d.book118.com/056222045203010050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2024-09-16T04:21:03.693</cp:lastPrinted>
  <dcterms:created xsi:type="dcterms:W3CDTF">2024-09-15T20:21:03Z</dcterms:created>
  <dcterms:modified xsi:type="dcterms:W3CDTF">2024-09-15T20:21:05Z</dcterms:modified>
</cp:coreProperties>
</file>