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2ABADDB-D65F-437E-91DE-7AD04CB73F6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A349D-BCCA-4E4E-B93F-D52C3195C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724B-DE6D-4311-838E-6DF7309F5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198BD-DF92-43D5-A6F6-4E0B9A0AF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E9DDB-D019-409A-B026-1FAE5083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38180A-681C-4B2C-9063-4F8FB4F5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BD7CB-47CB-4D59-AA77-417EF037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23AA7-72AA-4D7D-8F00-D623523E6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8D707-AD83-46AF-9F07-918F87042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FE90C-6082-48CD-8C20-D65FEF74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0C63D-C04F-4EDE-B86F-24F1FCA0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FC1DC-D869-45D8-BD74-5EF310CAB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92D168C-323E-4B5F-9CF5-B4AACA0987F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82F45FF-A5B8-4CCC-A519-28D02779C5B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212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临床教学查房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临床教学查房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查房的技巧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临床教学查房的评价与改进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综合实践案例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临床教学查房中的问题与挑战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临床教学查房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巩固医学知识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加深对疾病的了解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应用学科知识于实践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体验专业技能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培养批判性思维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思考疾病机制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发展沟通技巧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查房的目的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了解病人病情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全貌把握疾病特点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综合判断病情变化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3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医学教育中，查房是一项关键的环节。确定时间与地点、分配任务、准备充分、与医师交流、总结讨论等过程，都是十分重要的。通过这些步骤，学生可以更好地接触、了解和学习真实临床案例，提升自己的临床技能与知识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实践与学习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通过临床教学查房，学生可以将理论知识应用于实践中，加深对疾病的理解。与医师、病人交流，提升沟通和判断能力，为将来的临床工作打下坚实基础。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查房的技巧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典型病例分析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分析典型病例，帮助学生理解疾病的发病机制、临床表现与诊断治疗策略。这种方法可以帮助学生将理论知识应用到实践中，提高临床诊断能力。同时，典型病例分析也有助于培养学生的解决问题和思考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举例说明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举例说明是教学中常用的一种方式，通过具体案例分析，帮助学生理解抽象的概念。举例说明可以使知识更加具体生动，有助于学生记忆和理解。教师可以根据学生的实际情况，选择不同领域的案例，进行详细讲解和分析，以此激发学生的学习兴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案例分析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6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描述病情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分析病因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学术讨论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讨论疑难问题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学术交流分享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共同分析案例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互相学习借鉴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达成共识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临床教学查房的评价与改进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查房改进措施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37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38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39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4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加强师生互动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定期交流讨论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及时给予反馈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设立明确的学习目标与任务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明确目标指引学习方向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任务明确有助于学生学习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鼓励学生积极思考与参与讨论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激发学生思考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培养团队合作精神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查房效果评价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通过学生的反馈问卷与医师的评价，可以全面评估查房的效果。结合学生的表现与成果，及时调整和完善查房教学的内容与方式，持续提升教学质量。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https://d.book118.com/056222123040010103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临床教学查房</vt:lpstr>
      <vt:lpstr>目录</vt:lpstr>
      <vt:lpstr>第1章 临床教学查房</vt:lpstr>
      <vt:lpstr>查房的目的</vt:lpstr>
      <vt:lpstr>查房的流程</vt:lpstr>
      <vt:lpstr> </vt:lpstr>
      <vt:lpstr>第2章 查房的技巧</vt:lpstr>
      <vt:lpstr> </vt:lpstr>
      <vt:lpstr> </vt:lpstr>
      <vt:lpstr>案例分析</vt:lpstr>
      <vt:lpstr>第3章 临床教学查房的评价与改进</vt:lpstr>
      <vt:lpstr>查房改进措施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2024-09-28T10:10:48.963</cp:lastPrinted>
  <dcterms:created xsi:type="dcterms:W3CDTF">2024-09-28T02:10:48Z</dcterms:created>
  <dcterms:modified xsi:type="dcterms:W3CDTF">2024-09-28T02:10:51Z</dcterms:modified>
</cp:coreProperties>
</file>