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33A428-418A-4DB5-ACEC-F5695E085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44A675-155B-4E37-A63D-4C263AF1A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E33DF8-929B-4F6E-A763-C04BA530D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46F032-FF8F-4484-8023-11DBFAB48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5B7493-9509-4DA9-B4E6-0F6C2C045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9FB23D-F8C0-4878-BB63-DC2E06125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EA291E-7D4C-414A-8BEE-4B56FBF02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A8E06F-5FA2-40F3-B55A-FA91AD827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F1B323-8DE2-4257-98F7-E6C1E8046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A9A77D-5137-4344-87E6-BB5E28E68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6560FF-EB1E-4F2A-855F-30087AA75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22214005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风险衡量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风险评估方法与模型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风险衡量指标体系建设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数据采集、处理与可视化技术在风险衡量中应用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企业内部风险监控与报告机制建立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持续改进策略以及未来发展趋势预测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风险识别与分类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风险是指在特定环境下和特定时间内，由于某种不确定性因素的存在，导致实际结果与预期结果产生差异的可能性。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通过专家评估、历史数据分析、风险调查问卷等手段，对潜在风险进行系统性搜索和识别。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风险定义及识别方法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其他风险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包括技术风险、自然灾害风险等。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法律风险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由于法律法规变化、合同争议等原因导致的损失风险。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操作风险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由于内部流程、人为错误或系统故障等原因导致的损失风险。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由于市场供求变化、竞争态势等因素导致的投资损失风险。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信用风险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由于借款人或交易对手违约而导致的损失风险。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常见风险类型划分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案例背景：某企业在拓展市场过程中，面临多种潜在风险。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0299" b="10299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案例分析：某企业风险识别过程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风险识别步骤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成立专门的风险管理团队，负责全面识别和评估潜在风险。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900" b="7900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4629" r="4629"/>
          <a:stretch>
            <a:fillRect/>
          </a:stretch>
        </p:blipFill>
        <p:spPr>
          <a:xfrm>
            <a:off x="9486878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通过市场调查、竞争对手分析等手段，了解市场风险和竞争态势。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0" b="7900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案例分析：某企业风险识别过程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对企业内部运营流程进行全面梳理，发现可能存在的操作风险。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对外部法律法规进行深入研究，以规避法律风险。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针对识别出的各类风险，制定相应的应对措施和预案。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案例分析：某企业风险识别过程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风险评估方法与模型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依靠专家经验、知识和判断力对风险进行主观评估。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专家评估法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25" b="1125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通过匿名方式征求专家意见，经过反复征求、归纳、修改，最后汇总成专家基本一致的看法。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德尔菲法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借鉴历史上类似项目的风险数据和信息，与当前项目进行比较分析。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历史比较法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定性评估方法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蒙特卡罗模拟法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利用计算机模拟技术，对项目风险进行多次模拟，获得风险指标的统计分布。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概率风险评估法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通过分析历史数据，确定风险事件发生的概率及后果，进而计算风险指标。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研究项目的关键因素变化对项目风险的影响程度。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定量评估方法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892" r="1389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风险矩阵法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将风险事件发生的概率和后果分别作为矩阵的行和列，通过矩阵运算得出综合风险等级。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故障树分析法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通过构建故障树，分析系统可能发生的故障模式及其发生概率。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模糊综合评估法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运用模糊数学理论，将风险因素进行量化处理，综合考虑多种因素对风险的影响。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综合评估模型介绍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风险衡量指标体系建设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指标体系设计原则及步骤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涵盖企业面临的主要风险，确保无重大遗漏。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根据企业特点和行业特性，设计具有针对性的指标。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指标数据易于获取和计算，便于实际操作。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可操作性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随着企业内外部环境变化，适时调整指标体系。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指标体系设计原则及步骤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确定风险衡量的目标和范围。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识别风险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对企业面临的风险进行全面识别和分类。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指标体系设计原则及步骤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针对各类风险，设计相应的衡量指标。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设计指标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确定权重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构建体系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根据各指标的重要性，合理分配权重。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将各指标按照一定逻辑和层次构建成完整的指标体系。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指标体系设计原则及步骤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选取反映企业战略定位、发展规划、竞争格局等方面的指标，如市场占有率、研发投入占比等。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选取反映企业财务状况、经营成果、现金流量等方面的指标，如资产负债率、流动比率、利润率等。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关键风险指标选取与权重分配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财务风险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战略风险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https://d.book118.com/056222140055010044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2024-09-12T16:03:53.172</cp:lastPrinted>
  <dcterms:created xsi:type="dcterms:W3CDTF">2024-09-12T08:03:53Z</dcterms:created>
  <dcterms:modified xsi:type="dcterms:W3CDTF">2024-09-12T08:03:55Z</dcterms:modified>
</cp:coreProperties>
</file>